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15"/>
  </p:notesMasterIdLst>
  <p:handoutMasterIdLst>
    <p:handoutMasterId r:id="rId16"/>
  </p:handoutMasterIdLst>
  <p:sldIdLst>
    <p:sldId id="256" r:id="rId9"/>
    <p:sldId id="257" r:id="rId10"/>
    <p:sldId id="265" r:id="rId11"/>
    <p:sldId id="258" r:id="rId12"/>
    <p:sldId id="264" r:id="rId13"/>
    <p:sldId id="266" r:id="rId14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BE00"/>
    <a:srgbClr val="E6DA05"/>
    <a:srgbClr val="00765D"/>
    <a:srgbClr val="007A60"/>
    <a:srgbClr val="009474"/>
    <a:srgbClr val="85CA3A"/>
    <a:srgbClr val="BCBEC0"/>
    <a:srgbClr val="006600"/>
    <a:srgbClr val="00823B"/>
    <a:srgbClr val="D8C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6792" autoAdjust="0"/>
    <p:restoredTop sz="57520" autoAdjust="0"/>
  </p:normalViewPr>
  <p:slideViewPr>
    <p:cSldViewPr showGuides="1">
      <p:cViewPr varScale="1">
        <p:scale>
          <a:sx n="73" d="100"/>
          <a:sy n="73" d="100"/>
        </p:scale>
        <p:origin x="-1068" y="-102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9F7F33C-3CA6-42C3-9FB7-381DA8E679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8178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8B1FCAED-6BB9-4343-9CA8-3C0F79E901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069024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png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</a:t>
            </a:r>
            <a:r>
              <a:rPr lang="de-DE" sz="1100" dirty="0" smtClean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Berlin</a:t>
            </a:r>
            <a:r>
              <a:rPr lang="de-DE" sz="1100" baseline="0" dirty="0" smtClean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      V: 07.04.2011</a:t>
            </a:r>
            <a:r>
              <a:rPr lang="de-DE" sz="1100" dirty="0" smtClean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         </a:t>
            </a: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AA28EF4-0097-47F9-A299-F065B00E71E4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168B56-A4B4-4CD8-8F5C-6F8979827332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C3E9804-9CC1-4F9B-9D45-89F7178F9669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1CFA4F-9B20-4408-8824-ED143371751E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488D79A-61A0-4EE0-BEE3-47EF454618E9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34472D-5BBC-450D-B56F-1D2AF9CB4567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DE37A0-4F5C-429F-BC73-C0699AB2A795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34C757-915C-4C25-8C9E-1AD1E9DAC425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0EB6A4A-7E9D-4993-A127-BEE28D451CC2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378A7EF-6D5A-4D36-8435-822CB165435C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6ACA97C-E16A-469C-9142-F296C8AF1515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16114-33FA-4782-8A3F-09BF6DB95ED2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BBE746-0280-48B6-9C24-3A0FDB41C9FF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A445EF-A1A5-48AE-B7CA-797A331A8673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227AD-8661-4A84-AD5C-FF69574194F1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E339DB-50F8-412E-9917-A4A588E444DE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E9F6100-98D6-460B-98C8-B8C144DDC118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D0D8C7-BB2E-4890-AB51-B8FEB05783D9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B711C5C-179F-41ED-A1E2-EF5E6B8D8D70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BEFE02D-C764-47BA-857C-B9638992F083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FFCEE6-D798-42D6-8D8C-59F33CD4FC4E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F3A08-BB02-4774-93B0-BC55A06F104A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marR="0" indent="-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8ED5599-2F29-4331-BB7F-C2097F2BB2A2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AA2A2DB-DD24-4EDA-A5AD-C30A4CDCDD90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67C8B86-79A4-4A95-B3A2-64D640E26F24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DC49E50-3BC0-4F37-8AEA-9BA519E030E7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41B22F-FA95-48FD-9511-1AC924152494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18B112-AC83-4F12-AC32-ED57A4495B84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D41653-263C-4258-8364-6DA16DD6848D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1B82AA-2884-4BD5-BE75-5CB427C05127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DB5129-E758-4DC5-8DEA-CC19BDF72C42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4EDD78-8215-4C5B-A078-937F7BB6788D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5A8AF77-3643-4127-B31A-2A2099DB629C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EFCC1C-7240-4716-AA9A-843265258B7F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B2CC360-1CE3-4405-9C22-A4DB29A9897D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CE9FAF4-21BD-4A1D-9DC2-265712CC0113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3B08F1-74E7-45C0-AC1C-D0E1A1276C90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CF7FC5-3A6A-4327-A1CA-16F0D5F756E5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C59C041-4EFB-470C-A60E-F080A09E693C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E6ACC08-9EDE-440A-875E-E98F8E525CC3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345AF4-E537-4DA6-93DC-B78B099EB62A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ED5A142-21EC-461F-A4E4-3557FC0DB7FB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D6AB63D-6939-40DE-BB03-27BF0C887B56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BBA87-36B4-4CAE-90B4-31018776C65E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BA037D9-2793-4370-8DF9-81F790DE2F85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01D219B-F0A5-407B-B086-59C554815E93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E66774-5DFD-4B23-9599-9E2E8F4FE2F8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DE4A1DA-5643-4823-A71A-6816BC54C1F3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754179D-9F32-4220-91C9-28D0E05E722F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D25522-433D-42AB-AF4E-15E391F508D1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8C32F2B-462D-431D-A020-CD9329F59D9C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045346-E174-435B-A827-DEB65EFD9664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96D80-E464-4E5E-AD0F-AA14CA5DD2F8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A90C894-D6ED-4A57-A80E-AD844FBCD99D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B8A31B-584C-413F-B710-24CAE5668C66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88C0DA3-D547-4304-A5F2-E0C7FB55D8D7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FD5BC80-AA2F-48C5-85DD-881B2888FC72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AC44363-ABD8-4E94-9390-8A3001735304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108E4FE-3795-490D-AE40-33B2E0515C3A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17AB13-CC37-41BC-B858-085554242F9D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60FD4-93E8-46A0-9430-B284716DF4EA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394B46B-AB4C-4CCA-827B-E1BB4C0E9270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40CCD7F-5B51-487B-9416-9693A22EB461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74DF528-26D9-407B-98E5-ECECA01A16F8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71214A2-01F5-4A82-92E4-4456A9D1E178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1C53C92-2A00-472C-8B05-7CB20E1784F7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EF4A204-407A-487B-BA80-6C705FB319DD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28A90F2-BB78-490C-9F53-922DC8BAB873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52D0A96-7036-4BE7-9AC6-190766CF4D99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EA11FB4-B117-4081-B525-13F42FD86D74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CE5B368-E66B-44E6-90BE-AE09188E4481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76E9687-6A1F-4697-9AEC-10BF7449B2E7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C3365B-47B5-439D-B0E3-0CEF2E885F01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03B0F00-A396-49D2-8738-24F0B4961928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1A6FAED-469B-4876-AFF7-7C9022E80355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3B60508-AED7-4289-BBB0-ADAF711113C1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F932C6-A4E2-44BB-BE64-F983EA650963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1B4919F-B030-4FC1-8C92-ADB16E5E4A0C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07E2A2-568F-433A-B106-FFBF7BA19861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205358-55EE-4F03-973F-73104E6FD375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AFF30A0-77F4-46B6-AD24-34AC8D262D8E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3B2B95-55F3-4D45-88A2-4563053D7C3F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F38691-21EE-4238-96B7-215B0B6CA276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5F0D059-DF5A-4CA0-B511-CD79B52F47B2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5105A5-2468-428E-BA74-3FAC89BFEBA7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2933E7-0EF7-479F-9819-5A33652024E6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2944251-9566-4F80-BF95-24F6C9CCEE23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FA888930-706C-48C7-90EE-C862296B8679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+mn-lt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+mn-lt"/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914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marR="0" indent="-184150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tabLst>
          <a:tab pos="538163" algn="l"/>
        </a:tabLst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marR="0" indent="-177800" algn="ctr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None/>
        <a:tabLst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387C43D-3FE7-4B96-9351-BF0704FAED19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Wireless Communication and Networks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915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A708929-7C35-4BB6-BC31-9E394CB5D786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Fibre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916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0534152-B425-4818-8757-FEEB3F145B92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91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B86F6BB7-EE3D-4720-BDD8-C39F19BCA016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91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5509F18A-1D0D-4893-B0EC-34242593BCFB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919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A67D16A-255E-4349-8FA3-F1FBFDD0FA44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2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E0688D8-3A1A-4924-A079-C7561255588B}" type="datetime1">
              <a:rPr lang="de-DE" smtClean="0"/>
              <a:pPr>
                <a:defRPr/>
              </a:pPr>
              <a:t>19.04.2013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2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259632" y="1949931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AHG6: SAO filter in Common Test Conditions</a:t>
            </a:r>
            <a:endParaRPr lang="de-DE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616239" y="3779748"/>
            <a:ext cx="3967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Heribert Brust, Karsten </a:t>
            </a:r>
            <a:r>
              <a:rPr lang="de-DE" dirty="0" smtClean="0"/>
              <a:t>Mueller </a:t>
            </a:r>
            <a:r>
              <a:rPr lang="de-DE" dirty="0" smtClean="0"/>
              <a:t>(HHI)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Proposed change</a:t>
            </a:r>
            <a:endParaRPr 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755576" y="2060848"/>
            <a:ext cx="676422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b="1" smtClean="0"/>
          </a:p>
          <a:p>
            <a:r>
              <a:rPr lang="en-US" sz="2400" smtClean="0"/>
              <a:t>- Switch off SAO filter in non-base texture views </a:t>
            </a:r>
          </a:p>
          <a:p>
            <a:r>
              <a:rPr lang="en-US" sz="2400" smtClean="0"/>
              <a:t>	</a:t>
            </a:r>
          </a:p>
          <a:p>
            <a:r>
              <a:rPr lang="en-US" sz="2400" smtClean="0"/>
              <a:t>- Only use SAO filter in base texture view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Simulation Results</a:t>
            </a:r>
            <a:endParaRPr 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729309" y="1383159"/>
            <a:ext cx="5642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/>
              <a:t>- CTC (Picture based SAO optimization)</a:t>
            </a:r>
            <a:endParaRPr lang="en-US" sz="240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" y="2520000"/>
            <a:ext cx="8640000" cy="2769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065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Simulation Results</a:t>
            </a:r>
            <a:endParaRPr 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" y="2520000"/>
            <a:ext cx="8640000" cy="2772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29309" y="1383159"/>
            <a:ext cx="4480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/>
              <a:t>- LCU based SAO optimization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7958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751249" y="1340768"/>
            <a:ext cx="72523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- </a:t>
            </a:r>
            <a:r>
              <a:rPr lang="en-US" sz="2400" dirty="0" smtClean="0"/>
              <a:t>CTC results have been verified in the cross-check</a:t>
            </a:r>
          </a:p>
          <a:p>
            <a:endParaRPr lang="en-US" sz="2400" dirty="0" smtClean="0"/>
          </a:p>
          <a:p>
            <a:r>
              <a:rPr lang="en-US" sz="2400" dirty="0" smtClean="0"/>
              <a:t>- We propose to change the CTC accordingly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58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Conclusion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19.04.2013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>
            <a:off x="3779912" y="2564904"/>
            <a:ext cx="19639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Thank</a:t>
            </a:r>
            <a:r>
              <a:rPr lang="de-DE" sz="2800" dirty="0" smtClean="0"/>
              <a:t> </a:t>
            </a:r>
            <a:r>
              <a:rPr lang="de-DE" sz="2800" dirty="0" err="1" smtClean="0"/>
              <a:t>you</a:t>
            </a:r>
            <a:r>
              <a:rPr lang="de-DE" sz="2800" dirty="0" smtClean="0"/>
              <a:t>!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95135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le Vorlagen Fraunhofer HHI_united_200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Wireless Communication and Network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Alle Vorlagen Fraunhofer HHI_united_2007</Template>
  <TotalTime>0</TotalTime>
  <Words>76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Alle Vorlagen Fraunhofer HHI_united_2007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PowerPoint Presentation</vt:lpstr>
      <vt:lpstr>Proposed change</vt:lpstr>
      <vt:lpstr>Simulation Results</vt:lpstr>
      <vt:lpstr>Simulation Results</vt:lpstr>
      <vt:lpstr>Conclusion</vt:lpstr>
      <vt:lpstr>Conclusion</vt:lpstr>
    </vt:vector>
  </TitlesOfParts>
  <Company>united communications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für PPT2007</dc:title>
  <dc:creator>Fraunhofer HHI</dc:creator>
  <cp:lastModifiedBy>Brust, Heribert</cp:lastModifiedBy>
  <cp:revision>339</cp:revision>
  <dcterms:created xsi:type="dcterms:W3CDTF">2010-10-12T07:03:46Z</dcterms:created>
  <dcterms:modified xsi:type="dcterms:W3CDTF">2013-04-19T12:35:27Z</dcterms:modified>
</cp:coreProperties>
</file>