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7.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48" r:id="rId1"/>
    <p:sldMasterId id="2147483663" r:id="rId2"/>
    <p:sldMasterId id="2147483678" r:id="rId3"/>
    <p:sldMasterId id="2147483693" r:id="rId4"/>
    <p:sldMasterId id="2147483708" r:id="rId5"/>
    <p:sldMasterId id="2147483723" r:id="rId6"/>
    <p:sldMasterId id="2147483738" r:id="rId7"/>
    <p:sldMasterId id="2147483753" r:id="rId8"/>
  </p:sldMasterIdLst>
  <p:notesMasterIdLst>
    <p:notesMasterId r:id="rId17"/>
  </p:notesMasterIdLst>
  <p:handoutMasterIdLst>
    <p:handoutMasterId r:id="rId18"/>
  </p:handoutMasterIdLst>
  <p:sldIdLst>
    <p:sldId id="256" r:id="rId9"/>
    <p:sldId id="259" r:id="rId10"/>
    <p:sldId id="323" r:id="rId11"/>
    <p:sldId id="338" r:id="rId12"/>
    <p:sldId id="324" r:id="rId13"/>
    <p:sldId id="340" r:id="rId14"/>
    <p:sldId id="339" r:id="rId15"/>
    <p:sldId id="336" r:id="rId16"/>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Arial" charset="0"/>
        <a:ea typeface="MS PGothic" pitchFamily="34" charset="-128"/>
        <a:cs typeface="Arial" charset="0"/>
      </a:defRPr>
    </a:lvl1pPr>
    <a:lvl2pPr marL="457200" algn="l" rtl="0" fontAlgn="base">
      <a:spcBef>
        <a:spcPct val="0"/>
      </a:spcBef>
      <a:spcAft>
        <a:spcPct val="0"/>
      </a:spcAft>
      <a:defRPr kern="1200">
        <a:solidFill>
          <a:schemeClr val="tx1"/>
        </a:solidFill>
        <a:latin typeface="Arial" charset="0"/>
        <a:ea typeface="MS PGothic" pitchFamily="34" charset="-128"/>
        <a:cs typeface="Arial" charset="0"/>
      </a:defRPr>
    </a:lvl2pPr>
    <a:lvl3pPr marL="914400" algn="l" rtl="0" fontAlgn="base">
      <a:spcBef>
        <a:spcPct val="0"/>
      </a:spcBef>
      <a:spcAft>
        <a:spcPct val="0"/>
      </a:spcAft>
      <a:defRPr kern="1200">
        <a:solidFill>
          <a:schemeClr val="tx1"/>
        </a:solidFill>
        <a:latin typeface="Arial" charset="0"/>
        <a:ea typeface="MS PGothic" pitchFamily="34" charset="-128"/>
        <a:cs typeface="Arial" charset="0"/>
      </a:defRPr>
    </a:lvl3pPr>
    <a:lvl4pPr marL="1371600" algn="l" rtl="0" fontAlgn="base">
      <a:spcBef>
        <a:spcPct val="0"/>
      </a:spcBef>
      <a:spcAft>
        <a:spcPct val="0"/>
      </a:spcAft>
      <a:defRPr kern="1200">
        <a:solidFill>
          <a:schemeClr val="tx1"/>
        </a:solidFill>
        <a:latin typeface="Arial" charset="0"/>
        <a:ea typeface="MS PGothic" pitchFamily="34" charset="-128"/>
        <a:cs typeface="Arial" charset="0"/>
      </a:defRPr>
    </a:lvl4pPr>
    <a:lvl5pPr marL="1828800" algn="l" rtl="0" fontAlgn="base">
      <a:spcBef>
        <a:spcPct val="0"/>
      </a:spcBef>
      <a:spcAft>
        <a:spcPct val="0"/>
      </a:spcAft>
      <a:defRPr kern="1200">
        <a:solidFill>
          <a:schemeClr val="tx1"/>
        </a:solidFill>
        <a:latin typeface="Arial" charset="0"/>
        <a:ea typeface="MS PGothic" pitchFamily="34" charset="-128"/>
        <a:cs typeface="Arial" charset="0"/>
      </a:defRPr>
    </a:lvl5pPr>
    <a:lvl6pPr marL="2286000" algn="l" defTabSz="914400" rtl="0" eaLnBrk="1" latinLnBrk="0" hangingPunct="1">
      <a:defRPr kern="1200">
        <a:solidFill>
          <a:schemeClr val="tx1"/>
        </a:solidFill>
        <a:latin typeface="Arial" charset="0"/>
        <a:ea typeface="MS PGothic" pitchFamily="34" charset="-128"/>
        <a:cs typeface="Arial" charset="0"/>
      </a:defRPr>
    </a:lvl6pPr>
    <a:lvl7pPr marL="2743200" algn="l" defTabSz="914400" rtl="0" eaLnBrk="1" latinLnBrk="0" hangingPunct="1">
      <a:defRPr kern="1200">
        <a:solidFill>
          <a:schemeClr val="tx1"/>
        </a:solidFill>
        <a:latin typeface="Arial" charset="0"/>
        <a:ea typeface="MS PGothic" pitchFamily="34" charset="-128"/>
        <a:cs typeface="Arial" charset="0"/>
      </a:defRPr>
    </a:lvl7pPr>
    <a:lvl8pPr marL="3200400" algn="l" defTabSz="914400" rtl="0" eaLnBrk="1" latinLnBrk="0" hangingPunct="1">
      <a:defRPr kern="1200">
        <a:solidFill>
          <a:schemeClr val="tx1"/>
        </a:solidFill>
        <a:latin typeface="Arial" charset="0"/>
        <a:ea typeface="MS PGothic" pitchFamily="34" charset="-128"/>
        <a:cs typeface="Arial" charset="0"/>
      </a:defRPr>
    </a:lvl8pPr>
    <a:lvl9pPr marL="3657600" algn="l" defTabSz="914400" rtl="0" eaLnBrk="1" latinLnBrk="0" hangingPunct="1">
      <a:defRPr kern="1200">
        <a:solidFill>
          <a:schemeClr val="tx1"/>
        </a:solidFill>
        <a:latin typeface="Arial" charset="0"/>
        <a:ea typeface="MS PGothic" pitchFamily="34" charset="-128"/>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ch"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BE00"/>
    <a:srgbClr val="E6DA05"/>
    <a:srgbClr val="00765D"/>
    <a:srgbClr val="007A60"/>
    <a:srgbClr val="009474"/>
    <a:srgbClr val="85CA3A"/>
    <a:srgbClr val="BCBEC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3" autoAdjust="0"/>
    <p:restoredTop sz="95232" autoAdjust="0"/>
  </p:normalViewPr>
  <p:slideViewPr>
    <p:cSldViewPr showGuides="1">
      <p:cViewPr varScale="1">
        <p:scale>
          <a:sx n="89" d="100"/>
          <a:sy n="89" d="100"/>
        </p:scale>
        <p:origin x="-1086" y="-96"/>
      </p:cViewPr>
      <p:guideLst>
        <p:guide orient="horz" pos="2296"/>
        <p:guide orient="horz" pos="4110"/>
        <p:guide orient="horz" pos="3884"/>
        <p:guide orient="horz" pos="890"/>
        <p:guide orient="horz" pos="119"/>
        <p:guide pos="4059"/>
        <p:guide pos="295"/>
        <p:guide pos="4161"/>
        <p:guide pos="4513"/>
      </p:guideLst>
    </p:cSldViewPr>
  </p:slideViewPr>
  <p:outlineViewPr>
    <p:cViewPr>
      <p:scale>
        <a:sx n="33" d="100"/>
        <a:sy n="33" d="100"/>
      </p:scale>
      <p:origin x="48" y="1286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56" y="-12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4283" cy="496570"/>
          </a:xfrm>
          <a:prstGeom prst="rect">
            <a:avLst/>
          </a:prstGeom>
        </p:spPr>
        <p:txBody>
          <a:bodyPr vert="horz" lIns="91431" tIns="45715" rIns="91431" bIns="45715" rtlCol="0"/>
          <a:lstStyle>
            <a:lvl1pPr algn="l">
              <a:defRPr sz="1200">
                <a:latin typeface="Arial" charset="0"/>
                <a:ea typeface="ＭＳ Ｐゴシック" pitchFamily="1" charset="-128"/>
                <a:cs typeface="+mn-cs"/>
              </a:defRPr>
            </a:lvl1pPr>
          </a:lstStyle>
          <a:p>
            <a:pPr>
              <a:defRPr/>
            </a:pPr>
            <a:endParaRPr lang="de-DE"/>
          </a:p>
        </p:txBody>
      </p:sp>
      <p:sp>
        <p:nvSpPr>
          <p:cNvPr id="3" name="Datumsplatzhalter 2"/>
          <p:cNvSpPr>
            <a:spLocks noGrp="1"/>
          </p:cNvSpPr>
          <p:nvPr>
            <p:ph type="dt" sz="quarter" idx="1"/>
          </p:nvPr>
        </p:nvSpPr>
        <p:spPr>
          <a:xfrm>
            <a:off x="3848646" y="1"/>
            <a:ext cx="2944283" cy="496570"/>
          </a:xfrm>
          <a:prstGeom prst="rect">
            <a:avLst/>
          </a:prstGeom>
        </p:spPr>
        <p:txBody>
          <a:bodyPr vert="horz" lIns="91431" tIns="45715" rIns="91431" bIns="45715" rtlCol="0"/>
          <a:lstStyle>
            <a:lvl1pPr algn="r">
              <a:defRPr sz="1200">
                <a:latin typeface="Arial" charset="0"/>
                <a:ea typeface="ＭＳ Ｐゴシック" pitchFamily="1" charset="-128"/>
                <a:cs typeface="+mn-cs"/>
              </a:defRPr>
            </a:lvl1pPr>
          </a:lstStyle>
          <a:p>
            <a:pPr>
              <a:defRPr/>
            </a:pPr>
            <a:r>
              <a:rPr lang="de-DE"/>
              <a:t>Datum</a:t>
            </a:r>
          </a:p>
        </p:txBody>
      </p:sp>
      <p:sp>
        <p:nvSpPr>
          <p:cNvPr id="4" name="Fußzeilenplatzhalter 3"/>
          <p:cNvSpPr>
            <a:spLocks noGrp="1"/>
          </p:cNvSpPr>
          <p:nvPr>
            <p:ph type="ftr" sz="quarter" idx="2"/>
          </p:nvPr>
        </p:nvSpPr>
        <p:spPr>
          <a:xfrm>
            <a:off x="1" y="9433107"/>
            <a:ext cx="2944283" cy="496570"/>
          </a:xfrm>
          <a:prstGeom prst="rect">
            <a:avLst/>
          </a:prstGeom>
        </p:spPr>
        <p:txBody>
          <a:bodyPr vert="horz" lIns="91431" tIns="45715" rIns="91431" bIns="45715" rtlCol="0" anchor="b"/>
          <a:lstStyle>
            <a:lvl1pPr algn="l">
              <a:defRPr sz="1200">
                <a:latin typeface="Arial" charset="0"/>
                <a:ea typeface="ＭＳ Ｐゴシック" pitchFamily="1" charset="-128"/>
                <a:cs typeface="+mn-cs"/>
              </a:defRPr>
            </a:lvl1pPr>
          </a:lstStyle>
          <a:p>
            <a:pPr>
              <a:defRPr/>
            </a:pPr>
            <a:endParaRPr lang="de-DE"/>
          </a:p>
        </p:txBody>
      </p:sp>
      <p:sp>
        <p:nvSpPr>
          <p:cNvPr id="5" name="Foliennummernplatzhalter 4"/>
          <p:cNvSpPr>
            <a:spLocks noGrp="1"/>
          </p:cNvSpPr>
          <p:nvPr>
            <p:ph type="sldNum" sz="quarter" idx="3"/>
          </p:nvPr>
        </p:nvSpPr>
        <p:spPr>
          <a:xfrm>
            <a:off x="3848646" y="9433107"/>
            <a:ext cx="2944283" cy="496570"/>
          </a:xfrm>
          <a:prstGeom prst="rect">
            <a:avLst/>
          </a:prstGeom>
        </p:spPr>
        <p:txBody>
          <a:bodyPr vert="horz" lIns="91431" tIns="45715" rIns="91431" bIns="45715" rtlCol="0" anchor="b"/>
          <a:lstStyle>
            <a:lvl1pPr algn="r">
              <a:defRPr sz="1200">
                <a:latin typeface="Arial" charset="0"/>
                <a:ea typeface="ＭＳ Ｐゴシック" pitchFamily="1" charset="-128"/>
                <a:cs typeface="+mn-cs"/>
              </a:defRPr>
            </a:lvl1pPr>
          </a:lstStyle>
          <a:p>
            <a:pPr>
              <a:defRPr/>
            </a:pPr>
            <a:fld id="{56E5A64F-7A49-42D7-AC48-80302FCF9199}" type="slidenum">
              <a:rPr lang="de-DE"/>
              <a:pPr>
                <a:defRPr/>
              </a:pPr>
              <a:t>‹#›</a:t>
            </a:fld>
            <a:endParaRPr lang="de-DE"/>
          </a:p>
        </p:txBody>
      </p:sp>
    </p:spTree>
    <p:extLst>
      <p:ext uri="{BB962C8B-B14F-4D97-AF65-F5344CB8AC3E}">
        <p14:creationId xmlns:p14="http://schemas.microsoft.com/office/powerpoint/2010/main" val="252251253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4283" cy="496570"/>
          </a:xfrm>
          <a:prstGeom prst="rect">
            <a:avLst/>
          </a:prstGeom>
        </p:spPr>
        <p:txBody>
          <a:bodyPr vert="horz" wrap="square" lIns="91431" tIns="45715" rIns="91431" bIns="45715" numCol="1" anchor="t" anchorCtr="0" compatLnSpc="1">
            <a:prstTxWarp prst="textNoShape">
              <a:avLst/>
            </a:prstTxWarp>
          </a:bodyPr>
          <a:lstStyle>
            <a:lvl1pPr>
              <a:defRPr sz="1200">
                <a:latin typeface="Calibri" pitchFamily="-65" charset="0"/>
                <a:ea typeface="ＭＳ Ｐゴシック" pitchFamily="-65" charset="-128"/>
                <a:cs typeface="+mn-cs"/>
              </a:defRPr>
            </a:lvl1pPr>
          </a:lstStyle>
          <a:p>
            <a:pPr>
              <a:defRPr/>
            </a:pPr>
            <a:endParaRPr lang="de-DE"/>
          </a:p>
        </p:txBody>
      </p:sp>
      <p:sp>
        <p:nvSpPr>
          <p:cNvPr id="3" name="Datumsplatzhalter 2"/>
          <p:cNvSpPr>
            <a:spLocks noGrp="1"/>
          </p:cNvSpPr>
          <p:nvPr>
            <p:ph type="dt" idx="1"/>
          </p:nvPr>
        </p:nvSpPr>
        <p:spPr>
          <a:xfrm>
            <a:off x="3848646" y="1"/>
            <a:ext cx="2944283" cy="496570"/>
          </a:xfrm>
          <a:prstGeom prst="rect">
            <a:avLst/>
          </a:prstGeom>
        </p:spPr>
        <p:txBody>
          <a:bodyPr vert="horz" wrap="square" lIns="91431" tIns="45715" rIns="91431" bIns="45715" numCol="1" anchor="t" anchorCtr="0" compatLnSpc="1">
            <a:prstTxWarp prst="textNoShape">
              <a:avLst/>
            </a:prstTxWarp>
          </a:bodyPr>
          <a:lstStyle>
            <a:lvl1pPr algn="r">
              <a:defRPr sz="1200">
                <a:latin typeface="Calibri" pitchFamily="-65" charset="0"/>
                <a:ea typeface="ＭＳ Ｐゴシック" pitchFamily="-65" charset="-128"/>
                <a:cs typeface="+mn-cs"/>
              </a:defRPr>
            </a:lvl1pPr>
          </a:lstStyle>
          <a:p>
            <a:pPr>
              <a:defRPr/>
            </a:pPr>
            <a:r>
              <a:rPr lang="de-DE"/>
              <a:t>Datum</a:t>
            </a:r>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wrap="square" lIns="91431" tIns="45715" rIns="91431" bIns="45715" numCol="1" anchor="ctr" anchorCtr="0" compatLnSpc="1">
            <a:prstTxWarp prst="textNoShape">
              <a:avLst/>
            </a:prstTxWarp>
          </a:bodyPr>
          <a:lstStyle/>
          <a:p>
            <a:pPr lvl="0"/>
            <a:endParaRPr lang="de-DE" noProof="0" smtClean="0"/>
          </a:p>
        </p:txBody>
      </p:sp>
      <p:sp>
        <p:nvSpPr>
          <p:cNvPr id="5" name="Notizenplatzhalter 4"/>
          <p:cNvSpPr>
            <a:spLocks noGrp="1"/>
          </p:cNvSpPr>
          <p:nvPr>
            <p:ph type="body" sz="quarter" idx="3"/>
          </p:nvPr>
        </p:nvSpPr>
        <p:spPr>
          <a:xfrm>
            <a:off x="679450" y="4717415"/>
            <a:ext cx="5435600" cy="4469130"/>
          </a:xfrm>
          <a:prstGeom prst="rect">
            <a:avLst/>
          </a:prstGeom>
        </p:spPr>
        <p:txBody>
          <a:bodyPr vert="horz" wrap="square" lIns="91431" tIns="45715" rIns="91431" bIns="45715" numCol="1" anchor="t" anchorCtr="0" compatLnSpc="1">
            <a:prstTxWarp prst="textNoShape">
              <a:avLst/>
            </a:prstTxWarp>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1" y="9433107"/>
            <a:ext cx="2944283" cy="496570"/>
          </a:xfrm>
          <a:prstGeom prst="rect">
            <a:avLst/>
          </a:prstGeom>
        </p:spPr>
        <p:txBody>
          <a:bodyPr vert="horz" wrap="square" lIns="91431" tIns="45715" rIns="91431" bIns="45715" numCol="1" anchor="b" anchorCtr="0" compatLnSpc="1">
            <a:prstTxWarp prst="textNoShape">
              <a:avLst/>
            </a:prstTxWarp>
          </a:bodyPr>
          <a:lstStyle>
            <a:lvl1pPr>
              <a:defRPr sz="1200">
                <a:latin typeface="Calibri" pitchFamily="-65" charset="0"/>
                <a:ea typeface="ＭＳ Ｐゴシック" pitchFamily="-65" charset="-128"/>
                <a:cs typeface="+mn-cs"/>
              </a:defRPr>
            </a:lvl1pPr>
          </a:lstStyle>
          <a:p>
            <a:pPr>
              <a:defRPr/>
            </a:pPr>
            <a:endParaRPr lang="de-DE"/>
          </a:p>
        </p:txBody>
      </p:sp>
      <p:sp>
        <p:nvSpPr>
          <p:cNvPr id="7" name="Foliennummernplatzhalter 6"/>
          <p:cNvSpPr>
            <a:spLocks noGrp="1"/>
          </p:cNvSpPr>
          <p:nvPr>
            <p:ph type="sldNum" sz="quarter" idx="5"/>
          </p:nvPr>
        </p:nvSpPr>
        <p:spPr>
          <a:xfrm>
            <a:off x="3848646" y="9433107"/>
            <a:ext cx="2944283" cy="496570"/>
          </a:xfrm>
          <a:prstGeom prst="rect">
            <a:avLst/>
          </a:prstGeom>
        </p:spPr>
        <p:txBody>
          <a:bodyPr vert="horz" wrap="square" lIns="91431" tIns="45715" rIns="91431" bIns="45715" numCol="1" anchor="b" anchorCtr="0" compatLnSpc="1">
            <a:prstTxWarp prst="textNoShape">
              <a:avLst/>
            </a:prstTxWarp>
          </a:bodyPr>
          <a:lstStyle>
            <a:lvl1pPr algn="r">
              <a:defRPr sz="1200">
                <a:latin typeface="Calibri" pitchFamily="-65" charset="0"/>
                <a:ea typeface="ＭＳ Ｐゴシック" pitchFamily="-65" charset="-128"/>
                <a:cs typeface="+mn-cs"/>
              </a:defRPr>
            </a:lvl1pPr>
          </a:lstStyle>
          <a:p>
            <a:pPr>
              <a:defRPr/>
            </a:pPr>
            <a:fld id="{660EA5D5-D028-41BC-BC17-74F9A6AA43CE}" type="slidenum">
              <a:rPr lang="de-DE"/>
              <a:pPr>
                <a:defRPr/>
              </a:pPr>
              <a:t>‹#›</a:t>
            </a:fld>
            <a:endParaRPr lang="de-DE"/>
          </a:p>
        </p:txBody>
      </p:sp>
    </p:spTree>
    <p:extLst>
      <p:ext uri="{BB962C8B-B14F-4D97-AF65-F5344CB8AC3E}">
        <p14:creationId xmlns:p14="http://schemas.microsoft.com/office/powerpoint/2010/main" val="47180300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Header Placeholder 3"/>
          <p:cNvSpPr>
            <a:spLocks noGrp="1"/>
          </p:cNvSpPr>
          <p:nvPr>
            <p:ph type="hdr" sz="quarter" idx="10"/>
          </p:nvPr>
        </p:nvSpPr>
        <p:spPr/>
        <p:txBody>
          <a:bodyPr/>
          <a:lstStyle/>
          <a:p>
            <a:pPr>
              <a:defRPr/>
            </a:pPr>
            <a:endParaRPr lang="de-DE"/>
          </a:p>
        </p:txBody>
      </p:sp>
      <p:sp>
        <p:nvSpPr>
          <p:cNvPr id="5" name="Date Placeholder 4"/>
          <p:cNvSpPr>
            <a:spLocks noGrp="1"/>
          </p:cNvSpPr>
          <p:nvPr>
            <p:ph type="dt" idx="11"/>
          </p:nvPr>
        </p:nvSpPr>
        <p:spPr/>
        <p:txBody>
          <a:bodyPr/>
          <a:lstStyle/>
          <a:p>
            <a:pPr>
              <a:defRPr/>
            </a:pPr>
            <a:r>
              <a:rPr lang="de-DE" smtClean="0"/>
              <a:t>Datum</a:t>
            </a:r>
            <a:endParaRPr lang="de-DE"/>
          </a:p>
        </p:txBody>
      </p:sp>
      <p:sp>
        <p:nvSpPr>
          <p:cNvPr id="6" name="Footer Placeholder 5"/>
          <p:cNvSpPr>
            <a:spLocks noGrp="1"/>
          </p:cNvSpPr>
          <p:nvPr>
            <p:ph type="ftr" sz="quarter" idx="12"/>
          </p:nvPr>
        </p:nvSpPr>
        <p:spPr/>
        <p:txBody>
          <a:bodyPr/>
          <a:lstStyle/>
          <a:p>
            <a:pPr>
              <a:defRPr/>
            </a:pPr>
            <a:endParaRPr lang="de-DE"/>
          </a:p>
        </p:txBody>
      </p:sp>
      <p:sp>
        <p:nvSpPr>
          <p:cNvPr id="7" name="Slide Number Placeholder 6"/>
          <p:cNvSpPr>
            <a:spLocks noGrp="1"/>
          </p:cNvSpPr>
          <p:nvPr>
            <p:ph type="sldNum" sz="quarter" idx="13"/>
          </p:nvPr>
        </p:nvSpPr>
        <p:spPr/>
        <p:txBody>
          <a:bodyPr/>
          <a:lstStyle/>
          <a:p>
            <a:pPr>
              <a:defRPr/>
            </a:pPr>
            <a:fld id="{660EA5D5-D028-41BC-BC17-74F9A6AA43CE}" type="slidenum">
              <a:rPr lang="de-DE" smtClean="0"/>
              <a:pPr>
                <a:defRPr/>
              </a:pPr>
              <a:t>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8.xml"/><Relationship Id="rId4" Type="http://schemas.openxmlformats.org/officeDocument/2006/relationships/image" Target="../media/image4.png"/></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6.xml"/><Relationship Id="rId4" Type="http://schemas.openxmlformats.org/officeDocument/2006/relationships/image" Target="../media/image4.png"/></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7.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8.xml"/><Relationship Id="rId5" Type="http://schemas.openxmlformats.org/officeDocument/2006/relationships/image" Target="../media/image4.pn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en-US" smtClean="0"/>
              <a:t>Click to edit Master text styles</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en-US" smtClean="0"/>
              <a:t>Click to edit Master text styles</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en-US" smtClean="0"/>
              <a:t>Click to edit Master text styles</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253FF43D-E7FB-45A7-BB6F-F32187E57467}"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5B83C978-7E90-4531-85F2-DDC7060C5F94}" type="slidenum">
              <a:rPr lang="de-DE"/>
              <a:pPr>
                <a:defRPr/>
              </a:pPr>
              <a:t>‹#›</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r>
              <a:rPr lang="en-US" noProof="0" smtClean="0"/>
              <a:t>Click icon to add picture</a:t>
            </a:r>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r>
              <a:rPr lang="en-US" noProof="0" smtClean="0"/>
              <a:t>Click icon to add picture</a:t>
            </a:r>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30521514-0CFD-4668-919D-CFAE7361C520}"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CFD2FA4-4D04-42BF-A6FA-1DBF300D672E}"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dirty="0" err="1"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D1184B46-4AF2-4A03-8944-F0589E5332E5}"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614103EC-A9CD-416F-BBAD-D5B1920F27B1}" type="slidenum">
              <a:rPr lang="de-DE"/>
              <a:pPr>
                <a:defRPr/>
              </a:pPr>
              <a:t>‹#›</a:t>
            </a:fld>
            <a:endParaRPr lang="de-DE"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FF03002F-3D21-4506-9018-63604DBE428D}"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F4870820-6247-4A9D-8517-8680F503FAB4}"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E5A7539B-255E-49F0-BE41-5092A48A4F79}"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A7B9AAE1-ED15-4993-B152-80D76EA1F74C}"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BC2D89A8-D6C0-46A4-A936-742CA14476B6}"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92990F49-F3A5-44DD-BC69-54C4D8A9FF45}"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97BF70B1-5CB9-4594-B230-741ACBEF8D25}"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554EECA5-17A0-464D-9766-3E53EB27DAD9}"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2DD08F5A-F44C-497F-9E84-BDB3EEE35E1E}"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67CA0892-836E-4B2F-B6AF-07276119ADAD}"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4A9AD563-8241-4D87-938D-AFBF07B51810}"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CC87596C-C0A5-4169-9B8E-C4319A31AB21}"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4FAD537A-8471-4659-BCC5-23358411B1E9}"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24808187-3681-4C2F-8CF4-A4170D40283E}"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5F4FE100-B16D-4417-A34C-0604AA1C8A7B}"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615D7CAC-AB5F-49EF-A63A-8F184860B7FB}"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58BEDDA5-24B2-4266-90B6-F4ACA495ABA4}"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BB0ADC60-CCA9-406A-BBF8-99B614D962AA}"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71378FDD-2197-44A5-9FC0-15685EA21A65}"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A8985F9E-8D9C-455B-B812-9811910E9179}"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C866823A-0302-401B-843E-24CD45A176EB}"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A3C147E1-F7A9-429F-8943-982A638F056E}" type="slidenum">
              <a:rPr lang="de-DE"/>
              <a:pPr>
                <a:defRPr/>
              </a:pPr>
              <a:t>‹#›</a:t>
            </a:fld>
            <a:endParaRPr lang="de-DE"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292D7642-7194-4C4E-827C-D78D5DE0CEC0}"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809F2D94-8FF4-48F5-8CEC-A97E3A401355}" type="slidenum">
              <a:rPr lang="de-DE"/>
              <a:pPr>
                <a:defRPr/>
              </a:pPr>
              <a:t>‹#›</a:t>
            </a:fld>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F94A3C41-E598-4A6F-91FF-5D6D8039713C}"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81E0C79A-B71A-490A-BBD5-8FD73F893115}"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4F39A22C-6526-40C4-9AE4-1FB2AEA044E1}"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93E1BB21-3655-4770-B18E-DE5CEBB034C4}"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98215536-547C-4BDE-B9DF-77A4E605AC82}"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642E7EB3-C8FD-4D49-9923-9232AD271758}"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F543B94E-8DA2-427D-8D8E-B6941CA4E049}"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BDFD86E1-E515-4EF6-989E-903DBBEAB4E3}"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9AFFF4AE-A89F-44D6-B4C0-67DB365E8FDE}"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62E92781-A86D-40B6-821C-CCE3E8EDC685}"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6E8D01F1-EEFC-4E24-9C00-F1BC515348CF}"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2F1ABFC2-428F-4678-A767-A5543A43E4D1}"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r>
              <a:rPr lang="en-US" noProof="0" smtClean="0"/>
              <a:t>Click icon to add picture</a:t>
            </a:r>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en-US" smtClean="0"/>
              <a:t>Click to edit Master text styles</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en-US" smtClean="0"/>
              <a:t>Click to edit Master text styles</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en-US" smtClean="0"/>
              <a:t>Click to edit Master text styles</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12C7EEA0-28EB-42A9-9377-1F6E131C011C}"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70C14D47-CDA0-4149-90ED-B55251C73253}" type="slidenum">
              <a:rPr lang="de-DE"/>
              <a:pPr>
                <a:defRPr/>
              </a:pPr>
              <a:t>‹#›</a:t>
            </a:fld>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A9AE148D-F51B-4D21-B260-2E8019BEB290}"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D4418860-30FB-4DE6-98F2-196A1DF9F1C1}"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6088A31-173C-41CD-B27E-4365F1A51644}"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3B679C04-7D48-461B-AF6F-E26BE9370CA2}"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D701DE5D-DDFE-4137-ADB6-FD28E47F4C75}"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23ECBFA9-C6F4-443E-BE44-1F9EA3EE3CC3}"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AA8E3337-A4DC-44CF-A7C3-78F9E6F51EAA}"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47F415E4-B49C-4DF1-AA79-EC6000548628}" type="slidenum">
              <a:rPr lang="de-DE"/>
              <a:pPr>
                <a:defRPr/>
              </a:pPr>
              <a:t>‹#›</a:t>
            </a:fld>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F0117AC3-CD9E-41D5-A92A-6EEB0A54005D}"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390230F4-0797-44AF-87EC-D9577BFBDD7B}" type="slidenum">
              <a:rPr lang="de-DE"/>
              <a:pPr>
                <a:defRPr/>
              </a:pPr>
              <a:t>‹#›</a:t>
            </a:fld>
            <a:endParaRPr lang="de-DE"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615BBC18-5BCE-41BB-8967-0115B02F0802}"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5251C982-22FF-45E0-8F91-2890D2C85450}"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6E7608A2-BE5C-456E-8BD7-8AA152B9B9BA}"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E6979ECD-CD61-4859-86C3-989A1F1FD724}"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11AE2B17-8823-462F-8406-BFE6D57DFE7B}"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2112E216-4B25-4919-A059-FABDEBCCADBD}"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6062519D-B1DD-46EA-AFEE-A0B735DDF757}"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9658C54A-7341-49BF-AAB3-9DCD4A02C00E}"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3457F436-BE15-4698-9EF8-2FE54F4C53F0}"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DDA3FBE0-4357-4A93-8BF2-785D852D0024}"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Char char="n"/>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CDB658D9-DDAE-4D56-84EF-B9959CB440A1}"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C5B22F04-FC8B-4FC9-BB9A-6406F8CDE659}"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dirty="0" err="1"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D8FF4307-0617-4FEC-8439-D15FC8684DD4}"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150A6CEE-D8FE-4AC2-B8CB-D1B5564BF2D7}"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1CD662FA-7216-44EE-A9E5-1173CA74F121}"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696C1993-53FB-4344-A80F-CF37EF30782D}"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81BF0007-2B74-42EC-BFDF-69D5ED1DA11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5BEC0EFB-3563-490E-97F2-6BB6CDBB7709}"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DDFE1208-4256-44CA-B287-D14348E15D8D}"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D023B622-8708-4188-B94E-35448CE153B7}"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9E008C13-0B84-4A8E-A1E6-4422163E57AB}"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BD161ACB-96FD-4365-8AF5-8C73C1A58558}" type="slidenum">
              <a:rPr lang="de-DE"/>
              <a:pPr>
                <a:defRPr/>
              </a:pPr>
              <a:t>‹#›</a:t>
            </a:fld>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7119CC77-22D2-47E0-9062-E1DB632196D2}"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50BA97BD-7E7B-4688-A8F8-FCB61CDED302}" type="slidenum">
              <a:rPr lang="de-DE"/>
              <a:pPr>
                <a:defRPr/>
              </a:pPr>
              <a:t>‹#›</a:t>
            </a:fld>
            <a:endParaRPr lang="de-DE"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D5E186DA-F084-4E4B-A083-B2052980FB0A}"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883E8AE5-3DBA-4F46-9A32-EACF202F5EF7}"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4D4E3668-CBC7-423A-B18B-E58CF192ABE6}"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25896D03-A1E4-47A4-A441-E788C308B891}"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29689456-8C1C-4A92-911C-48983AE1E2E0}"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D12E76FF-C434-4553-B65F-93C1A288F3E1}"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C757F173-AD3A-4400-AE44-D904B9057494}"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FE4EB228-BE93-4D58-A896-7A119F24D43B}"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C34C7190-0926-4A86-B35B-0AC3B4502DFC}"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A60EB746-A83D-462F-844A-FB1A45C6CF21}"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CBB458AB-C980-4050-A370-C9210E76471C}"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9244BD13-B904-4921-B5A9-A293B857B015}"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04F60E72-BF14-4EEC-A0D0-1D932F61F8F3}"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A1DB725E-F57D-4FBE-84C6-B95A9F342894}"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17600DEA-DA8B-4A68-9430-F4F55232D930}"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02276D67-A284-4C19-B169-8D75E4E06041}"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BD6E1658-504E-414F-88DD-B64ED8343AD7}"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9524F01B-0C19-468D-96E6-EE2787D6B5F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CD82DC98-DEA7-4A0A-B8EA-FCE2571DBC1A}"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CC7E507A-945E-479A-903E-1AF86AD98CCA}"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2EA6FD9F-12DE-48F0-8EEC-896AA073B54B}"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74F6881B-CBFA-4CDE-A5B4-BBF401CA204F}" type="slidenum">
              <a:rPr lang="de-DE"/>
              <a:pPr>
                <a:defRPr/>
              </a:pPr>
              <a:t>‹#›</a:t>
            </a:fld>
            <a:endParaRPr lang="de-DE"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274FEF82-ADF9-432C-92C4-D02177F53BA9}"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4C249D05-495A-441B-B29A-CBF1A3BF882E}" type="slidenum">
              <a:rPr lang="de-DE"/>
              <a:pPr>
                <a:defRPr/>
              </a:pPr>
              <a:t>‹#›</a:t>
            </a:fld>
            <a:endParaRPr lang="de-DE"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69740329-B7A5-4294-967E-B2B6DF183A7D}"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FCF434AF-3CB4-4F31-AD3C-2578412F059D}"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7BFCE954-65E4-4043-9C02-4F249AD0BAE6}"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7B6850CE-4FFE-4E06-BE2C-14A5D7D9CB2C}"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9AEC81CF-B2A6-4235-B0FA-7B55646CD2A8}"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3F3C97E4-B531-42DC-ACB0-71518B40B4E2}"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r>
              <a:rPr lang="en-US" noProof="0" smtClean="0"/>
              <a:t>Click icon to add picture</a:t>
            </a:r>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7AD0D11D-6E1C-4868-B2C3-D4B79A758A54}"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44339B10-FE8F-4C83-B471-62CA80D68DB1}"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dirty="0" err="1"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D5979689-6022-4085-BA0D-0E0098C54E6A}"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8D55E49E-2CCE-4EB6-AD84-455E47893925}"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DE091DA9-BC2B-4543-A92C-D0A1A7F9B6AF}"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84479BF4-D7EA-43E0-AE19-6E38CD6E4981}"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31EED26C-1793-4DC8-A9D3-3837705C7DCA}"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803D612C-C7BF-433C-819A-52624358CA35}"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EB1C9B58-7B04-44FA-ADE1-8EF1A25B6A16}"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F26EFD3F-18B7-47E0-A2D7-1AF47482C6C0}"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E5AFD868-64B8-42D9-BF1F-B4212704F09C}"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72177F95-7065-48C3-A4A6-43308B3FDF1B}"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3CE53C71-3B89-481D-99C0-788D131FA9C8}"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3C3735C6-005A-4354-A19F-42C2FCD8117C}"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61E16BD1-8E9D-4527-A255-39E6C8DA7A67}"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12B54AEC-FD28-4907-8BD0-F29E5A8992AB}" type="slidenum">
              <a:rPr lang="de-DE"/>
              <a:pPr>
                <a:defRPr/>
              </a:pPr>
              <a:t>‹#›</a:t>
            </a:fld>
            <a:endParaRPr lang="de-DE"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53A3C864-2D8B-4415-82B6-46C3916F2BCB}"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11A21CD2-3E15-4434-8065-EA31EC5C41D7}" type="slidenum">
              <a:rPr lang="de-DE"/>
              <a:pPr>
                <a:defRPr/>
              </a:pPr>
              <a:t>‹#›</a:t>
            </a:fld>
            <a:endParaRPr lang="de-DE"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239724" y="1000108"/>
            <a:ext cx="8904276" cy="5072098"/>
          </a:xfrm>
        </p:spPr>
        <p:txBody>
          <a:bodyPr>
            <a:noAutofit/>
          </a:bodyPr>
          <a:lstStyle>
            <a:lvl1pPr>
              <a:buNone/>
              <a:defRPr sz="1800">
                <a:latin typeface="Arial" pitchFamily="34" charset="0"/>
                <a:cs typeface="Arial" pitchFamily="34" charset="0"/>
              </a:defRPr>
            </a:lvl1pPr>
            <a:lvl2pPr marL="265113" indent="-265113">
              <a:defRPr sz="1800">
                <a:latin typeface="Arial" pitchFamily="34" charset="0"/>
                <a:cs typeface="Arial" pitchFamily="34" charset="0"/>
              </a:defRPr>
            </a:lvl2pPr>
            <a:lvl3pPr marL="449263" indent="-184150">
              <a:tabLst/>
              <a:defRPr sz="1600">
                <a:latin typeface="Arial" pitchFamily="34" charset="0"/>
                <a:cs typeface="Arial" pitchFamily="34" charset="0"/>
              </a:defRPr>
            </a:lvl3pPr>
            <a:lvl4pPr marL="540000" marR="0" indent="184150" algn="l" defTabSz="914400" rtl="0" eaLnBrk="1" fontAlgn="base" latinLnBrk="0" hangingPunct="1">
              <a:lnSpc>
                <a:spcPct val="100000"/>
              </a:lnSpc>
              <a:spcBef>
                <a:spcPts val="600"/>
              </a:spcBef>
              <a:spcAft>
                <a:spcPct val="0"/>
              </a:spcAft>
              <a:buClr>
                <a:srgbClr val="5ABE00"/>
              </a:buClr>
              <a:buSzPct val="80000"/>
              <a:buFont typeface="Wingdings" pitchFamily="2" charset="2"/>
              <a:buChar char=""/>
              <a:tabLst/>
              <a:defRPr sz="1400">
                <a:latin typeface="Arial" pitchFamily="34" charset="0"/>
                <a:cs typeface="Arial" pitchFamily="34" charset="0"/>
              </a:defRPr>
            </a:lvl4pPr>
            <a:lvl5pPr marL="803275" indent="-176213">
              <a:spcBef>
                <a:spcPts val="600"/>
              </a:spcBef>
              <a:defRPr sz="1400">
                <a:latin typeface="+mn-lt"/>
                <a:cs typeface="Aria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dirty="0"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5C3BD7DA-9FFC-45F3-B2C9-7F24EEC34B90}"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0F4BCA59-D56B-4D01-87AA-6601D1C38F04}"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dirty="0" smtClean="0">
                <a:latin typeface="Arial" pitchFamily="34" charset="0"/>
                <a:cs typeface="Arial" pitchFamily="34" charset="0"/>
              </a:defRPr>
            </a:lvl1pPr>
          </a:lstStyle>
          <a:p>
            <a:pPr>
              <a:defRPr/>
            </a:pPr>
            <a:r>
              <a:rPr lang="de-DE"/>
              <a:t>Gerhard Tech</a:t>
            </a:r>
          </a:p>
        </p:txBody>
      </p:sp>
    </p:spTree>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812485A1-5271-463E-A42C-A81530F05028}"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147348C4-4D1F-4F58-8BA4-946DCB0E8627}"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r>
              <a:rPr lang="en-US" noProof="0" smtClean="0"/>
              <a:t>Click icon to add picture</a:t>
            </a:r>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3F818431-C6F8-422F-B443-2D384E1BF8CB}"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105CEBFA-8222-4084-B00A-780D5A9C8DC4}"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53AC5A95-98DE-469E-8445-D1CA96EBD564}"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7755FDB5-6C49-4E92-88C8-1F96D4547C61}"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1D14BF13-6763-4C2B-A87F-B894D7840A1F}"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FBDAB3C7-946F-47CE-A0F8-44B7F7F97FD9}"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66C81006-56EF-4D42-8ECC-76669689F536}"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99A6C866-A8A3-42F9-BD04-6DE19A9CE235}"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1A9C9BB8-48D4-463F-9AC9-52D35F8D804A}"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1AA0C10C-C909-4B18-BCB1-6DFA14465381}"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9DEA3D09-6721-4307-B7BF-5324289CA467}"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BE06F34F-A5FB-4CD6-B9BB-40248F13A3C7}"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2B29F902-E927-452B-ADBC-2094B31D2824}"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B64EF0AE-8C06-4938-8227-42AB8AB95AFF}"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0373FC87-5AEB-438F-9E34-2B5B3161CAA4}"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2DC2143F-EAB2-4E3E-807F-F5A952405E19}"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5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7D0F2566-7567-4810-B461-FD4099DA385E}"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E7DFCECA-96D7-4AFC-87D7-B6F07C694FD0}"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9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0C4D1829-EA13-4EFB-8F1A-FDD531B76913}"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B8C08EE8-A4D3-4B1C-9E74-A2152FF49C68}"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0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8810EB33-A1A8-49C3-8E75-3A31EE35BA11}"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0A7C9044-6687-411E-A7E5-2D3E20590395}"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5BEAE864-E07A-4C7C-9F10-B40DF866CD7B}"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9FCE5F99-DFEA-4BD3-A799-E2C4A8D292E5}"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dirty="0" err="1"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8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87FE5612-EA26-4BA8-A930-ED132999B992}"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82A53219-EFB9-4E8F-98CC-C13B06C17896}"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9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40A0E9B9-2ECE-4FC3-AAC4-74B00E5DEE0C}"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D945BCB5-315B-42AB-B5FC-5D573E0E07C9}"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0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C5A5E3E-682C-448D-9A26-4041AC5B9123}"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5F822F86-9BF9-47CA-9E1A-7EDCE3E12E87}"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21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EA6D3074-CDFE-4EBB-92B6-C411EA129600}"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4C257513-39F6-4E52-97A9-492A9832A5CB}"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DB50B3AB-2593-4960-A143-2D6F0D13CD56}"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7DD4E67B-BF21-4AAB-9BAB-3FBF54EE569A}"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23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8B31C85-1225-412D-B191-1E9726C8949F}"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C45D9CEE-C841-41EB-AB02-9AF0EA3ECBD9}"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24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66E4FA98-145E-4AF8-87A1-4734EAF3839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35A3D88C-7A65-431F-87FF-B6795F9BEA89}"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25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53CFC22D-2B7E-4CAC-972D-9293DCD11D56}"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A51B55E1-C055-4656-AB53-DB63FAA6440B}"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4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B1B66D11-3A6E-47E4-B2BA-DB1FBC5DD2F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2189435F-D5E7-4541-8C33-C5D32A7A0718}"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r>
              <a:rPr lang="en-US" noProof="0" smtClean="0"/>
              <a:t>Click icon to add picture</a:t>
            </a:r>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04CC7E69-94F4-49DF-929B-7B05A7210ECE}"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B2A751A1-B903-4D8B-9D85-3DD416D66C01}"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dirty="0" err="1"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6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DED9CC8D-08A6-4370-85B2-33A03C2C7D30}"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83E1F3F5-06FB-4811-94C6-4F83703E47F0}"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3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4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5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6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7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27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28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9D807951-2D02-4E9F-AB50-9A556445F12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DE2C9AC7-AE74-4E4B-96E8-FE2427837603}"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D385E9B3-AB26-41B4-8B22-C7A8DDD8D297}"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09441330-C70F-448E-AF01-2EB5DCD57FC0}" type="slidenum">
              <a:rPr lang="de-DE"/>
              <a:pPr>
                <a:defRPr/>
              </a:pPr>
              <a:t>‹#›</a:t>
            </a:fld>
            <a:endParaRPr lang="de-DE"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HHI Titel">
    <p:spTree>
      <p:nvGrpSpPr>
        <p:cNvPr id="1" name=""/>
        <p:cNvGrpSpPr/>
        <p:nvPr/>
      </p:nvGrpSpPr>
      <p:grpSpPr>
        <a:xfrm>
          <a:off x="0" y="0"/>
          <a:ext cx="0" cy="0"/>
          <a:chOff x="0" y="0"/>
          <a:chExt cx="0" cy="0"/>
        </a:xfrm>
      </p:grpSpPr>
      <p:pic>
        <p:nvPicPr>
          <p:cNvPr id="6" name="Bildplatzhalter 14" descr="image_title_1a.jpg"/>
          <p:cNvPicPr>
            <a:picLocks noChangeAspect="1"/>
          </p:cNvPicPr>
          <p:nvPr userDrawn="1"/>
        </p:nvPicPr>
        <p:blipFill>
          <a:blip r:embed="rId2"/>
          <a:srcRect l="2715" r="2715"/>
          <a:stretch>
            <a:fillRect/>
          </a:stretch>
        </p:blipFill>
        <p:spPr bwMode="auto">
          <a:xfrm>
            <a:off x="0" y="3627438"/>
            <a:ext cx="3040063" cy="2519362"/>
          </a:xfrm>
          <a:prstGeom prst="rect">
            <a:avLst/>
          </a:prstGeom>
          <a:noFill/>
          <a:ln w="9525">
            <a:noFill/>
            <a:miter lim="800000"/>
            <a:headEnd/>
            <a:tailEnd/>
          </a:ln>
        </p:spPr>
      </p:pic>
      <p:pic>
        <p:nvPicPr>
          <p:cNvPr id="7" name="Bildplatzhalter 10" descr="image_title_3b.jpg"/>
          <p:cNvPicPr>
            <a:picLocks noChangeAspect="1"/>
          </p:cNvPicPr>
          <p:nvPr userDrawn="1"/>
        </p:nvPicPr>
        <p:blipFill>
          <a:blip r:embed="rId3"/>
          <a:srcRect l="2715" r="2715"/>
          <a:stretch>
            <a:fillRect/>
          </a:stretch>
        </p:blipFill>
        <p:spPr bwMode="auto">
          <a:xfrm>
            <a:off x="6103938" y="3627438"/>
            <a:ext cx="3040062"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2038"/>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4"/>
          <a:srcRect/>
          <a:stretch>
            <a:fillRect/>
          </a:stretch>
        </p:blipFill>
        <p:spPr bwMode="auto">
          <a:xfrm>
            <a:off x="161925" y="203200"/>
            <a:ext cx="2439988" cy="511175"/>
          </a:xfrm>
          <a:prstGeom prst="rect">
            <a:avLst/>
          </a:prstGeom>
          <a:noFill/>
          <a:ln w="9525">
            <a:noFill/>
            <a:miter lim="800000"/>
            <a:headEnd/>
            <a:tailEnd/>
          </a:ln>
        </p:spPr>
      </p:pic>
      <p:sp>
        <p:nvSpPr>
          <p:cNvPr id="25" name="Bildplatzhalter 22"/>
          <p:cNvSpPr>
            <a:spLocks noGrp="1"/>
          </p:cNvSpPr>
          <p:nvPr>
            <p:ph type="pic" sz="quarter" idx="24"/>
          </p:nvPr>
        </p:nvSpPr>
        <p:spPr>
          <a:xfrm>
            <a:off x="3042000" y="3626645"/>
            <a:ext cx="3060000" cy="2512218"/>
          </a:xfrm>
        </p:spPr>
        <p:txBody>
          <a:bodyPr/>
          <a:lstStyle>
            <a:lvl1pPr>
              <a:defRPr>
                <a:latin typeface="Arial" pitchFamily="34" charset="0"/>
                <a:cs typeface="Arial" pitchFamily="34" charset="0"/>
              </a:defRPr>
            </a:lvl1pPr>
          </a:lstStyle>
          <a:p>
            <a:pPr lvl="0"/>
            <a:endParaRPr lang="de-DE" noProof="0"/>
          </a:p>
        </p:txBody>
      </p:sp>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5"/>
          </p:nvPr>
        </p:nvSpPr>
        <p:spPr/>
        <p:txBody>
          <a:bodyPr/>
          <a:lstStyle>
            <a:lvl1pPr>
              <a:defRPr smtClean="0">
                <a:latin typeface="Arial" pitchFamily="34" charset="0"/>
                <a:cs typeface="Arial" pitchFamily="34" charset="0"/>
              </a:defRPr>
            </a:lvl1pPr>
          </a:lstStyle>
          <a:p>
            <a:pPr>
              <a:defRPr/>
            </a:pPr>
            <a:fld id="{9A3F393F-4CF4-4BB6-9889-77F5BA317F7E}" type="datetime1">
              <a:rPr lang="de-DE"/>
              <a:pPr>
                <a:defRPr/>
              </a:pPr>
              <a:t>21.04.2013</a:t>
            </a:fld>
            <a:endParaRPr lang="de-DE" dirty="0"/>
          </a:p>
        </p:txBody>
      </p:sp>
      <p:sp>
        <p:nvSpPr>
          <p:cNvPr id="19" name="Foliennummernplatzhalter 15"/>
          <p:cNvSpPr>
            <a:spLocks noGrp="1"/>
          </p:cNvSpPr>
          <p:nvPr>
            <p:ph type="sldNum" sz="quarter" idx="26"/>
          </p:nvPr>
        </p:nvSpPr>
        <p:spPr/>
        <p:txBody>
          <a:bodyPr/>
          <a:lstStyle>
            <a:lvl1pPr>
              <a:defRPr smtClean="0">
                <a:latin typeface="Arial" pitchFamily="34" charset="0"/>
                <a:cs typeface="Arial" pitchFamily="34" charset="0"/>
              </a:defRPr>
            </a:lvl1pPr>
          </a:lstStyle>
          <a:p>
            <a:pPr>
              <a:defRPr/>
            </a:pPr>
            <a:fld id="{95995451-1E9D-45F7-8AF7-9339A36B9C81}" type="slidenum">
              <a:rPr lang="de-DE"/>
              <a:pPr>
                <a:defRPr/>
              </a:pPr>
              <a:t>‹#›</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en-US" smtClean="0"/>
              <a:t>Click to edit Master text styles</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r>
              <a:rPr lang="en-US" noProof="0" smtClean="0"/>
              <a:t>Click icon to add picture</a:t>
            </a:r>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8D9FA093-302F-4199-A02C-6AE7C39356C2}"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4FDEC5D5-9A78-41D2-8A3F-5FC2FCEF5947}"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265113" marR="0" indent="184150" algn="l" defTabSz="914400" rtl="0" eaLnBrk="1" fontAlgn="base" latinLnBrk="0" hangingPunct="1">
              <a:lnSpc>
                <a:spcPct val="100000"/>
              </a:lnSpc>
              <a:spcBef>
                <a:spcPts val="600"/>
              </a:spcBef>
              <a:spcAft>
                <a:spcPct val="0"/>
              </a:spcAft>
              <a:buClr>
                <a:srgbClr val="6D6E71"/>
              </a:buClr>
              <a:buSzPct val="80000"/>
              <a:buFont typeface="Wingdings" pitchFamily="2" charset="2"/>
              <a:buNone/>
              <a:tabLst/>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138"/>
            <a:ext cx="5760000" cy="360000"/>
          </a:xfrm>
          <a:prstGeom prst="rect">
            <a:avLst/>
          </a:prstGeom>
        </p:spPr>
        <p:txBody>
          <a:bodyPr vert="horz" wrap="none" lIns="0" tIns="0" rIns="0" bIns="0" rtlCol="0" anchor="b" anchorCtr="0">
            <a:noAutofit/>
          </a:bodyPr>
          <a:lstStyle>
            <a:lvl1pPr>
              <a:defRPr lang="de-DE" sz="2400" dirty="0">
                <a:latin typeface="Arial" pitchFamily="34" charset="0"/>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5E3E1328-2022-4428-B871-C316FFEE8CD6}" type="datetime1">
              <a:rPr lang="de-DE"/>
              <a:pPr>
                <a:defRPr/>
              </a:pPr>
              <a:t>21.04.2013</a:t>
            </a:fld>
            <a:endParaRPr lang="de-DE" dirty="0"/>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7220121A-66E1-400A-9158-F3AE37AD1A71}"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HHI 2-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2"/>
          <p:cNvSpPr>
            <a:spLocks noGrp="1"/>
          </p:cNvSpPr>
          <p:nvPr>
            <p:ph type="dt" sz="half" idx="12"/>
          </p:nvPr>
        </p:nvSpPr>
        <p:spPr/>
        <p:txBody>
          <a:bodyPr/>
          <a:lstStyle>
            <a:lvl1pPr>
              <a:defRPr smtClean="0">
                <a:latin typeface="Arial" pitchFamily="34" charset="0"/>
                <a:cs typeface="Arial" pitchFamily="34" charset="0"/>
              </a:defRPr>
            </a:lvl1pPr>
          </a:lstStyle>
          <a:p>
            <a:pPr>
              <a:defRPr/>
            </a:pPr>
            <a:fld id="{E8B005E6-7485-43F8-938B-14CBA18E65DC}" type="datetime1">
              <a:rPr lang="de-DE"/>
              <a:pPr>
                <a:defRPr/>
              </a:pPr>
              <a:t>21.04.2013</a:t>
            </a:fld>
            <a:endParaRPr lang="de-DE" dirty="0"/>
          </a:p>
        </p:txBody>
      </p:sp>
      <p:sp>
        <p:nvSpPr>
          <p:cNvPr id="8" name="Foliennummernplatzhalter 13"/>
          <p:cNvSpPr>
            <a:spLocks noGrp="1"/>
          </p:cNvSpPr>
          <p:nvPr>
            <p:ph type="sldNum" sz="quarter" idx="13"/>
          </p:nvPr>
        </p:nvSpPr>
        <p:spPr/>
        <p:txBody>
          <a:bodyPr/>
          <a:lstStyle>
            <a:lvl1pPr>
              <a:defRPr smtClean="0">
                <a:latin typeface="Arial" pitchFamily="34" charset="0"/>
                <a:cs typeface="Arial" pitchFamily="34" charset="0"/>
              </a:defRPr>
            </a:lvl1pPr>
          </a:lstStyle>
          <a:p>
            <a:pPr>
              <a:defRPr/>
            </a:pPr>
            <a:fld id="{4A464911-5169-40D3-918C-50FB6626BBF6}" type="slidenum">
              <a:rPr lang="de-DE"/>
              <a:pPr>
                <a:defRPr/>
              </a:pPr>
              <a:t>‹#›</a:t>
            </a:fld>
            <a:endParaRPr lang="de-DE" dirty="0"/>
          </a:p>
        </p:txBody>
      </p:sp>
      <p:sp>
        <p:nvSpPr>
          <p:cNvPr id="9" name="Fußzeilenplatzhalter 14"/>
          <p:cNvSpPr>
            <a:spLocks noGrp="1"/>
          </p:cNvSpPr>
          <p:nvPr>
            <p:ph type="ftr" sz="quarter" idx="14"/>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0"/>
            <a:endParaRPr lang="de-DE" dirty="0" smtClean="0"/>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Bildplatzhalter 15"/>
          <p:cNvSpPr>
            <a:spLocks noGrp="1"/>
          </p:cNvSpPr>
          <p:nvPr>
            <p:ph type="pic" sz="quarter" idx="28"/>
          </p:nvPr>
        </p:nvSpPr>
        <p:spPr bwMode="auto">
          <a:xfrm>
            <a:off x="6605587" y="1412875"/>
            <a:ext cx="2359025" cy="2087563"/>
          </a:xfrm>
          <a:prstGeom prst="rect">
            <a:avLst/>
          </a:prstGeom>
          <a:noFill/>
          <a:ln w="9525">
            <a:noFill/>
            <a:miter lim="800000"/>
            <a:headEnd/>
            <a:tailEnd/>
          </a:ln>
        </p:spPr>
        <p:txBody>
          <a:bodyPr/>
          <a:lstStyle/>
          <a:p>
            <a:pPr lvl="0"/>
            <a:endParaRPr lang="de-DE" noProof="0" dirty="0"/>
          </a:p>
        </p:txBody>
      </p:sp>
      <p:sp>
        <p:nvSpPr>
          <p:cNvPr id="18" name="Inhaltsplatzhalter 5"/>
          <p:cNvSpPr>
            <a:spLocks noGrp="1"/>
          </p:cNvSpPr>
          <p:nvPr>
            <p:ph sz="quarter" idx="11"/>
          </p:nvPr>
        </p:nvSpPr>
        <p:spPr bwMode="auto">
          <a:xfrm>
            <a:off x="6605588" y="3644900"/>
            <a:ext cx="2358412" cy="2284430"/>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9"/>
          </p:nvPr>
        </p:nvSpPr>
        <p:spPr/>
        <p:txBody>
          <a:bodyPr/>
          <a:lstStyle>
            <a:lvl1pPr>
              <a:defRPr smtClean="0">
                <a:latin typeface="Arial" pitchFamily="34" charset="0"/>
                <a:cs typeface="Arial" pitchFamily="34" charset="0"/>
              </a:defRPr>
            </a:lvl1pPr>
          </a:lstStyle>
          <a:p>
            <a:pPr>
              <a:defRPr/>
            </a:pPr>
            <a:fld id="{BA69CC18-946D-4AEB-8C0E-A78DB3866DDB}" type="datetime1">
              <a:rPr lang="de-DE"/>
              <a:pPr>
                <a:defRPr/>
              </a:pPr>
              <a:t>21.04.2013</a:t>
            </a:fld>
            <a:endParaRPr lang="de-DE" dirty="0"/>
          </a:p>
        </p:txBody>
      </p:sp>
      <p:sp>
        <p:nvSpPr>
          <p:cNvPr id="9" name="Foliennummernplatzhalter 13"/>
          <p:cNvSpPr>
            <a:spLocks noGrp="1"/>
          </p:cNvSpPr>
          <p:nvPr>
            <p:ph type="sldNum" sz="quarter" idx="30"/>
          </p:nvPr>
        </p:nvSpPr>
        <p:spPr/>
        <p:txBody>
          <a:bodyPr/>
          <a:lstStyle>
            <a:lvl1pPr>
              <a:defRPr smtClean="0">
                <a:latin typeface="Arial" pitchFamily="34" charset="0"/>
                <a:cs typeface="Arial" pitchFamily="34" charset="0"/>
              </a:defRPr>
            </a:lvl1pPr>
          </a:lstStyle>
          <a:p>
            <a:pPr>
              <a:defRPr/>
            </a:pPr>
            <a:fld id="{9AAFD39E-B5DE-4A3D-8878-81F376BC65DA}" type="slidenum">
              <a:rPr lang="de-DE"/>
              <a:pPr>
                <a:defRPr/>
              </a:pPr>
              <a:t>‹#›</a:t>
            </a:fld>
            <a:endParaRPr lang="de-DE" dirty="0"/>
          </a:p>
        </p:txBody>
      </p:sp>
      <p:sp>
        <p:nvSpPr>
          <p:cNvPr id="10" name="Fußzeilenplatzhalter 14"/>
          <p:cNvSpPr>
            <a:spLocks noGrp="1"/>
          </p:cNvSpPr>
          <p:nvPr>
            <p:ph type="ftr" sz="quarter" idx="31"/>
          </p:nvPr>
        </p:nvSpPr>
        <p:spPr/>
        <p:txBody>
          <a:bodyPr/>
          <a:lstStyle>
            <a:lvl1pPr>
              <a:defRPr smtClean="0">
                <a:latin typeface="Arial" pitchFamily="34" charset="0"/>
                <a:cs typeface="Arial" pitchFamily="34" charset="0"/>
              </a:defRPr>
            </a:lvl1pPr>
          </a:lstStyle>
          <a:p>
            <a:pPr>
              <a:defRPr/>
            </a:pPr>
            <a:r>
              <a:rPr lang="de-DE"/>
              <a:t>Speaker</a:t>
            </a:r>
            <a:endParaRPr lang="de-DE"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7" name="Textplatzhalter 24"/>
          <p:cNvSpPr>
            <a:spLocks noGrp="1"/>
          </p:cNvSpPr>
          <p:nvPr>
            <p:ph type="body" sz="quarter" idx="21"/>
          </p:nvPr>
        </p:nvSpPr>
        <p:spPr>
          <a:xfrm>
            <a:off x="468313" y="5643578"/>
            <a:ext cx="5975350" cy="285752"/>
          </a:xfrm>
        </p:spPr>
        <p:txBody>
          <a:bodyPr/>
          <a:lstStyle>
            <a:lvl1pPr marL="0" marR="0" indent="0" algn="l" defTabSz="914400" rtl="0" eaLnBrk="0" fontAlgn="base" latinLnBrk="0" hangingPunct="0">
              <a:lnSpc>
                <a:spcPct val="100000"/>
              </a:lnSpc>
              <a:spcBef>
                <a:spcPts val="600"/>
              </a:spcBef>
              <a:spcAft>
                <a:spcPct val="0"/>
              </a:spcAft>
              <a:buClr>
                <a:srgbClr val="6D6E71"/>
              </a:buClr>
              <a:buSzPct val="80000"/>
              <a:buFont typeface="Wingdings" pitchFamily="2" charset="2"/>
              <a:buNone/>
              <a:tabLst/>
              <a:defRPr lang="de-DE" sz="1000" b="1" kern="1200" dirty="0" smtClean="0">
                <a:solidFill>
                  <a:schemeClr val="tx1"/>
                </a:solidFill>
                <a:latin typeface="Arial" charset="0"/>
                <a:ea typeface="ＭＳ Ｐゴシック" pitchFamily="34" charset="-128"/>
                <a:cs typeface="Arial" charset="0"/>
              </a:defRPr>
            </a:lvl1pPr>
            <a:lvl2pPr>
              <a:defRPr lang="de-DE" sz="1000" b="1" kern="1200" dirty="0" smtClean="0">
                <a:solidFill>
                  <a:schemeClr val="tx1"/>
                </a:solidFill>
                <a:latin typeface="Arial" charset="0"/>
                <a:ea typeface="ＭＳ Ｐゴシック" pitchFamily="34" charset="-128"/>
                <a:cs typeface="Arial" charset="0"/>
              </a:defRPr>
            </a:lvl2pPr>
            <a:lvl3pPr>
              <a:defRPr lang="de-DE" sz="1000" b="1" kern="1200" dirty="0" smtClean="0">
                <a:solidFill>
                  <a:schemeClr val="tx1"/>
                </a:solidFill>
                <a:latin typeface="Arial" charset="0"/>
                <a:ea typeface="ＭＳ Ｐゴシック" pitchFamily="34" charset="-128"/>
                <a:cs typeface="Arial" charset="0"/>
              </a:defRPr>
            </a:lvl3pPr>
            <a:lvl4pPr>
              <a:defRPr lang="de-DE" sz="1000" b="1" kern="1200" dirty="0" smtClean="0">
                <a:solidFill>
                  <a:schemeClr val="tx1"/>
                </a:solidFill>
                <a:latin typeface="Arial" charset="0"/>
                <a:ea typeface="ＭＳ Ｐゴシック" pitchFamily="34" charset="-128"/>
                <a:cs typeface="Arial" charset="0"/>
              </a:defRPr>
            </a:lvl4pPr>
            <a:lvl5pPr>
              <a:defRPr lang="de-DE" sz="1000" b="1" kern="1200" dirty="0" smtClean="0">
                <a:solidFill>
                  <a:schemeClr val="tx1"/>
                </a:solidFill>
                <a:latin typeface="Arial" charset="0"/>
                <a:ea typeface="ＭＳ Ｐゴシック" pitchFamily="34" charset="-128"/>
                <a:cs typeface="Arial" charset="0"/>
              </a:defRPr>
            </a:lvl5pPr>
          </a:lstStyle>
          <a:p>
            <a:pPr lvl="0"/>
            <a:r>
              <a:rPr lang="en-US" smtClean="0"/>
              <a:t>Click to edit Master text styles</a:t>
            </a:r>
          </a:p>
        </p:txBody>
      </p:sp>
      <p:sp>
        <p:nvSpPr>
          <p:cNvPr id="18" name="Bildplatzhalter 15"/>
          <p:cNvSpPr>
            <a:spLocks noGrp="1"/>
          </p:cNvSpPr>
          <p:nvPr>
            <p:ph type="pic" sz="quarter" idx="22"/>
          </p:nvPr>
        </p:nvSpPr>
        <p:spPr>
          <a:xfrm>
            <a:off x="468313" y="1412875"/>
            <a:ext cx="5975350" cy="4159250"/>
          </a:xfrm>
        </p:spPr>
        <p:txBody>
          <a:bodyPr/>
          <a:lstStyle/>
          <a:p>
            <a:pPr lvl="0"/>
            <a:endParaRPr lang="de-DE" noProof="0" dirty="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FF647FAA-4A86-491E-9215-17FB4B18EC7F}"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A40C69E8-16E5-45EE-B496-4F5A129762F7}"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HHI 1-1">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6" name="Textfeld 10"/>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8496300" cy="4516455"/>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4" name="Titelplatzhalter 1"/>
          <p:cNvSpPr>
            <a:spLocks noGrp="1"/>
          </p:cNvSpPr>
          <p:nvPr>
            <p:ph type="title"/>
          </p:nvPr>
        </p:nvSpPr>
        <p:spPr>
          <a:xfrm>
            <a:off x="468313" y="359428"/>
            <a:ext cx="5760000"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7" name="Datumsplatzhalter 14"/>
          <p:cNvSpPr>
            <a:spLocks noGrp="1"/>
          </p:cNvSpPr>
          <p:nvPr>
            <p:ph type="dt" sz="half" idx="11"/>
          </p:nvPr>
        </p:nvSpPr>
        <p:spPr/>
        <p:txBody>
          <a:bodyPr/>
          <a:lstStyle>
            <a:lvl1pPr>
              <a:defRPr smtClean="0">
                <a:latin typeface="Arial" pitchFamily="34" charset="0"/>
                <a:cs typeface="Arial" pitchFamily="34" charset="0"/>
              </a:defRPr>
            </a:lvl1pPr>
          </a:lstStyle>
          <a:p>
            <a:pPr>
              <a:defRPr/>
            </a:pPr>
            <a:fld id="{3F102404-699D-4BC0-B6A9-C7B72FC86F3D}" type="datetime1">
              <a:rPr lang="de-DE"/>
              <a:pPr>
                <a:defRPr/>
              </a:pPr>
              <a:t>21.04.2013</a:t>
            </a:fld>
            <a:endParaRPr lang="de-DE"/>
          </a:p>
        </p:txBody>
      </p:sp>
      <p:sp>
        <p:nvSpPr>
          <p:cNvPr id="8" name="Foliennummernplatzhalter 15"/>
          <p:cNvSpPr>
            <a:spLocks noGrp="1"/>
          </p:cNvSpPr>
          <p:nvPr>
            <p:ph type="sldNum" sz="quarter" idx="12"/>
          </p:nvPr>
        </p:nvSpPr>
        <p:spPr/>
        <p:txBody>
          <a:bodyPr/>
          <a:lstStyle>
            <a:lvl1pPr>
              <a:defRPr smtClean="0">
                <a:latin typeface="Arial" pitchFamily="34" charset="0"/>
                <a:cs typeface="Arial" pitchFamily="34" charset="0"/>
              </a:defRPr>
            </a:lvl1pPr>
          </a:lstStyle>
          <a:p>
            <a:pPr>
              <a:defRPr/>
            </a:pPr>
            <a:fld id="{805E2BE8-016E-4794-AF6D-09A3170BFAD6}" type="slidenum">
              <a:rPr lang="de-DE"/>
              <a:pPr>
                <a:defRPr/>
              </a:pPr>
              <a:t>‹#›</a:t>
            </a:fld>
            <a:endParaRPr lang="de-DE" dirty="0"/>
          </a:p>
        </p:txBody>
      </p:sp>
      <p:sp>
        <p:nvSpPr>
          <p:cNvPr id="9" name="Fußzeilenplatzhalter 16"/>
          <p:cNvSpPr>
            <a:spLocks noGrp="1"/>
          </p:cNvSpPr>
          <p:nvPr>
            <p:ph type="ftr" sz="quarter" idx="13"/>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_HHI 2-1">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5"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412875"/>
            <a:ext cx="8496300" cy="4516455"/>
          </a:xfrm>
        </p:spPr>
        <p:txBody>
          <a:bodyPr/>
          <a:lstStyle/>
          <a:p>
            <a:pPr lvl="0"/>
            <a:endParaRPr lang="de-DE" noProof="0" dirty="0"/>
          </a:p>
        </p:txBody>
      </p:sp>
      <p:sp>
        <p:nvSpPr>
          <p:cNvPr id="6"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8B315B1C-6744-4EC8-9991-589002F5D485}" type="datetime1">
              <a:rPr lang="de-DE"/>
              <a:pPr>
                <a:defRPr/>
              </a:pPr>
              <a:t>21.04.2013</a:t>
            </a:fld>
            <a:endParaRPr lang="de-DE"/>
          </a:p>
        </p:txBody>
      </p:sp>
      <p:sp>
        <p:nvSpPr>
          <p:cNvPr id="7"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8FF44C32-895E-423D-AFD7-80667AD65FAD}" type="slidenum">
              <a:rPr lang="de-DE"/>
              <a:pPr>
                <a:defRPr/>
              </a:pPr>
              <a:t>‹#›</a:t>
            </a:fld>
            <a:endParaRPr lang="de-DE" dirty="0"/>
          </a:p>
        </p:txBody>
      </p:sp>
      <p:sp>
        <p:nvSpPr>
          <p:cNvPr id="8"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7_HHI 2-1">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7"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1412875"/>
            <a:ext cx="5975350" cy="373051"/>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18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14" name="Bildplatzhalter 15"/>
          <p:cNvSpPr>
            <a:spLocks noGrp="1"/>
          </p:cNvSpPr>
          <p:nvPr>
            <p:ph type="pic" sz="quarter" idx="22"/>
          </p:nvPr>
        </p:nvSpPr>
        <p:spPr>
          <a:xfrm>
            <a:off x="468313" y="1928802"/>
            <a:ext cx="5975350" cy="4000528"/>
          </a:xfrm>
        </p:spPr>
        <p:txBody>
          <a:bodyPr/>
          <a:lstStyle/>
          <a:p>
            <a:pPr lvl="0"/>
            <a:endParaRPr lang="de-DE" noProof="0" dirty="0"/>
          </a:p>
        </p:txBody>
      </p:sp>
      <p:sp>
        <p:nvSpPr>
          <p:cNvPr id="11"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8" name="Datumsplatzhalter 12"/>
          <p:cNvSpPr>
            <a:spLocks noGrp="1"/>
          </p:cNvSpPr>
          <p:nvPr>
            <p:ph type="dt" sz="half" idx="23"/>
          </p:nvPr>
        </p:nvSpPr>
        <p:spPr/>
        <p:txBody>
          <a:bodyPr/>
          <a:lstStyle>
            <a:lvl1pPr>
              <a:defRPr smtClean="0">
                <a:latin typeface="Arial" pitchFamily="34" charset="0"/>
                <a:cs typeface="Arial" pitchFamily="34" charset="0"/>
              </a:defRPr>
            </a:lvl1pPr>
          </a:lstStyle>
          <a:p>
            <a:pPr>
              <a:defRPr/>
            </a:pPr>
            <a:fld id="{28BFD9FB-D22B-44EF-9B40-E2A4FA973E2B}" type="datetime1">
              <a:rPr lang="de-DE"/>
              <a:pPr>
                <a:defRPr/>
              </a:pPr>
              <a:t>21.04.2013</a:t>
            </a:fld>
            <a:endParaRPr lang="de-DE"/>
          </a:p>
        </p:txBody>
      </p:sp>
      <p:sp>
        <p:nvSpPr>
          <p:cNvPr id="9" name="Foliennummernplatzhalter 13"/>
          <p:cNvSpPr>
            <a:spLocks noGrp="1"/>
          </p:cNvSpPr>
          <p:nvPr>
            <p:ph type="sldNum" sz="quarter" idx="24"/>
          </p:nvPr>
        </p:nvSpPr>
        <p:spPr/>
        <p:txBody>
          <a:bodyPr/>
          <a:lstStyle>
            <a:lvl1pPr>
              <a:defRPr smtClean="0">
                <a:latin typeface="Arial" pitchFamily="34" charset="0"/>
                <a:cs typeface="Arial" pitchFamily="34" charset="0"/>
              </a:defRPr>
            </a:lvl1pPr>
          </a:lstStyle>
          <a:p>
            <a:pPr>
              <a:defRPr/>
            </a:pPr>
            <a:fld id="{DA74BA4F-BCC2-4A4E-95FD-85F85D8E6371}" type="slidenum">
              <a:rPr lang="de-DE"/>
              <a:pPr>
                <a:defRPr/>
              </a:pPr>
              <a:t>‹#›</a:t>
            </a:fld>
            <a:endParaRPr lang="de-DE" dirty="0"/>
          </a:p>
        </p:txBody>
      </p:sp>
      <p:sp>
        <p:nvSpPr>
          <p:cNvPr id="10" name="Fußzeilenplatzhalter 14"/>
          <p:cNvSpPr>
            <a:spLocks noGrp="1"/>
          </p:cNvSpPr>
          <p:nvPr>
            <p:ph type="ftr" sz="quarter" idx="25"/>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2_HHI 2-1">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8"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Inhaltsplatzhalter 3"/>
          <p:cNvSpPr>
            <a:spLocks noGrp="1"/>
          </p:cNvSpPr>
          <p:nvPr>
            <p:ph sz="quarter" idx="10"/>
          </p:nvPr>
        </p:nvSpPr>
        <p:spPr>
          <a:xfrm>
            <a:off x="468313" y="3786190"/>
            <a:ext cx="5975350" cy="2143140"/>
          </a:xfrm>
        </p:spPr>
        <p:txBody>
          <a:bodyPr>
            <a:noAutofit/>
          </a:bodyPr>
          <a:lstStyle>
            <a:lvl1pPr>
              <a:defRPr sz="2000">
                <a:latin typeface="Arial" pitchFamily="34" charset="0"/>
                <a:cs typeface="Arial" pitchFamily="34" charset="0"/>
              </a:defRPr>
            </a:lvl1pPr>
            <a:lvl2pPr marL="265113" indent="-265113">
              <a:defRPr sz="2000">
                <a:latin typeface="Arial" pitchFamily="34" charset="0"/>
                <a:cs typeface="Arial" pitchFamily="34" charset="0"/>
              </a:defRPr>
            </a:lvl2pPr>
            <a:lvl3pPr marL="449263" indent="-184150">
              <a:tabLst/>
              <a:defRPr sz="2000">
                <a:latin typeface="Arial" pitchFamily="34" charset="0"/>
                <a:cs typeface="Arial" pitchFamily="34" charset="0"/>
              </a:defRPr>
            </a:lvl3pPr>
            <a:lvl4pPr marL="627063" indent="-177800">
              <a:spcBef>
                <a:spcPts val="600"/>
              </a:spcBef>
              <a:defRPr sz="1400">
                <a:latin typeface="+mn-lt"/>
                <a:cs typeface="Arial"/>
              </a:defRPr>
            </a:lvl4pPr>
            <a:lvl5pPr marL="803275" indent="-176213">
              <a:spcBef>
                <a:spcPts val="600"/>
              </a:spcBef>
              <a:defRPr sz="1400">
                <a:latin typeface="+mn-lt"/>
                <a:cs typeface="Arial"/>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12" name="Titelplatzhalter 1"/>
          <p:cNvSpPr>
            <a:spLocks noGrp="1"/>
          </p:cNvSpPr>
          <p:nvPr>
            <p:ph type="title"/>
          </p:nvPr>
        </p:nvSpPr>
        <p:spPr>
          <a:xfrm>
            <a:off x="468312" y="360000"/>
            <a:ext cx="5759687" cy="360000"/>
          </a:xfrm>
          <a:prstGeom prst="rect">
            <a:avLst/>
          </a:prstGeom>
        </p:spPr>
        <p:txBody>
          <a:bodyPr vert="horz" wrap="none" lIns="0" tIns="0" rIns="0" bIns="0" rtlCol="0" anchor="b" anchorCtr="0">
            <a:noAutofit/>
          </a:bodyPr>
          <a:lstStyle>
            <a:lvl1pPr algn="l" rtl="0" eaLnBrk="1" fontAlgn="base" hangingPunct="1">
              <a:spcBef>
                <a:spcPct val="0"/>
              </a:spcBef>
              <a:spcAft>
                <a:spcPct val="0"/>
              </a:spcAft>
              <a:defRPr lang="de-DE" sz="2400" b="1" kern="1200" dirty="0">
                <a:solidFill>
                  <a:srgbClr val="262626"/>
                </a:solidFill>
                <a:latin typeface="Arial" pitchFamily="34" charset="0"/>
                <a:ea typeface="+mj-ea"/>
                <a:cs typeface="Arial" pitchFamily="34" charset="0"/>
              </a:defRPr>
            </a:lvl1pPr>
          </a:lstStyle>
          <a:p>
            <a:r>
              <a:rPr lang="en-US" smtClean="0"/>
              <a:t>Click to edit Master title style</a:t>
            </a:r>
            <a:endParaRPr lang="de-DE" dirty="0"/>
          </a:p>
        </p:txBody>
      </p:sp>
      <p:sp>
        <p:nvSpPr>
          <p:cNvPr id="32" name="Bildplatzhalter 15"/>
          <p:cNvSpPr>
            <a:spLocks noGrp="1"/>
          </p:cNvSpPr>
          <p:nvPr>
            <p:ph type="pic" sz="quarter" idx="26"/>
          </p:nvPr>
        </p:nvSpPr>
        <p:spPr>
          <a:xfrm>
            <a:off x="468312" y="1412875"/>
            <a:ext cx="2898000" cy="2232026"/>
          </a:xfrm>
        </p:spPr>
        <p:txBody>
          <a:bodyPr/>
          <a:lstStyle/>
          <a:p>
            <a:pPr lvl="0"/>
            <a:endParaRPr lang="de-DE" noProof="0"/>
          </a:p>
        </p:txBody>
      </p:sp>
      <p:sp>
        <p:nvSpPr>
          <p:cNvPr id="34" name="Bildplatzhalter 15"/>
          <p:cNvSpPr>
            <a:spLocks noGrp="1"/>
          </p:cNvSpPr>
          <p:nvPr>
            <p:ph type="pic" sz="quarter" idx="27"/>
          </p:nvPr>
        </p:nvSpPr>
        <p:spPr>
          <a:xfrm>
            <a:off x="3545663" y="1412874"/>
            <a:ext cx="2898000" cy="2232026"/>
          </a:xfrm>
        </p:spPr>
        <p:txBody>
          <a:bodyPr/>
          <a:lstStyle/>
          <a:p>
            <a:pPr lvl="0"/>
            <a:endParaRPr lang="de-DE" noProof="0"/>
          </a:p>
        </p:txBody>
      </p:sp>
      <p:sp>
        <p:nvSpPr>
          <p:cNvPr id="14" name="Inhaltsplatzhalter 5"/>
          <p:cNvSpPr>
            <a:spLocks noGrp="1"/>
          </p:cNvSpPr>
          <p:nvPr>
            <p:ph sz="quarter" idx="11"/>
          </p:nvPr>
        </p:nvSpPr>
        <p:spPr bwMode="auto">
          <a:xfrm>
            <a:off x="6605588" y="1412875"/>
            <a:ext cx="2358412" cy="4516455"/>
          </a:xfrm>
        </p:spPr>
        <p:txBody>
          <a:bodyPr>
            <a:noAutofit/>
          </a:bodyPr>
          <a:lstStyle>
            <a:lvl1pPr marL="0" indent="0">
              <a:buFontTx/>
              <a:buNone/>
              <a:defRPr sz="1600" b="0">
                <a:solidFill>
                  <a:srgbClr val="262626"/>
                </a:solidFill>
                <a:latin typeface="Arial" pitchFamily="34" charset="0"/>
                <a:cs typeface="Arial" pitchFamily="34" charset="0"/>
              </a:defRPr>
            </a:lvl1pPr>
            <a:lvl2pPr marL="176213" indent="-176213">
              <a:defRPr sz="1600">
                <a:solidFill>
                  <a:srgbClr val="262626"/>
                </a:solidFill>
                <a:latin typeface="Arial" pitchFamily="34" charset="0"/>
                <a:cs typeface="Arial" pitchFamily="34" charset="0"/>
              </a:defRPr>
            </a:lvl2pPr>
            <a:lvl3pPr marL="361950" indent="-185738">
              <a:defRPr sz="1600">
                <a:solidFill>
                  <a:srgbClr val="262626"/>
                </a:solidFill>
                <a:latin typeface="Arial" pitchFamily="34" charset="0"/>
                <a:cs typeface="Arial" pitchFamily="34" charset="0"/>
              </a:defRPr>
            </a:lvl3pPr>
            <a:lvl4pPr marL="538163" indent="-176213">
              <a:defRPr sz="1200">
                <a:solidFill>
                  <a:srgbClr val="262626"/>
                </a:solidFill>
                <a:latin typeface="Arial" pitchFamily="34" charset="0"/>
                <a:cs typeface="Arial" pitchFamily="34" charset="0"/>
              </a:defRPr>
            </a:lvl4pPr>
            <a:lvl5pPr marL="715963" indent="-177800">
              <a:tabLst/>
              <a:defRPr sz="1200">
                <a:solidFill>
                  <a:srgbClr val="262626"/>
                </a:solidFill>
                <a:latin typeface="Arial" pitchFamily="34" charset="0"/>
                <a:cs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p:txBody>
      </p:sp>
      <p:sp>
        <p:nvSpPr>
          <p:cNvPr id="9" name="Datumsplatzhalter 12"/>
          <p:cNvSpPr>
            <a:spLocks noGrp="1"/>
          </p:cNvSpPr>
          <p:nvPr>
            <p:ph type="dt" sz="half" idx="28"/>
          </p:nvPr>
        </p:nvSpPr>
        <p:spPr/>
        <p:txBody>
          <a:bodyPr/>
          <a:lstStyle>
            <a:lvl1pPr>
              <a:defRPr smtClean="0">
                <a:latin typeface="Arial" pitchFamily="34" charset="0"/>
                <a:cs typeface="Arial" pitchFamily="34" charset="0"/>
              </a:defRPr>
            </a:lvl1pPr>
          </a:lstStyle>
          <a:p>
            <a:pPr>
              <a:defRPr/>
            </a:pPr>
            <a:fld id="{5E6F156F-9A80-420A-8DE2-A4C4EC3D2EE2}" type="datetime1">
              <a:rPr lang="de-DE"/>
              <a:pPr>
                <a:defRPr/>
              </a:pPr>
              <a:t>21.04.2013</a:t>
            </a:fld>
            <a:endParaRPr lang="de-DE"/>
          </a:p>
        </p:txBody>
      </p:sp>
      <p:sp>
        <p:nvSpPr>
          <p:cNvPr id="10" name="Foliennummernplatzhalter 13"/>
          <p:cNvSpPr>
            <a:spLocks noGrp="1"/>
          </p:cNvSpPr>
          <p:nvPr>
            <p:ph type="sldNum" sz="quarter" idx="29"/>
          </p:nvPr>
        </p:nvSpPr>
        <p:spPr/>
        <p:txBody>
          <a:bodyPr/>
          <a:lstStyle>
            <a:lvl1pPr>
              <a:defRPr smtClean="0">
                <a:latin typeface="Arial" pitchFamily="34" charset="0"/>
                <a:cs typeface="Arial" pitchFamily="34" charset="0"/>
              </a:defRPr>
            </a:lvl1pPr>
          </a:lstStyle>
          <a:p>
            <a:pPr>
              <a:defRPr/>
            </a:pPr>
            <a:fld id="{9683F5FC-BA31-459F-B674-714A68BBE8CE}" type="slidenum">
              <a:rPr lang="de-DE"/>
              <a:pPr>
                <a:defRPr/>
              </a:pPr>
              <a:t>‹#›</a:t>
            </a:fld>
            <a:endParaRPr lang="de-DE" dirty="0"/>
          </a:p>
        </p:txBody>
      </p:sp>
      <p:sp>
        <p:nvSpPr>
          <p:cNvPr id="11" name="Fußzeilenplatzhalter 14"/>
          <p:cNvSpPr>
            <a:spLocks noGrp="1"/>
          </p:cNvSpPr>
          <p:nvPr>
            <p:ph type="ftr" sz="quarter" idx="30"/>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8_HHI 2-1">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68313" y="6307138"/>
            <a:ext cx="1674812" cy="350837"/>
          </a:xfrm>
          <a:prstGeom prst="rect">
            <a:avLst/>
          </a:prstGeom>
          <a:noFill/>
          <a:ln w="9525">
            <a:noFill/>
            <a:miter lim="800000"/>
            <a:headEnd/>
            <a:tailEnd/>
          </a:ln>
        </p:spPr>
      </p:pic>
      <p:sp>
        <p:nvSpPr>
          <p:cNvPr id="3" name="Textfeld 12"/>
          <p:cNvSpPr txBox="1"/>
          <p:nvPr userDrawn="1"/>
        </p:nvSpPr>
        <p:spPr>
          <a:xfrm>
            <a:off x="290513" y="6356350"/>
            <a:ext cx="177800" cy="122238"/>
          </a:xfrm>
          <a:prstGeom prst="rect">
            <a:avLst/>
          </a:prstGeom>
          <a:noFill/>
        </p:spPr>
        <p:txBody>
          <a:bodyPr lIns="0" tIns="0" rIns="0" bIns="0">
            <a:spAutoFit/>
          </a:bodyPr>
          <a:lstStyle/>
          <a:p>
            <a:pPr>
              <a:defRPr/>
            </a:pPr>
            <a:r>
              <a:rPr lang="de-DE" sz="800" b="1" dirty="0">
                <a:latin typeface="Arial" pitchFamily="34" charset="0"/>
                <a:ea typeface="ＭＳ Ｐゴシック" pitchFamily="34" charset="-128"/>
                <a:cs typeface="Arial" pitchFamily="34" charset="0"/>
              </a:rPr>
              <a:t>©</a:t>
            </a:r>
          </a:p>
        </p:txBody>
      </p:sp>
      <p:sp>
        <p:nvSpPr>
          <p:cNvPr id="4" name="Rechteck 18"/>
          <p:cNvSpPr/>
          <p:nvPr userDrawn="1"/>
        </p:nvSpPr>
        <p:spPr>
          <a:xfrm>
            <a:off x="6608763" y="1928813"/>
            <a:ext cx="2355850" cy="1138237"/>
          </a:xfrm>
          <a:prstGeom prst="rect">
            <a:avLst/>
          </a:prstGeom>
        </p:spPr>
        <p:txBody>
          <a:bodyPr lIns="0" tIns="0" rIns="0" bIns="0">
            <a:spAutoFit/>
          </a:bodyPr>
          <a:lstStyle/>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Einsteinufer 37</a:t>
            </a:r>
            <a:br>
              <a:rPr lang="de-DE" sz="1600" dirty="0">
                <a:solidFill>
                  <a:srgbClr val="262626"/>
                </a:solidFill>
                <a:latin typeface="Arial" pitchFamily="34" charset="0"/>
                <a:ea typeface="Tahoma"/>
                <a:cs typeface="Arial" pitchFamily="34" charset="0"/>
              </a:rPr>
            </a:br>
            <a:r>
              <a:rPr lang="de-DE" sz="1600" dirty="0">
                <a:solidFill>
                  <a:srgbClr val="262626"/>
                </a:solidFill>
                <a:latin typeface="Arial" pitchFamily="34" charset="0"/>
                <a:ea typeface="Tahoma"/>
                <a:cs typeface="Arial" pitchFamily="34" charset="0"/>
              </a:rPr>
              <a:t>10587 Berlin, Germany</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Phone +49 30 31002-0</a:t>
            </a:r>
          </a:p>
          <a:p>
            <a:pPr marL="176213" lvl="1" indent="-176213">
              <a:spcBef>
                <a:spcPts val="600"/>
              </a:spcBef>
              <a:buClr>
                <a:srgbClr val="6D6E71"/>
              </a:buClr>
              <a:buSzPct val="80000"/>
              <a:buFont typeface="Wingdings" pitchFamily="2" charset="2"/>
              <a:buChar char=""/>
              <a:defRPr/>
            </a:pPr>
            <a:r>
              <a:rPr lang="de-DE" sz="1600" dirty="0">
                <a:solidFill>
                  <a:srgbClr val="262626"/>
                </a:solidFill>
                <a:latin typeface="Arial" pitchFamily="34" charset="0"/>
                <a:ea typeface="Tahoma"/>
                <a:cs typeface="Arial" pitchFamily="34" charset="0"/>
              </a:rPr>
              <a:t>www.hhi.fraunhofer.de</a:t>
            </a:r>
          </a:p>
        </p:txBody>
      </p:sp>
      <p:sp>
        <p:nvSpPr>
          <p:cNvPr id="5" name="Rechteck 21"/>
          <p:cNvSpPr/>
          <p:nvPr userDrawn="1"/>
        </p:nvSpPr>
        <p:spPr>
          <a:xfrm>
            <a:off x="468313" y="360363"/>
            <a:ext cx="5746750" cy="368300"/>
          </a:xfrm>
          <a:prstGeom prst="rect">
            <a:avLst/>
          </a:prstGeom>
        </p:spPr>
        <p:txBody>
          <a:bodyPr lIns="0" tIns="0" rIns="0" bIns="0">
            <a:spAutoFit/>
          </a:bodyPr>
          <a:lstStyle/>
          <a:p>
            <a:pPr>
              <a:defRPr/>
            </a:pPr>
            <a:r>
              <a:rPr lang="en-US" sz="2400" b="1" dirty="0">
                <a:solidFill>
                  <a:srgbClr val="262626"/>
                </a:solidFill>
                <a:latin typeface="Arial" pitchFamily="34" charset="0"/>
                <a:ea typeface="Tahoma"/>
                <a:cs typeface="Arial" pitchFamily="34" charset="0"/>
              </a:rPr>
              <a:t>Be our Guest – become a Partner</a:t>
            </a:r>
            <a:endParaRPr lang="de-DE" sz="2400" b="1" dirty="0">
              <a:solidFill>
                <a:srgbClr val="262626"/>
              </a:solidFill>
              <a:latin typeface="Arial" pitchFamily="34" charset="0"/>
              <a:ea typeface="Tahoma"/>
              <a:cs typeface="Arial" pitchFamily="34" charset="0"/>
            </a:endParaRPr>
          </a:p>
        </p:txBody>
      </p:sp>
      <p:sp>
        <p:nvSpPr>
          <p:cNvPr id="6" name="Rechteck 23"/>
          <p:cNvSpPr/>
          <p:nvPr userDrawn="1"/>
        </p:nvSpPr>
        <p:spPr>
          <a:xfrm>
            <a:off x="468313" y="1412875"/>
            <a:ext cx="5975350" cy="307975"/>
          </a:xfrm>
          <a:prstGeom prst="rect">
            <a:avLst/>
          </a:prstGeom>
        </p:spPr>
        <p:txBody>
          <a:bodyPr lIns="0" tIns="0" rIns="0" bIns="0">
            <a:spAutoFit/>
          </a:bodyPr>
          <a:lstStyle/>
          <a:p>
            <a:pPr marL="263525" lvl="1" indent="-263525">
              <a:spcBef>
                <a:spcPts val="600"/>
              </a:spcBef>
              <a:buClr>
                <a:srgbClr val="6D6E71"/>
              </a:buClr>
              <a:buSzPct val="80000"/>
              <a:buFont typeface="Wingdings" pitchFamily="2" charset="2"/>
              <a:buChar char=""/>
              <a:defRPr/>
            </a:pPr>
            <a:r>
              <a:rPr lang="de-DE" sz="2000" dirty="0">
                <a:solidFill>
                  <a:srgbClr val="262626"/>
                </a:solidFill>
                <a:latin typeface="Arial" pitchFamily="34" charset="0"/>
                <a:ea typeface="Tahoma"/>
                <a:cs typeface="Arial" pitchFamily="34" charset="0"/>
              </a:rPr>
              <a:t>The Fraunhofer Heinrich Hertz Institute</a:t>
            </a:r>
          </a:p>
        </p:txBody>
      </p:sp>
      <p:pic>
        <p:nvPicPr>
          <p:cNvPr id="7" name="Grafik 24" descr="Abschlussbildjpg.jpg"/>
          <p:cNvPicPr>
            <a:picLocks noChangeAspect="1"/>
          </p:cNvPicPr>
          <p:nvPr userDrawn="1"/>
        </p:nvPicPr>
        <p:blipFill>
          <a:blip r:embed="rId3"/>
          <a:srcRect/>
          <a:stretch>
            <a:fillRect/>
          </a:stretch>
        </p:blipFill>
        <p:spPr bwMode="auto">
          <a:xfrm>
            <a:off x="468313" y="2000250"/>
            <a:ext cx="5675312" cy="3827463"/>
          </a:xfrm>
          <a:prstGeom prst="rect">
            <a:avLst/>
          </a:prstGeom>
          <a:noFill/>
          <a:ln w="9525">
            <a:noFill/>
            <a:miter lim="800000"/>
            <a:headEnd/>
            <a:tailEnd/>
          </a:ln>
        </p:spPr>
      </p:pic>
      <p:sp>
        <p:nvSpPr>
          <p:cNvPr id="8" name="Datumsplatzhalter 12"/>
          <p:cNvSpPr>
            <a:spLocks noGrp="1"/>
          </p:cNvSpPr>
          <p:nvPr>
            <p:ph type="dt" sz="half" idx="10"/>
          </p:nvPr>
        </p:nvSpPr>
        <p:spPr/>
        <p:txBody>
          <a:bodyPr/>
          <a:lstStyle>
            <a:lvl1pPr>
              <a:defRPr smtClean="0">
                <a:latin typeface="Arial" pitchFamily="34" charset="0"/>
                <a:cs typeface="Arial" pitchFamily="34" charset="0"/>
              </a:defRPr>
            </a:lvl1pPr>
          </a:lstStyle>
          <a:p>
            <a:pPr>
              <a:defRPr/>
            </a:pPr>
            <a:fld id="{E3A53C30-F24A-43EC-B069-B32E7E555E9E}" type="datetime1">
              <a:rPr lang="de-DE"/>
              <a:pPr>
                <a:defRPr/>
              </a:pPr>
              <a:t>21.04.2013</a:t>
            </a:fld>
            <a:endParaRPr lang="de-DE"/>
          </a:p>
        </p:txBody>
      </p:sp>
      <p:sp>
        <p:nvSpPr>
          <p:cNvPr id="9" name="Foliennummernplatzhalter 13"/>
          <p:cNvSpPr>
            <a:spLocks noGrp="1"/>
          </p:cNvSpPr>
          <p:nvPr>
            <p:ph type="sldNum" sz="quarter" idx="11"/>
          </p:nvPr>
        </p:nvSpPr>
        <p:spPr/>
        <p:txBody>
          <a:bodyPr/>
          <a:lstStyle>
            <a:lvl1pPr>
              <a:defRPr smtClean="0">
                <a:latin typeface="Arial" pitchFamily="34" charset="0"/>
                <a:cs typeface="Arial" pitchFamily="34" charset="0"/>
              </a:defRPr>
            </a:lvl1pPr>
          </a:lstStyle>
          <a:p>
            <a:pPr>
              <a:defRPr/>
            </a:pPr>
            <a:fld id="{CD6D2523-9779-4510-B032-45AE1513FAB4}" type="slidenum">
              <a:rPr lang="de-DE"/>
              <a:pPr>
                <a:defRPr/>
              </a:pPr>
              <a:t>‹#›</a:t>
            </a:fld>
            <a:endParaRPr lang="de-DE" dirty="0"/>
          </a:p>
        </p:txBody>
      </p:sp>
      <p:sp>
        <p:nvSpPr>
          <p:cNvPr id="10" name="Fußzeilenplatzhalter 14"/>
          <p:cNvSpPr>
            <a:spLocks noGrp="1"/>
          </p:cNvSpPr>
          <p:nvPr>
            <p:ph type="ftr" sz="quarter" idx="12"/>
          </p:nvPr>
        </p:nvSpPr>
        <p:spPr/>
        <p:txBody>
          <a:bodyPr/>
          <a:lstStyle>
            <a:lvl1pPr>
              <a:defRPr smtClean="0">
                <a:latin typeface="Arial" pitchFamily="34" charset="0"/>
                <a:cs typeface="Arial" pitchFamily="34" charset="0"/>
              </a:defRPr>
            </a:lvl1pPr>
          </a:lstStyle>
          <a:p>
            <a:pPr>
              <a:defRPr/>
            </a:pPr>
            <a:r>
              <a:rPr lang="de-DE"/>
              <a:t>Speaker</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HHI Titel">
    <p:spTree>
      <p:nvGrpSpPr>
        <p:cNvPr id="1" name=""/>
        <p:cNvGrpSpPr/>
        <p:nvPr/>
      </p:nvGrpSpPr>
      <p:grpSpPr>
        <a:xfrm>
          <a:off x="0" y="0"/>
          <a:ext cx="0" cy="0"/>
          <a:chOff x="0" y="0"/>
          <a:chExt cx="0" cy="0"/>
        </a:xfrm>
      </p:grpSpPr>
      <p:pic>
        <p:nvPicPr>
          <p:cNvPr id="5" name="Bildplatzhalter 10" descr="image_title_3b.jpg"/>
          <p:cNvPicPr>
            <a:picLocks noChangeAspect="1"/>
          </p:cNvPicPr>
          <p:nvPr userDrawn="1"/>
        </p:nvPicPr>
        <p:blipFill>
          <a:blip r:embed="rId2"/>
          <a:srcRect l="2715" r="2715"/>
          <a:stretch>
            <a:fillRect/>
          </a:stretch>
        </p:blipFill>
        <p:spPr bwMode="auto">
          <a:xfrm>
            <a:off x="6103938" y="3627438"/>
            <a:ext cx="3040062" cy="2519362"/>
          </a:xfrm>
          <a:prstGeom prst="rect">
            <a:avLst/>
          </a:prstGeom>
          <a:noFill/>
          <a:ln w="9525">
            <a:noFill/>
            <a:miter lim="800000"/>
            <a:headEnd/>
            <a:tailEnd/>
          </a:ln>
        </p:spPr>
      </p:pic>
      <p:pic>
        <p:nvPicPr>
          <p:cNvPr id="6" name="Bildplatzhalter 9" descr="image_title_2a.jpg"/>
          <p:cNvPicPr>
            <a:picLocks noChangeAspect="1"/>
          </p:cNvPicPr>
          <p:nvPr userDrawn="1"/>
        </p:nvPicPr>
        <p:blipFill>
          <a:blip r:embed="rId3"/>
          <a:srcRect l="2715" r="2715"/>
          <a:stretch>
            <a:fillRect/>
          </a:stretch>
        </p:blipFill>
        <p:spPr bwMode="auto">
          <a:xfrm>
            <a:off x="3041650" y="3627438"/>
            <a:ext cx="3060700" cy="2519362"/>
          </a:xfrm>
          <a:prstGeom prst="rect">
            <a:avLst/>
          </a:prstGeom>
          <a:noFill/>
          <a:ln w="9525">
            <a:noFill/>
            <a:miter lim="800000"/>
            <a:headEnd/>
            <a:tailEnd/>
          </a:ln>
        </p:spPr>
      </p:pic>
      <p:pic>
        <p:nvPicPr>
          <p:cNvPr id="7" name="Bildplatzhalter 14" descr="image_title_1a.jpg"/>
          <p:cNvPicPr>
            <a:picLocks noChangeAspect="1"/>
          </p:cNvPicPr>
          <p:nvPr userDrawn="1"/>
        </p:nvPicPr>
        <p:blipFill>
          <a:blip r:embed="rId4"/>
          <a:srcRect l="2715" r="2715"/>
          <a:stretch>
            <a:fillRect/>
          </a:stretch>
        </p:blipFill>
        <p:spPr bwMode="auto">
          <a:xfrm>
            <a:off x="0" y="3627438"/>
            <a:ext cx="3040063" cy="2519362"/>
          </a:xfrm>
          <a:prstGeom prst="rect">
            <a:avLst/>
          </a:prstGeom>
          <a:noFill/>
          <a:ln w="9525">
            <a:noFill/>
            <a:miter lim="800000"/>
            <a:headEnd/>
            <a:tailEnd/>
          </a:ln>
        </p:spPr>
      </p:pic>
      <p:sp>
        <p:nvSpPr>
          <p:cNvPr id="8" name="Rechteck 7"/>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808285"/>
          </a:solidFill>
        </p:spPr>
        <p:txBody>
          <a:bodyPr lIns="72000" rIns="0" anchor="ctr"/>
          <a:lstStyle/>
          <a:p>
            <a:pPr marL="82550">
              <a:defRPr/>
            </a:pPr>
            <a:r>
              <a:rPr lang="de-DE" sz="1600" dirty="0">
                <a:solidFill>
                  <a:schemeClr val="bg1"/>
                </a:solidFill>
                <a:latin typeface="Arial" pitchFamily="34" charset="0"/>
                <a:ea typeface="ＭＳ Ｐゴシック" pitchFamily="-65" charset="-128"/>
                <a:cs typeface="Arial" pitchFamily="34" charset="0"/>
              </a:rPr>
              <a:t>Fraunhofer</a:t>
            </a:r>
            <a:br>
              <a:rPr lang="de-DE" sz="1600" dirty="0">
                <a:solidFill>
                  <a:schemeClr val="bg1"/>
                </a:solidFill>
                <a:latin typeface="Arial" pitchFamily="34" charset="0"/>
                <a:ea typeface="ＭＳ Ｐゴシック" pitchFamily="-65" charset="-128"/>
                <a:cs typeface="Arial" pitchFamily="34" charset="0"/>
              </a:rPr>
            </a:br>
            <a:r>
              <a:rPr lang="de-DE" sz="1600" dirty="0">
                <a:solidFill>
                  <a:schemeClr val="bg1"/>
                </a:solidFill>
                <a:latin typeface="Arial" pitchFamily="34" charset="0"/>
                <a:ea typeface="ＭＳ Ｐゴシック" pitchFamily="-65" charset="-128"/>
                <a:cs typeface="Arial" pitchFamily="34" charset="0"/>
              </a:rPr>
              <a:t>Heinrich Hertz Institute</a:t>
            </a:r>
          </a:p>
        </p:txBody>
      </p:sp>
      <p:sp>
        <p:nvSpPr>
          <p:cNvPr id="10" name="Rechteck 9"/>
          <p:cNvSpPr/>
          <p:nvPr/>
        </p:nvSpPr>
        <p:spPr>
          <a:xfrm>
            <a:off x="0" y="857250"/>
            <a:ext cx="9144000" cy="642938"/>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1" name="Rechteck 10"/>
          <p:cNvSpPr/>
          <p:nvPr/>
        </p:nvSpPr>
        <p:spPr>
          <a:xfrm>
            <a:off x="0" y="0"/>
            <a:ext cx="9144000" cy="900113"/>
          </a:xfrm>
          <a:prstGeom prst="rect">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2" name="Rechteck 11"/>
          <p:cNvSpPr/>
          <p:nvPr/>
        </p:nvSpPr>
        <p:spPr>
          <a:xfrm>
            <a:off x="0" y="3573463"/>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3" name="Text Box 1055"/>
          <p:cNvSpPr txBox="1">
            <a:spLocks noChangeArrowheads="1"/>
          </p:cNvSpPr>
          <p:nvPr/>
        </p:nvSpPr>
        <p:spPr bwMode="auto">
          <a:xfrm>
            <a:off x="468313" y="3141663"/>
            <a:ext cx="6696075" cy="457200"/>
          </a:xfrm>
          <a:prstGeom prst="rect">
            <a:avLst/>
          </a:prstGeom>
          <a:noFill/>
          <a:ln w="9525">
            <a:noFill/>
            <a:prstDash val="dash"/>
            <a:miter lim="800000"/>
            <a:headEnd/>
            <a:tailEnd/>
          </a:ln>
          <a:effectLst/>
        </p:spPr>
        <p:txBody>
          <a:bodyPr>
            <a:spAutoFit/>
          </a:bodyPr>
          <a:lstStyle/>
          <a:p>
            <a:pPr>
              <a:defRPr/>
            </a:pPr>
            <a:endParaRPr lang="de-DE" sz="2400">
              <a:latin typeface="Arial" pitchFamily="34" charset="0"/>
              <a:ea typeface="ＭＳ Ｐゴシック" pitchFamily="-65" charset="-128"/>
              <a:cs typeface="Arial" pitchFamily="34" charset="0"/>
            </a:endParaRPr>
          </a:p>
        </p:txBody>
      </p:sp>
      <p:sp>
        <p:nvSpPr>
          <p:cNvPr id="14" name="Rechteck 13"/>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6" name="Textfeld 15"/>
          <p:cNvSpPr txBox="1"/>
          <p:nvPr/>
        </p:nvSpPr>
        <p:spPr>
          <a:xfrm>
            <a:off x="468313" y="6308725"/>
            <a:ext cx="6961187" cy="360363"/>
          </a:xfrm>
          <a:prstGeom prst="rect">
            <a:avLst/>
          </a:prstGeom>
          <a:noFill/>
        </p:spPr>
        <p:txBody>
          <a:bodyPr lIns="0" tIns="0" rIns="0" bIns="0" anchor="ctr"/>
          <a:lstStyle/>
          <a:p>
            <a:pPr>
              <a:defRPr/>
            </a:pPr>
            <a:r>
              <a:rPr lang="de-DE" sz="1100" dirty="0">
                <a:latin typeface="Arial" pitchFamily="34" charset="0"/>
                <a:ea typeface="ＭＳ Ｐゴシック" pitchFamily="1" charset="-128"/>
                <a:cs typeface="Arial" pitchFamily="34" charset="0"/>
              </a:rPr>
              <a:t>Fraunhofer Heinrich Hertz Institute, Einsteinufer 37, 10587 Berlin	         www.hhi.fraunhofer.de</a:t>
            </a:r>
          </a:p>
        </p:txBody>
      </p:sp>
      <p:pic>
        <p:nvPicPr>
          <p:cNvPr id="17" name="Grafik 15" descr="hhi_E_334-cmyk__2.gif"/>
          <p:cNvPicPr>
            <a:picLocks noChangeAspect="1"/>
          </p:cNvPicPr>
          <p:nvPr/>
        </p:nvPicPr>
        <p:blipFill>
          <a:blip r:embed="rId5"/>
          <a:srcRect/>
          <a:stretch>
            <a:fillRect/>
          </a:stretch>
        </p:blipFill>
        <p:spPr bwMode="auto">
          <a:xfrm>
            <a:off x="161925" y="203200"/>
            <a:ext cx="2439988" cy="511175"/>
          </a:xfrm>
          <a:prstGeom prst="rect">
            <a:avLst/>
          </a:prstGeom>
          <a:noFill/>
          <a:ln w="9525">
            <a:noFill/>
            <a:miter lim="800000"/>
            <a:headEnd/>
            <a:tailEnd/>
          </a:ln>
        </p:spPr>
      </p:pic>
      <p:sp>
        <p:nvSpPr>
          <p:cNvPr id="22" name="Textplatzhalter 21"/>
          <p:cNvSpPr>
            <a:spLocks noGrp="1"/>
          </p:cNvSpPr>
          <p:nvPr>
            <p:ph type="body" sz="quarter" idx="11"/>
          </p:nvPr>
        </p:nvSpPr>
        <p:spPr>
          <a:xfrm>
            <a:off x="468313" y="1773238"/>
            <a:ext cx="8496300" cy="430887"/>
          </a:xfrm>
        </p:spPr>
        <p:txBody>
          <a:bodyPr>
            <a:spAutoFit/>
          </a:bodyPr>
          <a:lstStyle>
            <a:lvl1pPr marL="1588" indent="0">
              <a:buFontTx/>
              <a:buNone/>
              <a:defRPr sz="2800" b="1">
                <a:latin typeface="Arial" pitchFamily="34" charset="0"/>
                <a:cs typeface="Arial" pitchFamily="34" charset="0"/>
              </a:defRPr>
            </a:lvl1pPr>
            <a:lvl2pPr marL="1588" indent="0">
              <a:defRPr sz="1800" b="1"/>
            </a:lvl2pPr>
          </a:lstStyle>
          <a:p>
            <a:pPr lvl="0"/>
            <a:r>
              <a:rPr lang="de-DE" dirty="0" smtClean="0"/>
              <a:t>Textmasterformate durch Klicken bearbeiten</a:t>
            </a:r>
          </a:p>
        </p:txBody>
      </p:sp>
      <p:sp>
        <p:nvSpPr>
          <p:cNvPr id="15" name="Textplatzhalter 14"/>
          <p:cNvSpPr>
            <a:spLocks noGrp="1"/>
          </p:cNvSpPr>
          <p:nvPr>
            <p:ph type="body" sz="quarter" idx="15"/>
          </p:nvPr>
        </p:nvSpPr>
        <p:spPr>
          <a:xfrm>
            <a:off x="468313" y="2357430"/>
            <a:ext cx="8496300" cy="369332"/>
          </a:xfrm>
        </p:spPr>
        <p:txBody>
          <a:bodyPr>
            <a:spAutoFit/>
          </a:bodyPr>
          <a:lstStyle>
            <a:lvl1pPr marL="0" indent="0">
              <a:buFontTx/>
              <a:buNone/>
              <a:defRPr sz="2400" b="1">
                <a:latin typeface="Arial" pitchFamily="34" charset="0"/>
                <a:cs typeface="Arial" pitchFamily="34" charset="0"/>
              </a:defRPr>
            </a:lvl1pPr>
          </a:lstStyle>
          <a:p>
            <a:pPr lvl="0"/>
            <a:r>
              <a:rPr lang="de-DE" dirty="0" smtClean="0"/>
              <a:t>Textmasterformate durch Klicken bearbeiten</a:t>
            </a:r>
          </a:p>
        </p:txBody>
      </p:sp>
      <p:sp>
        <p:nvSpPr>
          <p:cNvPr id="21" name="Textplatzhalter 14"/>
          <p:cNvSpPr>
            <a:spLocks noGrp="1"/>
          </p:cNvSpPr>
          <p:nvPr>
            <p:ph type="body" sz="quarter" idx="19"/>
          </p:nvPr>
        </p:nvSpPr>
        <p:spPr>
          <a:xfrm>
            <a:off x="468313" y="3000372"/>
            <a:ext cx="8496300" cy="276999"/>
          </a:xfrm>
        </p:spPr>
        <p:txBody>
          <a:bodyPr>
            <a:spAutoFit/>
          </a:bodyPr>
          <a:lstStyle>
            <a:lvl1pPr marL="0" indent="0">
              <a:buFontTx/>
              <a:buNone/>
              <a:defRPr sz="1800" b="0">
                <a:latin typeface="Arial" pitchFamily="34" charset="0"/>
                <a:cs typeface="Arial" pitchFamily="34" charset="0"/>
              </a:defRPr>
            </a:lvl1pPr>
          </a:lstStyle>
          <a:p>
            <a:pPr lvl="0"/>
            <a:r>
              <a:rPr lang="de-DE" dirty="0" smtClean="0"/>
              <a:t>Textmasterformate durch Klicken bearbeiten</a:t>
            </a:r>
          </a:p>
        </p:txBody>
      </p:sp>
      <p:sp>
        <p:nvSpPr>
          <p:cNvPr id="18" name="Datumsplatzhalter 35"/>
          <p:cNvSpPr>
            <a:spLocks noGrp="1"/>
          </p:cNvSpPr>
          <p:nvPr>
            <p:ph type="dt" sz="half" idx="20"/>
          </p:nvPr>
        </p:nvSpPr>
        <p:spPr/>
        <p:txBody>
          <a:bodyPr/>
          <a:lstStyle>
            <a:lvl1pPr>
              <a:defRPr smtClean="0">
                <a:latin typeface="Arial" pitchFamily="34" charset="0"/>
                <a:cs typeface="Arial" pitchFamily="34" charset="0"/>
              </a:defRPr>
            </a:lvl1pPr>
          </a:lstStyle>
          <a:p>
            <a:pPr>
              <a:defRPr/>
            </a:pPr>
            <a:fld id="{DDBFD2C0-EAA0-4096-8D2C-AD31EE4ED0D9}" type="datetime1">
              <a:rPr lang="de-DE"/>
              <a:pPr>
                <a:defRPr/>
              </a:pPr>
              <a:t>21.04.2013</a:t>
            </a:fld>
            <a:endParaRPr lang="de-DE" dirty="0"/>
          </a:p>
        </p:txBody>
      </p:sp>
      <p:sp>
        <p:nvSpPr>
          <p:cNvPr id="19" name="Foliennummernplatzhalter 15"/>
          <p:cNvSpPr>
            <a:spLocks noGrp="1"/>
          </p:cNvSpPr>
          <p:nvPr>
            <p:ph type="sldNum" sz="quarter" idx="21"/>
          </p:nvPr>
        </p:nvSpPr>
        <p:spPr/>
        <p:txBody>
          <a:bodyPr/>
          <a:lstStyle>
            <a:lvl1pPr>
              <a:defRPr smtClean="0">
                <a:latin typeface="Arial" pitchFamily="34" charset="0"/>
                <a:cs typeface="Arial" pitchFamily="34" charset="0"/>
              </a:defRPr>
            </a:lvl1pPr>
          </a:lstStyle>
          <a:p>
            <a:pPr>
              <a:defRPr/>
            </a:pPr>
            <a:fld id="{A0511940-2DFB-468C-B617-506F837006CF}" type="slidenum">
              <a:rPr lang="de-DE"/>
              <a:pPr>
                <a:defRPr/>
              </a:pPr>
              <a:t>‹#›</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33"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slideLayout" Target="../slideLayouts/slideLayout84.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32" Type="http://schemas.openxmlformats.org/officeDocument/2006/relationships/slideLayout" Target="../slideLayouts/slideLayout87.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slideLayout" Target="../slideLayouts/slideLayout8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slideLayout" Target="../slideLayouts/slideLayout86.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slideLayout" Target="../slideLayouts/slideLayout85.xml"/><Relationship Id="rId8"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7.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8.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0"/>
            <a:endParaRPr lang="de-DE" smtClean="0"/>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mn-lt"/>
                <a:ea typeface="ＭＳ Ｐゴシック" pitchFamily="-65" charset="-128"/>
                <a:cs typeface="+mn-cs"/>
              </a:defRPr>
            </a:lvl1pPr>
          </a:lstStyle>
          <a:p>
            <a:pPr>
              <a:defRPr/>
            </a:pPr>
            <a:fld id="{3CA857D0-D6EF-4FC1-A0C4-E7E8A1B21685}" type="datetime1">
              <a:rPr lang="de-DE"/>
              <a:pPr>
                <a:defRPr/>
              </a:pPr>
              <a:t>21.04.2013</a:t>
            </a:fld>
            <a:endParaRPr lang="de-DE" dirty="0"/>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mn-lt"/>
                <a:ea typeface="ＭＳ Ｐゴシック" pitchFamily="-65" charset="-128"/>
                <a:cs typeface="+mn-cs"/>
              </a:defRPr>
            </a:lvl1pPr>
          </a:lstStyle>
          <a:p>
            <a:pPr>
              <a:defRPr/>
            </a:pPr>
            <a:fld id="{C76718D6-B62A-4D19-BC67-00664C067039}"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mn-lt"/>
                <a:ea typeface="ＭＳ Ｐゴシック" pitchFamily="-65" charset="-128"/>
                <a:cs typeface="Arial" charset="0"/>
              </a:defRPr>
            </a:lvl1pPr>
          </a:lstStyle>
          <a:p>
            <a:pPr>
              <a:defRPr/>
            </a:pPr>
            <a:r>
              <a:rPr lang="de-DE"/>
              <a:t>Speaker</a:t>
            </a:r>
            <a:endParaRPr lang="de-DE" dirty="0"/>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 name="Untertitel 2"/>
          <p:cNvSpPr txBox="1">
            <a:spLocks/>
          </p:cNvSpPr>
          <p:nvPr/>
        </p:nvSpPr>
        <p:spPr>
          <a:xfrm>
            <a:off x="6443663" y="0"/>
            <a:ext cx="2700337" cy="900113"/>
          </a:xfrm>
          <a:prstGeom prst="rect">
            <a:avLst/>
          </a:prstGeom>
          <a:solidFill>
            <a:srgbClr val="808285"/>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de-DE" sz="1600" dirty="0" smtClean="0">
                <a:solidFill>
                  <a:schemeClr val="bg1"/>
                </a:solidFill>
                <a:latin typeface="+mn-lt"/>
                <a:ea typeface="ＭＳ Ｐゴシック" pitchFamily="-65" charset="-128"/>
                <a:cs typeface="+mn-cs"/>
              </a:rPr>
              <a:t>Fraunhofer</a:t>
            </a:r>
            <a:br>
              <a:rPr lang="de-DE" sz="1600" dirty="0" smtClean="0">
                <a:solidFill>
                  <a:schemeClr val="bg1"/>
                </a:solidFill>
                <a:latin typeface="+mn-lt"/>
                <a:ea typeface="ＭＳ Ｐゴシック" pitchFamily="-65" charset="-128"/>
                <a:cs typeface="+mn-cs"/>
              </a:rPr>
            </a:br>
            <a:r>
              <a:rPr lang="de-DE" sz="1600" dirty="0" smtClean="0">
                <a:solidFill>
                  <a:schemeClr val="bg1"/>
                </a:solidFill>
                <a:latin typeface="+mn-lt"/>
                <a:ea typeface="ＭＳ Ｐゴシック" pitchFamily="-65" charset="-128"/>
                <a:cs typeface="+mn-cs"/>
              </a:rPr>
              <a:t>Heinrich Hertz Institute</a:t>
            </a:r>
            <a:endParaRPr lang="de-DE" sz="1600" dirty="0">
              <a:solidFill>
                <a:schemeClr val="bg1"/>
              </a:solidFill>
              <a:latin typeface="+mn-lt"/>
              <a:ea typeface="ＭＳ Ｐゴシック" pitchFamily="-65" charset="-128"/>
              <a:cs typeface="+mn-cs"/>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Tree>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Lst>
  <p:timing>
    <p:tnLst>
      <p:par>
        <p:cTn id="1" dur="indefinite" restart="never" nodeType="tmRoot"/>
      </p:par>
    </p:tnLst>
  </p:timing>
  <p:hf hdr="0"/>
  <p:txStyles>
    <p:titleStyle>
      <a:lvl1pPr algn="l" rtl="0" fontAlgn="base">
        <a:spcBef>
          <a:spcPct val="0"/>
        </a:spcBef>
        <a:spcAft>
          <a:spcPct val="0"/>
        </a:spcAft>
        <a:defRPr sz="2400" b="1" kern="1200">
          <a:solidFill>
            <a:srgbClr val="262626"/>
          </a:solidFill>
          <a:latin typeface="+mn-lt"/>
          <a:ea typeface="+mj-ea"/>
          <a:cs typeface="+mj-cs"/>
        </a:defRPr>
      </a:lvl1pPr>
      <a:lvl2pPr algn="l" rtl="0" fontAlgn="base">
        <a:spcBef>
          <a:spcPct val="0"/>
        </a:spcBef>
        <a:spcAft>
          <a:spcPct val="0"/>
        </a:spcAft>
        <a:defRPr sz="2400" b="1">
          <a:solidFill>
            <a:srgbClr val="262626"/>
          </a:solidFill>
          <a:latin typeface="Arial" charset="0"/>
          <a:ea typeface="Tahoma" pitchFamily="-111" charset="0"/>
          <a:cs typeface="Tahoma" pitchFamily="-111" charset="0"/>
        </a:defRPr>
      </a:lvl2pPr>
      <a:lvl3pPr algn="l" rtl="0" fontAlgn="base">
        <a:spcBef>
          <a:spcPct val="0"/>
        </a:spcBef>
        <a:spcAft>
          <a:spcPct val="0"/>
        </a:spcAft>
        <a:defRPr sz="2400" b="1">
          <a:solidFill>
            <a:srgbClr val="262626"/>
          </a:solidFill>
          <a:latin typeface="Arial" charset="0"/>
          <a:ea typeface="Tahoma" pitchFamily="-111" charset="0"/>
          <a:cs typeface="Tahoma" pitchFamily="-111" charset="0"/>
        </a:defRPr>
      </a:lvl3pPr>
      <a:lvl4pPr algn="l" rtl="0" fontAlgn="base">
        <a:spcBef>
          <a:spcPct val="0"/>
        </a:spcBef>
        <a:spcAft>
          <a:spcPct val="0"/>
        </a:spcAft>
        <a:defRPr sz="2400" b="1">
          <a:solidFill>
            <a:srgbClr val="262626"/>
          </a:solidFill>
          <a:latin typeface="Arial" charset="0"/>
          <a:ea typeface="Tahoma" pitchFamily="-111" charset="0"/>
          <a:cs typeface="Tahoma" pitchFamily="-111" charset="0"/>
        </a:defRPr>
      </a:lvl4pPr>
      <a:lvl5pPr algn="l" rtl="0" fontAlgn="base">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eaLnBrk="1" fontAlgn="base" hangingPunct="1">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eaLnBrk="1" fontAlgn="base" hangingPunct="1">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eaLnBrk="1" fontAlgn="base" hangingPunct="1">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eaLnBrk="1" fontAlgn="base" hangingPunct="1">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fontAlgn="base">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fontAlgn="base">
        <a:spcBef>
          <a:spcPts val="600"/>
        </a:spcBef>
        <a:spcAft>
          <a:spcPct val="0"/>
        </a:spcAft>
        <a:buClr>
          <a:srgbClr val="6D6E71"/>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fontAlgn="base">
        <a:spcBef>
          <a:spcPts val="600"/>
        </a:spcBef>
        <a:spcAft>
          <a:spcPct val="0"/>
        </a:spcAft>
        <a:buClr>
          <a:srgbClr val="6D6E71"/>
        </a:buClr>
        <a:buSzPct val="80000"/>
        <a:buFont typeface="Wingdings" pitchFamily="2" charset="2"/>
        <a:buChar char="n"/>
        <a:tabLst>
          <a:tab pos="538163" algn="l"/>
        </a:tabLst>
        <a:defRPr sz="2000" kern="1200">
          <a:solidFill>
            <a:srgbClr val="262626"/>
          </a:solidFill>
          <a:latin typeface="Arial" pitchFamily="34" charset="0"/>
          <a:ea typeface="+mn-ea"/>
          <a:cs typeface="+mn-cs"/>
        </a:defRPr>
      </a:lvl3pPr>
      <a:lvl4pPr marL="627063" indent="-177800" algn="ctr" rtl="0" fontAlgn="base">
        <a:spcBef>
          <a:spcPts val="600"/>
        </a:spcBef>
        <a:spcAft>
          <a:spcPct val="0"/>
        </a:spcAft>
        <a:buClr>
          <a:srgbClr val="6D6E71"/>
        </a:buClr>
        <a:buSzPct val="80000"/>
        <a:buFont typeface="Wingdings" pitchFamily="2" charset="2"/>
        <a:defRPr lang="de-DE" sz="2000" kern="1200">
          <a:solidFill>
            <a:srgbClr val="262626"/>
          </a:solidFill>
          <a:latin typeface="+mn-lt"/>
          <a:ea typeface="+mn-ea"/>
          <a:cs typeface="+mn-cs"/>
        </a:defRPr>
      </a:lvl4pPr>
      <a:lvl5pPr marL="627063" indent="176213" algn="l" rtl="0" fontAlgn="base">
        <a:spcBef>
          <a:spcPts val="600"/>
        </a:spcBef>
        <a:spcAft>
          <a:spcPct val="0"/>
        </a:spcAft>
        <a:buClr>
          <a:srgbClr val="6D6E71"/>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02FF093B-9BBA-4B28-BA61-30EEFF1131FD}"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5555F98E-DB78-48CD-B72F-2F8DF00C6576}"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F21515"/>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en-US" sz="1600" dirty="0" smtClean="0">
                <a:solidFill>
                  <a:schemeClr val="bg1"/>
                </a:solidFill>
                <a:latin typeface="Arial" pitchFamily="34" charset="0"/>
                <a:ea typeface="ＭＳ Ｐゴシック" pitchFamily="-65" charset="-128"/>
                <a:cs typeface="Arial" pitchFamily="34" charset="0"/>
              </a:rPr>
              <a:t>Broadband Mobile</a:t>
            </a:r>
          </a:p>
          <a:p>
            <a:pPr marL="82550" algn="l">
              <a:defRPr/>
            </a:pPr>
            <a:r>
              <a:rPr lang="en-US" sz="1600" dirty="0" smtClean="0">
                <a:solidFill>
                  <a:schemeClr val="bg1"/>
                </a:solidFill>
                <a:latin typeface="Arial" pitchFamily="34" charset="0"/>
                <a:ea typeface="ＭＳ Ｐゴシック" pitchFamily="-65" charset="-128"/>
                <a:cs typeface="Arial" pitchFamily="34" charset="0"/>
              </a:rPr>
              <a:t>Communication</a:t>
            </a:r>
          </a:p>
          <a:p>
            <a:pPr marL="82550" algn="l">
              <a:defRPr/>
            </a:pPr>
            <a:r>
              <a:rPr lang="en-US" sz="1600" dirty="0" smtClean="0">
                <a:solidFill>
                  <a:schemeClr val="bg1"/>
                </a:solidFill>
                <a:latin typeface="Arial" pitchFamily="34" charset="0"/>
                <a:ea typeface="ＭＳ Ｐゴシック" pitchFamily="-65" charset="-128"/>
                <a:cs typeface="Arial" pitchFamily="34" charset="0"/>
              </a:rPr>
              <a:t>Networks and Systems</a:t>
            </a:r>
            <a:endParaRPr lang="de-DE" sz="1600" dirty="0">
              <a:solidFill>
                <a:schemeClr val="bg1"/>
              </a:solidFill>
              <a:latin typeface="Arial" pitchFamily="34" charset="0"/>
              <a:ea typeface="ＭＳ Ｐゴシック" pitchFamily="-65"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FF0000"/>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FF0000"/>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FF0000"/>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FF0000"/>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FB1DB652-9A94-4684-A380-A0851564BCB1}"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F4F22CC7-B818-4917-939E-DA9BA4359A90}"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0" name="Untertitel 2"/>
          <p:cNvSpPr txBox="1">
            <a:spLocks/>
          </p:cNvSpPr>
          <p:nvPr/>
        </p:nvSpPr>
        <p:spPr>
          <a:xfrm>
            <a:off x="6443663" y="0"/>
            <a:ext cx="2700337" cy="900113"/>
          </a:xfrm>
          <a:prstGeom prst="rect">
            <a:avLst/>
          </a:prstGeom>
          <a:solidFill>
            <a:srgbClr val="0059BE"/>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fontAlgn="auto">
              <a:spcBef>
                <a:spcPts val="0"/>
              </a:spcBef>
              <a:spcAft>
                <a:spcPts val="0"/>
              </a:spcAft>
              <a:defRPr/>
            </a:pPr>
            <a:r>
              <a:rPr lang="de-DE" sz="1600" dirty="0" err="1" smtClean="0">
                <a:solidFill>
                  <a:schemeClr val="bg1"/>
                </a:solidFill>
                <a:latin typeface="Arial" pitchFamily="34" charset="0"/>
                <a:ea typeface="ＭＳ Ｐゴシック" pitchFamily="1" charset="-128"/>
                <a:cs typeface="Arial" pitchFamily="34" charset="0"/>
              </a:rPr>
              <a:t>Fibre</a:t>
            </a:r>
            <a:r>
              <a:rPr lang="de-DE" sz="1600" dirty="0" smtClean="0">
                <a:solidFill>
                  <a:schemeClr val="bg1"/>
                </a:solidFill>
                <a:latin typeface="Arial" pitchFamily="34" charset="0"/>
                <a:ea typeface="ＭＳ Ｐゴシック" pitchFamily="1" charset="-128"/>
                <a:cs typeface="Arial" pitchFamily="34" charset="0"/>
              </a:rPr>
              <a:t> Optical </a:t>
            </a:r>
            <a:br>
              <a:rPr lang="de-DE" sz="1600" dirty="0" smtClean="0">
                <a:solidFill>
                  <a:schemeClr val="bg1"/>
                </a:solidFill>
                <a:latin typeface="Arial" pitchFamily="34" charset="0"/>
                <a:ea typeface="ＭＳ Ｐゴシック" pitchFamily="1" charset="-128"/>
                <a:cs typeface="Arial" pitchFamily="34" charset="0"/>
              </a:rPr>
            </a:br>
            <a:r>
              <a:rPr lang="de-DE" sz="1600" dirty="0" smtClean="0">
                <a:solidFill>
                  <a:schemeClr val="bg1"/>
                </a:solidFill>
                <a:latin typeface="Arial" pitchFamily="34" charset="0"/>
                <a:ea typeface="ＭＳ Ｐゴシック" pitchFamily="1" charset="-128"/>
                <a:cs typeface="Arial" pitchFamily="34" charset="0"/>
              </a:rPr>
              <a:t>Sensor Systems</a:t>
            </a:r>
          </a:p>
        </p:txBody>
      </p:sp>
    </p:spTree>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0059BE"/>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0059BE"/>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0059BE"/>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0059BE"/>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B1CEF39C-520A-4278-BE9F-1AC379BD426F}"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CDCC3C43-BC46-402B-B61C-61BE2944B42B}"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00A1A2"/>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en-US" sz="1600" dirty="0" smtClean="0">
                <a:solidFill>
                  <a:schemeClr val="bg1"/>
                </a:solidFill>
                <a:latin typeface="Arial" pitchFamily="34" charset="0"/>
                <a:ea typeface="ＭＳ Ｐゴシック" pitchFamily="1" charset="-128"/>
                <a:cs typeface="Arial" pitchFamily="34" charset="0"/>
              </a:rPr>
              <a:t>High Speed</a:t>
            </a:r>
            <a:br>
              <a:rPr lang="en-US" sz="1600" dirty="0" smtClean="0">
                <a:solidFill>
                  <a:schemeClr val="bg1"/>
                </a:solidFill>
                <a:latin typeface="Arial" pitchFamily="34" charset="0"/>
                <a:ea typeface="ＭＳ Ｐゴシック" pitchFamily="1" charset="-128"/>
                <a:cs typeface="Arial" pitchFamily="34" charset="0"/>
              </a:rPr>
            </a:br>
            <a:r>
              <a:rPr lang="en-US" sz="1600" dirty="0" smtClean="0">
                <a:solidFill>
                  <a:schemeClr val="bg1"/>
                </a:solidFill>
                <a:latin typeface="Arial" pitchFamily="34" charset="0"/>
                <a:ea typeface="ＭＳ Ｐゴシック" pitchFamily="1" charset="-128"/>
                <a:cs typeface="Arial" pitchFamily="34" charset="0"/>
              </a:rPr>
              <a:t>Hardware Architecture</a:t>
            </a:r>
            <a:endParaRPr lang="de-DE" sz="1600" dirty="0">
              <a:solidFill>
                <a:schemeClr val="bg1"/>
              </a:solidFill>
              <a:latin typeface="Arial" pitchFamily="34" charset="0"/>
              <a:ea typeface="ＭＳ Ｐゴシック" pitchFamily="1"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00A1A2"/>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00A1A2"/>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00A1A2"/>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00A1A2"/>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D13784E7-C9FA-4EFB-AF8B-EC5C8FE1A15A}"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06DDFC8E-BCA8-4282-8B2E-E341099677A9}"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endParaRPr lang="de-DE" dirty="0"/>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0" name="Untertitel 2"/>
          <p:cNvSpPr txBox="1">
            <a:spLocks/>
          </p:cNvSpPr>
          <p:nvPr/>
        </p:nvSpPr>
        <p:spPr>
          <a:xfrm>
            <a:off x="6443663" y="0"/>
            <a:ext cx="2700337" cy="900113"/>
          </a:xfrm>
          <a:prstGeom prst="rect">
            <a:avLst/>
          </a:prstGeom>
          <a:solidFill>
            <a:srgbClr val="D8CD00"/>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de-DE" sz="1600" dirty="0" smtClean="0">
                <a:solidFill>
                  <a:schemeClr val="bg1"/>
                </a:solidFill>
                <a:latin typeface="Arial" pitchFamily="34" charset="0"/>
                <a:ea typeface="ＭＳ Ｐゴシック" pitchFamily="1" charset="-128"/>
                <a:cs typeface="Arial" pitchFamily="34" charset="0"/>
              </a:rPr>
              <a:t>Interactive Media –</a:t>
            </a:r>
            <a:br>
              <a:rPr lang="de-DE" sz="1600" dirty="0" smtClean="0">
                <a:solidFill>
                  <a:schemeClr val="bg1"/>
                </a:solidFill>
                <a:latin typeface="Arial" pitchFamily="34" charset="0"/>
                <a:ea typeface="ＭＳ Ｐゴシック" pitchFamily="1" charset="-128"/>
                <a:cs typeface="Arial" pitchFamily="34" charset="0"/>
              </a:rPr>
            </a:br>
            <a:r>
              <a:rPr lang="de-DE" sz="1600" dirty="0" smtClean="0">
                <a:solidFill>
                  <a:schemeClr val="bg1"/>
                </a:solidFill>
                <a:latin typeface="Arial" pitchFamily="34" charset="0"/>
                <a:ea typeface="ＭＳ Ｐゴシック" pitchFamily="1" charset="-128"/>
                <a:cs typeface="Arial" pitchFamily="34" charset="0"/>
              </a:rPr>
              <a:t>Human </a:t>
            </a:r>
            <a:r>
              <a:rPr lang="de-DE" sz="1600" dirty="0" err="1" smtClean="0">
                <a:solidFill>
                  <a:schemeClr val="bg1"/>
                </a:solidFill>
                <a:latin typeface="Arial" pitchFamily="34" charset="0"/>
                <a:ea typeface="ＭＳ Ｐゴシック" pitchFamily="1" charset="-128"/>
                <a:cs typeface="Arial" pitchFamily="34" charset="0"/>
              </a:rPr>
              <a:t>Factors</a:t>
            </a:r>
            <a:endParaRPr lang="de-DE" sz="1600" dirty="0">
              <a:solidFill>
                <a:schemeClr val="bg1"/>
              </a:solidFill>
              <a:latin typeface="Arial" pitchFamily="34" charset="0"/>
              <a:ea typeface="ＭＳ Ｐゴシック" pitchFamily="1"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23" r:id="rId10"/>
    <p:sldLayoutId id="2147484124"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D8CD00"/>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D8CD00"/>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D8CD00"/>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D8CD00"/>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1"/>
            <a:r>
              <a:rPr lang="de-DE" smtClean="0"/>
              <a:t>Textmasterformate durch Klicken bearbeiten</a:t>
            </a:r>
          </a:p>
          <a:p>
            <a:pPr lvl="2"/>
            <a:r>
              <a:rPr lang="de-DE" smtClean="0"/>
              <a:t>Zweite Ebene</a:t>
            </a:r>
          </a:p>
          <a:p>
            <a:pPr lvl="3"/>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54F80581-BB63-49F3-A726-FD24801BB2A2}"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939892EE-0AA1-4958-8F8C-C15D900CD410}"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5ABE00"/>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sz="1600" dirty="0" smtClean="0">
                <a:solidFill>
                  <a:schemeClr val="bg1"/>
                </a:solidFill>
              </a:rPr>
              <a:t>Restriction of inter-layer prediction on tile boundaries</a:t>
            </a:r>
            <a:br>
              <a:rPr lang="en-US" sz="1600" dirty="0" smtClean="0">
                <a:solidFill>
                  <a:schemeClr val="bg1"/>
                </a:solidFill>
              </a:rPr>
            </a:br>
            <a:r>
              <a:rPr lang="en-US" sz="1600" dirty="0" smtClean="0">
                <a:solidFill>
                  <a:schemeClr val="bg1"/>
                </a:solidFill>
              </a:rPr>
              <a:t>(</a:t>
            </a:r>
            <a:r>
              <a:rPr lang="en-US" sz="1600" dirty="0" err="1" smtClean="0">
                <a:solidFill>
                  <a:schemeClr val="bg1"/>
                </a:solidFill>
              </a:rPr>
              <a:t>JCT3V-D0051</a:t>
            </a:r>
            <a:r>
              <a:rPr lang="en-US" sz="1600" dirty="0" smtClean="0">
                <a:solidFill>
                  <a:schemeClr val="bg1"/>
                </a:solidFill>
              </a:rPr>
              <a:t>)</a:t>
            </a:r>
            <a:endParaRPr lang="en-US" sz="1600" dirty="0" smtClean="0">
              <a:solidFill>
                <a:schemeClr val="bg1"/>
              </a:solidFill>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4125" r:id="rId1"/>
    <p:sldLayoutId id="2147484126"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 id="2147484136" r:id="rId12"/>
    <p:sldLayoutId id="2147484137" r:id="rId13"/>
    <p:sldLayoutId id="2147484138" r:id="rId14"/>
    <p:sldLayoutId id="2147484139" r:id="rId15"/>
    <p:sldLayoutId id="2147484140" r:id="rId16"/>
    <p:sldLayoutId id="2147484141" r:id="rId17"/>
    <p:sldLayoutId id="2147484142" r:id="rId18"/>
    <p:sldLayoutId id="2147484143" r:id="rId19"/>
    <p:sldLayoutId id="2147484144" r:id="rId20"/>
    <p:sldLayoutId id="2147484145" r:id="rId21"/>
    <p:sldLayoutId id="2147484146" r:id="rId22"/>
    <p:sldLayoutId id="2147484147" r:id="rId23"/>
    <p:sldLayoutId id="2147484149" r:id="rId24"/>
    <p:sldLayoutId id="2147484155" r:id="rId25"/>
    <p:sldLayoutId id="2147484187" r:id="rId26"/>
    <p:sldLayoutId id="2147484188" r:id="rId27"/>
    <p:sldLayoutId id="2147484189" r:id="rId28"/>
    <p:sldLayoutId id="2147484190" r:id="rId29"/>
    <p:sldLayoutId id="2147484191" r:id="rId30"/>
    <p:sldLayoutId id="2147484192" r:id="rId31"/>
    <p:sldLayoutId id="2147484193" r:id="rId32"/>
  </p:sldLayoutIdLst>
  <p:timing>
    <p:tnLst>
      <p:par>
        <p:cTn id="1" dur="indefinite" restart="never" nodeType="tmRoot"/>
      </p:par>
    </p:tnLst>
  </p:timing>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5ABE00"/>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5ABE00"/>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5ABE00"/>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5ABE00"/>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218"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221A41A4-235E-49F4-A144-70D4B87DC21D}"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CA315A36-5AD5-4252-A402-E62583900816}"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10" name="Untertitel 2"/>
          <p:cNvSpPr txBox="1">
            <a:spLocks/>
          </p:cNvSpPr>
          <p:nvPr/>
        </p:nvSpPr>
        <p:spPr>
          <a:xfrm>
            <a:off x="6443663" y="0"/>
            <a:ext cx="2700337" cy="900113"/>
          </a:xfrm>
          <a:prstGeom prst="rect">
            <a:avLst/>
          </a:prstGeom>
          <a:solidFill>
            <a:srgbClr val="0076B3"/>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de-DE" sz="1600" dirty="0" err="1" smtClean="0">
                <a:solidFill>
                  <a:schemeClr val="bg1"/>
                </a:solidFill>
                <a:latin typeface="Arial" pitchFamily="34" charset="0"/>
                <a:ea typeface="ＭＳ Ｐゴシック" pitchFamily="1" charset="-128"/>
                <a:cs typeface="Arial" pitchFamily="34" charset="0"/>
              </a:rPr>
              <a:t>Photonic</a:t>
            </a:r>
            <a:r>
              <a:rPr lang="de-DE" sz="1600" dirty="0" smtClean="0">
                <a:solidFill>
                  <a:schemeClr val="bg1"/>
                </a:solidFill>
                <a:latin typeface="Arial" pitchFamily="34" charset="0"/>
                <a:ea typeface="ＭＳ Ｐゴシック" pitchFamily="1" charset="-128"/>
                <a:cs typeface="Arial" pitchFamily="34" charset="0"/>
              </a:rPr>
              <a:t> Components</a:t>
            </a:r>
            <a:endParaRPr lang="de-DE" sz="1600" dirty="0">
              <a:solidFill>
                <a:schemeClr val="bg1"/>
              </a:solidFill>
              <a:latin typeface="Arial" pitchFamily="34" charset="0"/>
              <a:ea typeface="ＭＳ Ｐゴシック" pitchFamily="1"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0076B3"/>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0076B3"/>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0076B3"/>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0076B3"/>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42" name="Textplatzhalter 2"/>
          <p:cNvSpPr>
            <a:spLocks noGrp="1"/>
          </p:cNvSpPr>
          <p:nvPr>
            <p:ph type="body" idx="1"/>
          </p:nvPr>
        </p:nvSpPr>
        <p:spPr bwMode="auto">
          <a:xfrm>
            <a:off x="468313" y="1412875"/>
            <a:ext cx="5975350" cy="4516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p:txBody>
      </p:sp>
      <p:sp>
        <p:nvSpPr>
          <p:cNvPr id="15" name="Datumsplatzhalter 35"/>
          <p:cNvSpPr>
            <a:spLocks noGrp="1"/>
          </p:cNvSpPr>
          <p:nvPr>
            <p:ph type="dt" sz="half" idx="2"/>
          </p:nvPr>
        </p:nvSpPr>
        <p:spPr>
          <a:xfrm>
            <a:off x="6215063" y="6308725"/>
            <a:ext cx="2309812"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C5F58F38-AC39-402A-872B-B296649615A6}" type="datetime1">
              <a:rPr lang="de-DE"/>
              <a:pPr>
                <a:defRPr/>
              </a:pPr>
              <a:t>21.04.2013</a:t>
            </a:fld>
            <a:endParaRPr lang="de-DE"/>
          </a:p>
        </p:txBody>
      </p:sp>
      <p:sp>
        <p:nvSpPr>
          <p:cNvPr id="16" name="Foliennummernplatzhalter 36"/>
          <p:cNvSpPr>
            <a:spLocks noGrp="1"/>
          </p:cNvSpPr>
          <p:nvPr>
            <p:ph type="sldNum" sz="quarter" idx="4"/>
          </p:nvPr>
        </p:nvSpPr>
        <p:spPr>
          <a:xfrm>
            <a:off x="8501063" y="6308725"/>
            <a:ext cx="463550" cy="360363"/>
          </a:xfrm>
          <a:prstGeom prst="rect">
            <a:avLst/>
          </a:prstGeom>
        </p:spPr>
        <p:txBody>
          <a:bodyPr vert="horz" wrap="square" lIns="91440" tIns="45720" rIns="0" bIns="45720" numCol="1" anchor="ctr" anchorCtr="0" compatLnSpc="1">
            <a:prstTxWarp prst="textNoShape">
              <a:avLst/>
            </a:prstTxWarp>
          </a:bodyPr>
          <a:lstStyle>
            <a:lvl1pPr algn="r">
              <a:defRPr sz="1100" smtClean="0">
                <a:latin typeface="Arial" pitchFamily="34" charset="0"/>
                <a:ea typeface="ＭＳ Ｐゴシック" pitchFamily="-65" charset="-128"/>
                <a:cs typeface="Arial" pitchFamily="34" charset="0"/>
              </a:defRPr>
            </a:lvl1pPr>
          </a:lstStyle>
          <a:p>
            <a:pPr>
              <a:defRPr/>
            </a:pPr>
            <a:fld id="{65853A75-E953-4A02-A633-2F8E74FDB311}" type="slidenum">
              <a:rPr lang="de-DE"/>
              <a:pPr>
                <a:defRPr/>
              </a:pPr>
              <a:t>‹#›</a:t>
            </a:fld>
            <a:endParaRPr lang="de-DE" dirty="0"/>
          </a:p>
        </p:txBody>
      </p:sp>
      <p:sp>
        <p:nvSpPr>
          <p:cNvPr id="20" name="Fußzeilenplatzhalter 37"/>
          <p:cNvSpPr>
            <a:spLocks noGrp="1"/>
          </p:cNvSpPr>
          <p:nvPr>
            <p:ph type="ftr" sz="quarter" idx="3"/>
          </p:nvPr>
        </p:nvSpPr>
        <p:spPr>
          <a:xfrm>
            <a:off x="2700338" y="6308725"/>
            <a:ext cx="3443287" cy="358775"/>
          </a:xfrm>
          <a:prstGeom prst="rect">
            <a:avLst/>
          </a:prstGeom>
        </p:spPr>
        <p:txBody>
          <a:bodyPr vert="horz" wrap="square" lIns="576000" tIns="45720" rIns="91440" bIns="45720" numCol="1" anchor="ctr" anchorCtr="0" compatLnSpc="1">
            <a:prstTxWarp prst="textNoShape">
              <a:avLst/>
            </a:prstTxWarp>
          </a:bodyPr>
          <a:lstStyle>
            <a:lvl1pPr algn="l">
              <a:defRPr sz="1100" smtClean="0">
                <a:latin typeface="Arial" pitchFamily="34" charset="0"/>
                <a:ea typeface="ＭＳ Ｐゴシック" pitchFamily="-65" charset="-128"/>
                <a:cs typeface="Arial" pitchFamily="34" charset="0"/>
              </a:defRPr>
            </a:lvl1pPr>
          </a:lstStyle>
          <a:p>
            <a:pPr>
              <a:defRPr/>
            </a:pPr>
            <a:r>
              <a:rPr lang="de-DE"/>
              <a:t>Speaker</a:t>
            </a:r>
          </a:p>
        </p:txBody>
      </p:sp>
      <p:sp>
        <p:nvSpPr>
          <p:cNvPr id="6" name="Rechteck 5"/>
          <p:cNvSpPr/>
          <p:nvPr/>
        </p:nvSpPr>
        <p:spPr>
          <a:xfrm>
            <a:off x="0" y="0"/>
            <a:ext cx="8999538" cy="900113"/>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cs typeface="Arial" pitchFamily="34" charset="0"/>
            </a:endParaRPr>
          </a:p>
        </p:txBody>
      </p:sp>
      <p:sp>
        <p:nvSpPr>
          <p:cNvPr id="11" name="Rechteck 10"/>
          <p:cNvSpPr/>
          <p:nvPr/>
        </p:nvSpPr>
        <p:spPr>
          <a:xfrm>
            <a:off x="0" y="6143625"/>
            <a:ext cx="9144000" cy="53975"/>
          </a:xfrm>
          <a:prstGeom prst="rect">
            <a:avLst/>
          </a:prstGeom>
          <a:solidFill>
            <a:srgbClr val="A2A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a typeface="ＭＳ Ｐゴシック" pitchFamily="-65" charset="-128"/>
              <a:cs typeface="Arial" pitchFamily="34" charset="0"/>
            </a:endParaRPr>
          </a:p>
        </p:txBody>
      </p:sp>
      <p:sp>
        <p:nvSpPr>
          <p:cNvPr id="9" name="Untertitel 2"/>
          <p:cNvSpPr txBox="1">
            <a:spLocks/>
          </p:cNvSpPr>
          <p:nvPr/>
        </p:nvSpPr>
        <p:spPr>
          <a:xfrm>
            <a:off x="6443663" y="0"/>
            <a:ext cx="2700337" cy="900113"/>
          </a:xfrm>
          <a:prstGeom prst="rect">
            <a:avLst/>
          </a:prstGeom>
          <a:solidFill>
            <a:srgbClr val="00B3DF"/>
          </a:solidFill>
        </p:spPr>
        <p:txBody>
          <a:bodyPr lIns="72000" rIns="0" anchor="ct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82550" algn="l">
              <a:defRPr/>
            </a:pPr>
            <a:r>
              <a:rPr lang="de-DE" sz="1600" dirty="0" err="1" smtClean="0">
                <a:solidFill>
                  <a:schemeClr val="bg1"/>
                </a:solidFill>
                <a:latin typeface="Arial" pitchFamily="34" charset="0"/>
                <a:ea typeface="ＭＳ Ｐゴシック" pitchFamily="1" charset="-128"/>
                <a:cs typeface="Arial" pitchFamily="34" charset="0"/>
              </a:rPr>
              <a:t>Photonic</a:t>
            </a:r>
            <a:r>
              <a:rPr lang="de-DE" sz="1600" dirty="0" smtClean="0">
                <a:solidFill>
                  <a:schemeClr val="bg1"/>
                </a:solidFill>
                <a:latin typeface="Arial" pitchFamily="34" charset="0"/>
                <a:ea typeface="ＭＳ Ｐゴシック" pitchFamily="1" charset="-128"/>
                <a:cs typeface="Arial" pitchFamily="34" charset="0"/>
              </a:rPr>
              <a:t> </a:t>
            </a:r>
            <a:br>
              <a:rPr lang="de-DE" sz="1600" dirty="0" smtClean="0">
                <a:solidFill>
                  <a:schemeClr val="bg1"/>
                </a:solidFill>
                <a:latin typeface="Arial" pitchFamily="34" charset="0"/>
                <a:ea typeface="ＭＳ Ｐゴシック" pitchFamily="1" charset="-128"/>
                <a:cs typeface="Arial" pitchFamily="34" charset="0"/>
              </a:rPr>
            </a:br>
            <a:r>
              <a:rPr lang="de-DE" sz="1600" dirty="0" smtClean="0">
                <a:solidFill>
                  <a:schemeClr val="bg1"/>
                </a:solidFill>
                <a:latin typeface="Arial" pitchFamily="34" charset="0"/>
                <a:ea typeface="ＭＳ Ｐゴシック" pitchFamily="1" charset="-128"/>
                <a:cs typeface="Arial" pitchFamily="34" charset="0"/>
              </a:rPr>
              <a:t>Networks </a:t>
            </a:r>
            <a:r>
              <a:rPr lang="de-DE" sz="1600" dirty="0" err="1" smtClean="0">
                <a:solidFill>
                  <a:schemeClr val="bg1"/>
                </a:solidFill>
                <a:latin typeface="Arial" pitchFamily="34" charset="0"/>
                <a:ea typeface="ＭＳ Ｐゴシック" pitchFamily="1" charset="-128"/>
                <a:cs typeface="Arial" pitchFamily="34" charset="0"/>
              </a:rPr>
              <a:t>and</a:t>
            </a:r>
            <a:r>
              <a:rPr lang="de-DE" sz="1600" dirty="0" smtClean="0">
                <a:solidFill>
                  <a:schemeClr val="bg1"/>
                </a:solidFill>
                <a:latin typeface="Arial" pitchFamily="34" charset="0"/>
                <a:ea typeface="ＭＳ Ｐゴシック" pitchFamily="1" charset="-128"/>
                <a:cs typeface="Arial" pitchFamily="34" charset="0"/>
              </a:rPr>
              <a:t> Systems</a:t>
            </a:r>
            <a:endParaRPr lang="de-DE" sz="1600" dirty="0">
              <a:solidFill>
                <a:schemeClr val="bg1"/>
              </a:solidFill>
              <a:latin typeface="Arial" pitchFamily="34" charset="0"/>
              <a:ea typeface="ＭＳ Ｐゴシック" pitchFamily="1"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Lst>
  <p:hf hdr="0"/>
  <p:txStyles>
    <p:titleStyle>
      <a:lvl1pPr algn="l" rtl="0" eaLnBrk="0" fontAlgn="base" hangingPunct="0">
        <a:spcBef>
          <a:spcPct val="0"/>
        </a:spcBef>
        <a:spcAft>
          <a:spcPct val="0"/>
        </a:spcAft>
        <a:defRPr sz="2400" b="1" kern="1200">
          <a:solidFill>
            <a:srgbClr val="262626"/>
          </a:solidFill>
          <a:latin typeface="+mn-lt"/>
          <a:ea typeface="+mj-ea"/>
          <a:cs typeface="+mj-cs"/>
        </a:defRPr>
      </a:lvl1pPr>
      <a:lvl2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2pPr>
      <a:lvl3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3pPr>
      <a:lvl4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4pPr>
      <a:lvl5pPr algn="l" rtl="0" eaLnBrk="0" fontAlgn="base" hangingPunct="0">
        <a:spcBef>
          <a:spcPct val="0"/>
        </a:spcBef>
        <a:spcAft>
          <a:spcPct val="0"/>
        </a:spcAft>
        <a:defRPr sz="2400" b="1">
          <a:solidFill>
            <a:srgbClr val="262626"/>
          </a:solidFill>
          <a:latin typeface="Arial" charset="0"/>
          <a:ea typeface="Tahoma" pitchFamily="-111" charset="0"/>
          <a:cs typeface="Tahoma" pitchFamily="-111" charset="0"/>
        </a:defRPr>
      </a:lvl5pPr>
      <a:lvl6pPr marL="4572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6pPr>
      <a:lvl7pPr marL="9144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7pPr>
      <a:lvl8pPr marL="13716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8pPr>
      <a:lvl9pPr marL="1828800" algn="l" rtl="0" fontAlgn="base">
        <a:spcBef>
          <a:spcPct val="0"/>
        </a:spcBef>
        <a:spcAft>
          <a:spcPct val="0"/>
        </a:spcAft>
        <a:defRPr sz="2600" b="1">
          <a:solidFill>
            <a:srgbClr val="262626"/>
          </a:solidFill>
          <a:latin typeface="FrutigerBQ" pitchFamily="34" charset="0"/>
          <a:ea typeface="Tahoma" pitchFamily="-111" charset="0"/>
          <a:cs typeface="Tahoma" pitchFamily="-111" charset="0"/>
        </a:defRPr>
      </a:lvl9pPr>
    </p:titleStyle>
    <p:bodyStyle>
      <a:lvl1pPr marL="287338" indent="-287338" algn="l" rtl="0" eaLnBrk="0" fontAlgn="base" hangingPunct="0">
        <a:spcBef>
          <a:spcPts val="600"/>
        </a:spcBef>
        <a:spcAft>
          <a:spcPct val="0"/>
        </a:spcAft>
        <a:buClr>
          <a:srgbClr val="6D6E71"/>
        </a:buClr>
        <a:buSzPct val="80000"/>
        <a:buFont typeface="Wingdings" pitchFamily="2" charset="2"/>
        <a:buChar char="•"/>
        <a:defRPr sz="2000" b="1" kern="1200">
          <a:solidFill>
            <a:srgbClr val="262626"/>
          </a:solidFill>
          <a:latin typeface="Arial" pitchFamily="34" charset="0"/>
          <a:ea typeface="+mn-ea"/>
          <a:cs typeface="Arial" pitchFamily="34" charset="0"/>
        </a:defRPr>
      </a:lvl1pPr>
      <a:lvl2pPr marL="263525" indent="-263525" algn="l" rtl="0" eaLnBrk="0" fontAlgn="base" hangingPunct="0">
        <a:spcBef>
          <a:spcPts val="600"/>
        </a:spcBef>
        <a:spcAft>
          <a:spcPct val="0"/>
        </a:spcAft>
        <a:buClr>
          <a:srgbClr val="00B3DF"/>
        </a:buClr>
        <a:buSzPct val="80000"/>
        <a:buFont typeface="Wingdings" pitchFamily="2" charset="2"/>
        <a:buChar char=""/>
        <a:defRPr sz="2000" kern="1200">
          <a:solidFill>
            <a:srgbClr val="262626"/>
          </a:solidFill>
          <a:latin typeface="Arial" pitchFamily="34" charset="0"/>
          <a:ea typeface="+mn-ea"/>
          <a:cs typeface="Arial" pitchFamily="34" charset="0"/>
        </a:defRPr>
      </a:lvl2pPr>
      <a:lvl3pPr marL="449263" indent="-184150" algn="l" rtl="0" eaLnBrk="0" fontAlgn="base" hangingPunct="0">
        <a:spcBef>
          <a:spcPts val="600"/>
        </a:spcBef>
        <a:spcAft>
          <a:spcPct val="0"/>
        </a:spcAft>
        <a:buClr>
          <a:srgbClr val="00B3DF"/>
        </a:buClr>
        <a:buSzPct val="80000"/>
        <a:buFont typeface="Wingdings" pitchFamily="2" charset="2"/>
        <a:buChar char="n"/>
        <a:defRPr sz="2000" kern="1200">
          <a:solidFill>
            <a:srgbClr val="262626"/>
          </a:solidFill>
          <a:latin typeface="Arial" pitchFamily="34" charset="0"/>
          <a:ea typeface="+mn-ea"/>
          <a:cs typeface="Arial" pitchFamily="34" charset="0"/>
        </a:defRPr>
      </a:lvl3pPr>
      <a:lvl4pPr marL="627063" indent="-177800" algn="l" rtl="0" eaLnBrk="0" fontAlgn="base" hangingPunct="0">
        <a:spcBef>
          <a:spcPts val="600"/>
        </a:spcBef>
        <a:spcAft>
          <a:spcPct val="0"/>
        </a:spcAft>
        <a:buClr>
          <a:srgbClr val="00B3DF"/>
        </a:buClr>
        <a:buSzPct val="80000"/>
        <a:buFont typeface="Wingdings" pitchFamily="2" charset="2"/>
        <a:buChar char="n"/>
        <a:defRPr lang="de-DE" sz="1400" kern="1200" dirty="0">
          <a:solidFill>
            <a:srgbClr val="262626"/>
          </a:solidFill>
          <a:latin typeface="+mn-lt"/>
          <a:ea typeface="+mn-ea"/>
          <a:cs typeface="+mn-cs"/>
        </a:defRPr>
      </a:lvl4pPr>
      <a:lvl5pPr marL="627063" indent="176213" algn="l" rtl="0" eaLnBrk="0" fontAlgn="base" hangingPunct="0">
        <a:spcBef>
          <a:spcPts val="600"/>
        </a:spcBef>
        <a:spcAft>
          <a:spcPct val="0"/>
        </a:spcAft>
        <a:buClr>
          <a:srgbClr val="00B3DF"/>
        </a:buClr>
        <a:buSzPct val="80000"/>
        <a:buFont typeface="Wingdings" pitchFamily="2" charset="2"/>
        <a:buChar char="n"/>
        <a:defRPr sz="1400" kern="1200">
          <a:solidFill>
            <a:srgbClr val="26262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ext Placeholder 2"/>
          <p:cNvSpPr>
            <a:spLocks noGrp="1"/>
          </p:cNvSpPr>
          <p:nvPr>
            <p:ph type="body" sz="quarter" idx="11"/>
          </p:nvPr>
        </p:nvSpPr>
        <p:spPr>
          <a:xfrm>
            <a:off x="311120" y="1773238"/>
            <a:ext cx="8496300" cy="1723549"/>
          </a:xfrm>
        </p:spPr>
        <p:txBody>
          <a:bodyPr/>
          <a:lstStyle/>
          <a:p>
            <a:pPr algn="ctr"/>
            <a:r>
              <a:rPr lang="en-CA" dirty="0" err="1"/>
              <a:t>AHG</a:t>
            </a:r>
            <a:r>
              <a:rPr lang="en-CA" dirty="0"/>
              <a:t> 13: Restriction of inter-layer prediction on tile </a:t>
            </a:r>
            <a:r>
              <a:rPr lang="en-CA" dirty="0" smtClean="0"/>
              <a:t>boundaries</a:t>
            </a:r>
            <a:br>
              <a:rPr lang="en-CA" dirty="0" smtClean="0"/>
            </a:br>
            <a:r>
              <a:rPr lang="en-CA" dirty="0" smtClean="0"/>
              <a:t/>
            </a:r>
            <a:br>
              <a:rPr lang="en-CA" dirty="0" smtClean="0"/>
            </a:br>
            <a:r>
              <a:rPr lang="en-CA" dirty="0" err="1" smtClean="0"/>
              <a:t>JCT3V-D0051</a:t>
            </a:r>
            <a:endParaRPr lang="en-US" dirty="0" smtClean="0">
              <a:latin typeface="Arial" charset="0"/>
              <a:cs typeface="Arial" charset="0"/>
            </a:endParaRPr>
          </a:p>
        </p:txBody>
      </p:sp>
      <p:sp>
        <p:nvSpPr>
          <p:cNvPr id="131077" name="Date Placeholder 5"/>
          <p:cNvSpPr>
            <a:spLocks noGrp="1"/>
          </p:cNvSpPr>
          <p:nvPr>
            <p:ph type="dt" sz="quarter" idx="25"/>
          </p:nvPr>
        </p:nvSpPr>
        <p:spPr bwMode="auto">
          <a:noFill/>
          <a:ln>
            <a:miter lim="800000"/>
            <a:headEnd/>
            <a:tailEnd/>
          </a:ln>
        </p:spPr>
        <p:txBody>
          <a:bodyPr/>
          <a:lstStyle/>
          <a:p>
            <a:fld id="{C6E7EEC2-A190-490A-9069-72535D18DBB3}" type="datetime1">
              <a:rPr lang="en-US" smtClean="0">
                <a:latin typeface="Arial" charset="0"/>
                <a:ea typeface="MS PGothic" pitchFamily="34" charset="-128"/>
                <a:cs typeface="Arial" charset="0"/>
              </a:rPr>
              <a:pPr/>
              <a:t>4/21/2013</a:t>
            </a:fld>
            <a:endParaRPr lang="en-US">
              <a:latin typeface="Arial" charset="0"/>
              <a:ea typeface="MS PGothic" pitchFamily="34" charset="-128"/>
              <a:cs typeface="Arial" charset="0"/>
            </a:endParaRPr>
          </a:p>
        </p:txBody>
      </p:sp>
      <p:sp>
        <p:nvSpPr>
          <p:cNvPr id="131078" name="Slide Number Placeholder 6"/>
          <p:cNvSpPr>
            <a:spLocks noGrp="1"/>
          </p:cNvSpPr>
          <p:nvPr>
            <p:ph type="sldNum" sz="quarter" idx="26"/>
          </p:nvPr>
        </p:nvSpPr>
        <p:spPr bwMode="auto">
          <a:noFill/>
          <a:ln>
            <a:miter lim="800000"/>
            <a:headEnd/>
            <a:tailEnd/>
          </a:ln>
        </p:spPr>
        <p:txBody>
          <a:bodyPr/>
          <a:lstStyle/>
          <a:p>
            <a:fld id="{AD24EF67-0C20-4DF2-9AB4-BDFC7BCCD8C9}" type="slidenum">
              <a:rPr lang="en-US" smtClean="0">
                <a:latin typeface="Arial" charset="0"/>
                <a:ea typeface="MS PGothic" pitchFamily="34" charset="-128"/>
                <a:cs typeface="Arial" charset="0"/>
              </a:rPr>
              <a:pPr/>
              <a:t>1</a:t>
            </a:fld>
            <a:endParaRPr lang="en-US">
              <a:latin typeface="Arial" charset="0"/>
              <a:ea typeface="MS PGothic" pitchFamily="34" charset="-128"/>
              <a:cs typeface="Arial" charset="0"/>
            </a:endParaRPr>
          </a:p>
        </p:txBody>
      </p:sp>
      <p:sp>
        <p:nvSpPr>
          <p:cNvPr id="5" name="TextBox 4"/>
          <p:cNvSpPr txBox="1"/>
          <p:nvPr/>
        </p:nvSpPr>
        <p:spPr>
          <a:xfrm>
            <a:off x="3584080" y="4286256"/>
            <a:ext cx="1967205" cy="1477328"/>
          </a:xfrm>
          <a:prstGeom prst="rect">
            <a:avLst/>
          </a:prstGeom>
          <a:noFill/>
        </p:spPr>
        <p:txBody>
          <a:bodyPr wrap="none" rtlCol="0">
            <a:spAutoFit/>
          </a:bodyPr>
          <a:lstStyle/>
          <a:p>
            <a:pPr algn="ctr"/>
            <a:r>
              <a:rPr lang="en-CA" dirty="0"/>
              <a:t>Gerhard Tech</a:t>
            </a:r>
            <a:br>
              <a:rPr lang="en-CA" dirty="0"/>
            </a:br>
            <a:r>
              <a:rPr lang="en-CA" dirty="0"/>
              <a:t>Yago Sanchez</a:t>
            </a:r>
            <a:br>
              <a:rPr lang="en-CA" dirty="0"/>
            </a:br>
            <a:r>
              <a:rPr lang="en-CA" dirty="0"/>
              <a:t>Karsten </a:t>
            </a:r>
            <a:r>
              <a:rPr lang="en-CA" dirty="0" err="1"/>
              <a:t>Suehring</a:t>
            </a:r>
            <a:r>
              <a:rPr lang="en-CA" dirty="0"/>
              <a:t/>
            </a:r>
            <a:br>
              <a:rPr lang="en-CA" dirty="0"/>
            </a:br>
            <a:r>
              <a:rPr lang="en-CA" dirty="0"/>
              <a:t>Robert </a:t>
            </a:r>
            <a:r>
              <a:rPr lang="en-CA" dirty="0" err="1"/>
              <a:t>Skupin</a:t>
            </a:r>
            <a:r>
              <a:rPr lang="en-CA" dirty="0"/>
              <a:t> </a:t>
            </a:r>
            <a:br>
              <a:rPr lang="en-CA" dirty="0"/>
            </a:br>
            <a:r>
              <a:rPr lang="en-CA" dirty="0"/>
              <a:t>Thomas Schierl</a:t>
            </a:r>
            <a:endParaRPr 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Content Placeholder 10"/>
          <p:cNvSpPr>
            <a:spLocks noGrp="1"/>
          </p:cNvSpPr>
          <p:nvPr>
            <p:ph sz="quarter" idx="10"/>
          </p:nvPr>
        </p:nvSpPr>
        <p:spPr/>
        <p:txBody>
          <a:bodyPr/>
          <a:lstStyle/>
          <a:p>
            <a:pPr lvl="1"/>
            <a:r>
              <a:rPr lang="en-US" dirty="0" smtClean="0"/>
              <a:t>Motivation</a:t>
            </a:r>
          </a:p>
          <a:p>
            <a:pPr lvl="1"/>
            <a:r>
              <a:rPr lang="en-US" dirty="0" smtClean="0"/>
              <a:t>Proposal</a:t>
            </a:r>
          </a:p>
          <a:p>
            <a:pPr lvl="1"/>
            <a:r>
              <a:rPr lang="en-US" dirty="0" smtClean="0"/>
              <a:t>Changes to MV-HEVC</a:t>
            </a:r>
          </a:p>
          <a:p>
            <a:pPr lvl="1"/>
            <a:r>
              <a:rPr lang="en-US" dirty="0" smtClean="0"/>
              <a:t>Changes to 3D-HEVC</a:t>
            </a:r>
          </a:p>
          <a:p>
            <a:pPr lvl="3"/>
            <a:endParaRPr lang="en-US" dirty="0" smtClean="0"/>
          </a:p>
          <a:p>
            <a:pPr lvl="3"/>
            <a:endParaRPr lang="en-US" dirty="0" smtClean="0"/>
          </a:p>
          <a:p>
            <a:pPr lvl="3"/>
            <a:endParaRPr lang="en-US" dirty="0" smtClean="0"/>
          </a:p>
          <a:p>
            <a:pPr lvl="2"/>
            <a:endParaRPr lang="en-US" dirty="0" smtClean="0"/>
          </a:p>
          <a:p>
            <a:pPr lvl="2"/>
            <a:endParaRPr lang="en-US" dirty="0" smtClean="0"/>
          </a:p>
          <a:p>
            <a:pPr lvl="4"/>
            <a:endParaRPr lang="en-US" dirty="0" smtClean="0"/>
          </a:p>
        </p:txBody>
      </p:sp>
      <p:sp>
        <p:nvSpPr>
          <p:cNvPr id="132099" name="Title 2"/>
          <p:cNvSpPr>
            <a:spLocks noGrp="1"/>
          </p:cNvSpPr>
          <p:nvPr>
            <p:ph type="title"/>
          </p:nvPr>
        </p:nvSpPr>
        <p:spPr/>
        <p:txBody>
          <a:bodyPr/>
          <a:lstStyle/>
          <a:p>
            <a:r>
              <a:rPr lang="en-US" smtClean="0"/>
              <a:t>Outline</a:t>
            </a:r>
            <a:endParaRPr lang="en-US" dirty="0" smtClean="0"/>
          </a:p>
        </p:txBody>
      </p:sp>
      <p:sp>
        <p:nvSpPr>
          <p:cNvPr id="132101" name="Slide Number Placeholder 4"/>
          <p:cNvSpPr>
            <a:spLocks noGrp="1"/>
          </p:cNvSpPr>
          <p:nvPr>
            <p:ph type="sldNum" sz="quarter" idx="12"/>
          </p:nvPr>
        </p:nvSpPr>
        <p:spPr/>
        <p:txBody>
          <a:bodyPr/>
          <a:lstStyle/>
          <a:p>
            <a:fld id="{4F50933A-3135-4284-9085-47BBA09D1206}" type="slidenum">
              <a:rPr lang="en-US" smtClean="0"/>
              <a:pPr/>
              <a:t>2</a:t>
            </a:fld>
            <a:endParaRPr lang="en-US"/>
          </a:p>
        </p:txBody>
      </p:sp>
      <p:sp>
        <p:nvSpPr>
          <p:cNvPr id="6" name="Footer Placeholder 5"/>
          <p:cNvSpPr>
            <a:spLocks noGrp="1"/>
          </p:cNvSpPr>
          <p:nvPr>
            <p:ph type="ftr" sz="quarter" idx="13"/>
          </p:nvPr>
        </p:nvSpPr>
        <p:spPr>
          <a:xfrm>
            <a:off x="2700338" y="6308725"/>
            <a:ext cx="3443287" cy="358775"/>
          </a:xfrm>
        </p:spPr>
        <p:txBody>
          <a:bodyPr/>
          <a:lstStyle/>
          <a:p>
            <a:r>
              <a:rPr lang="en-US" dirty="0" smtClean="0"/>
              <a:t>Gerhard Tech</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Motivation</a:t>
            </a:r>
            <a:endParaRPr lang="de-DE" dirty="0"/>
          </a:p>
        </p:txBody>
      </p:sp>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3</a:t>
            </a:fld>
            <a:endParaRPr lang="de-DE" dirty="0"/>
          </a:p>
        </p:txBody>
      </p:sp>
      <p:sp>
        <p:nvSpPr>
          <p:cNvPr id="6" name="Footer Placeholder 5"/>
          <p:cNvSpPr>
            <a:spLocks noGrp="1"/>
          </p:cNvSpPr>
          <p:nvPr>
            <p:ph type="ftr" sz="quarter" idx="13"/>
          </p:nvPr>
        </p:nvSpPr>
        <p:spPr/>
        <p:txBody>
          <a:bodyPr/>
          <a:lstStyle/>
          <a:p>
            <a:pPr>
              <a:defRPr/>
            </a:pPr>
            <a:r>
              <a:rPr lang="de-DE" dirty="0" smtClean="0"/>
              <a:t>Gerhard Tech</a:t>
            </a:r>
            <a:endParaRPr lang="de-DE" dirty="0"/>
          </a:p>
        </p:txBody>
      </p:sp>
      <p:sp>
        <p:nvSpPr>
          <p:cNvPr id="57" name="Content Placeholder 2"/>
          <p:cNvSpPr>
            <a:spLocks noGrp="1"/>
          </p:cNvSpPr>
          <p:nvPr>
            <p:ph idx="10"/>
          </p:nvPr>
        </p:nvSpPr>
        <p:spPr>
          <a:xfrm>
            <a:off x="239724" y="1000108"/>
            <a:ext cx="8724764" cy="5072098"/>
          </a:xfrm>
        </p:spPr>
        <p:txBody>
          <a:bodyPr/>
          <a:lstStyle/>
          <a:p>
            <a:pPr lvl="1"/>
            <a:r>
              <a:rPr lang="en-US" dirty="0" smtClean="0"/>
              <a:t>Any </a:t>
            </a:r>
            <a:r>
              <a:rPr lang="en-US" dirty="0"/>
              <a:t>position in the reference view </a:t>
            </a:r>
            <a:r>
              <a:rPr lang="en-US" dirty="0" smtClean="0"/>
              <a:t>can be </a:t>
            </a:r>
            <a:r>
              <a:rPr lang="en-US" dirty="0"/>
              <a:t>utilized for the prediction of the dependent view.</a:t>
            </a:r>
            <a:endParaRPr lang="en-US" dirty="0" smtClean="0"/>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a:solidFill>
                <a:srgbClr val="FF0000"/>
              </a:solidFill>
              <a:sym typeface="Wingdings" pitchFamily="2" charset="2"/>
            </a:endParaRPr>
          </a:p>
          <a:p>
            <a:pPr lvl="1"/>
            <a:r>
              <a:rPr lang="en-US" dirty="0" smtClean="0"/>
              <a:t>A </a:t>
            </a:r>
            <a:r>
              <a:rPr lang="en-US" dirty="0"/>
              <a:t>decoder is required to finalize decoding of all reference views in 3D- and </a:t>
            </a:r>
            <a:r>
              <a:rPr lang="en-US" dirty="0" smtClean="0"/>
              <a:t>MV-HEVC before decoding the current view. </a:t>
            </a:r>
          </a:p>
          <a:p>
            <a:pPr marL="0" lvl="1" indent="0">
              <a:buNone/>
            </a:pPr>
            <a:r>
              <a:rPr lang="en-US" dirty="0" smtClean="0">
                <a:solidFill>
                  <a:srgbClr val="FF0000"/>
                </a:solidFill>
                <a:sym typeface="Wingdings" pitchFamily="2" charset="2"/>
              </a:rPr>
              <a:t> </a:t>
            </a:r>
            <a:r>
              <a:rPr lang="en-US" dirty="0" smtClean="0"/>
              <a:t>Without any restrictions: No parallel decoding of layers is possible. </a:t>
            </a:r>
          </a:p>
          <a:p>
            <a:pPr lvl="3" indent="0">
              <a:buNone/>
            </a:pPr>
            <a:endParaRPr lang="en-US" dirty="0" smtClean="0"/>
          </a:p>
          <a:p>
            <a:pPr lvl="3" indent="0">
              <a:buNone/>
            </a:pPr>
            <a:endParaRPr lang="en-US" dirty="0"/>
          </a:p>
          <a:p>
            <a:pPr lvl="2"/>
            <a:endParaRPr lang="en-US" dirty="0" smtClean="0"/>
          </a:p>
        </p:txBody>
      </p:sp>
      <p:pic>
        <p:nvPicPr>
          <p:cNvPr id="3074" name="Picture 2" descr="C:\home\jct3V\C\proposals\D0051_or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175" y="1988840"/>
            <a:ext cx="7568233" cy="2304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Proposal</a:t>
            </a:r>
            <a:endParaRPr lang="de-DE" dirty="0"/>
          </a:p>
        </p:txBody>
      </p:sp>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4</a:t>
            </a:fld>
            <a:endParaRPr lang="de-DE" dirty="0"/>
          </a:p>
        </p:txBody>
      </p:sp>
      <p:sp>
        <p:nvSpPr>
          <p:cNvPr id="6" name="Footer Placeholder 5"/>
          <p:cNvSpPr>
            <a:spLocks noGrp="1"/>
          </p:cNvSpPr>
          <p:nvPr>
            <p:ph type="ftr" sz="quarter" idx="13"/>
          </p:nvPr>
        </p:nvSpPr>
        <p:spPr/>
        <p:txBody>
          <a:bodyPr/>
          <a:lstStyle/>
          <a:p>
            <a:pPr>
              <a:defRPr/>
            </a:pPr>
            <a:r>
              <a:rPr lang="de-DE" dirty="0" smtClean="0"/>
              <a:t>Gerhard Tech</a:t>
            </a:r>
            <a:endParaRPr lang="de-DE" dirty="0"/>
          </a:p>
        </p:txBody>
      </p:sp>
      <p:sp>
        <p:nvSpPr>
          <p:cNvPr id="57" name="Content Placeholder 2"/>
          <p:cNvSpPr>
            <a:spLocks noGrp="1"/>
          </p:cNvSpPr>
          <p:nvPr>
            <p:ph idx="10"/>
          </p:nvPr>
        </p:nvSpPr>
        <p:spPr>
          <a:xfrm>
            <a:off x="239724" y="1000108"/>
            <a:ext cx="8904276" cy="5072098"/>
          </a:xfrm>
        </p:spPr>
        <p:txBody>
          <a:bodyPr/>
          <a:lstStyle/>
          <a:p>
            <a:pPr lvl="1"/>
            <a:r>
              <a:rPr lang="en-US" dirty="0"/>
              <a:t>All predictions for a particular tile in the dependent view are constraint to use data from the same reference layer tile. </a:t>
            </a: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smtClean="0">
              <a:solidFill>
                <a:srgbClr val="FF0000"/>
              </a:solidFill>
              <a:sym typeface="Wingdings" pitchFamily="2" charset="2"/>
            </a:endParaRPr>
          </a:p>
          <a:p>
            <a:pPr lvl="3" indent="0">
              <a:buNone/>
            </a:pPr>
            <a:endParaRPr lang="en-US" dirty="0">
              <a:solidFill>
                <a:srgbClr val="FF0000"/>
              </a:solidFill>
              <a:sym typeface="Wingdings" pitchFamily="2" charset="2"/>
            </a:endParaRPr>
          </a:p>
          <a:p>
            <a:pPr lvl="3" indent="0">
              <a:buNone/>
            </a:pPr>
            <a:endParaRPr lang="en-US" dirty="0">
              <a:solidFill>
                <a:srgbClr val="FF0000"/>
              </a:solidFill>
              <a:sym typeface="Wingdings" pitchFamily="2" charset="2"/>
            </a:endParaRPr>
          </a:p>
          <a:p>
            <a:pPr lvl="1"/>
            <a:r>
              <a:rPr lang="en-US" dirty="0"/>
              <a:t>The reference layer tile is the tile in the reference layer that includes the block that is collocated to the current block in the tile of the dependent layer. </a:t>
            </a:r>
          </a:p>
          <a:p>
            <a:pPr marL="354013" lvl="1" indent="-273050">
              <a:buNone/>
            </a:pPr>
            <a:r>
              <a:rPr lang="en-US" dirty="0" smtClean="0">
                <a:solidFill>
                  <a:srgbClr val="FF0000"/>
                </a:solidFill>
                <a:sym typeface="Wingdings" pitchFamily="2" charset="2"/>
              </a:rPr>
              <a:t></a:t>
            </a:r>
            <a:r>
              <a:rPr lang="en-US" dirty="0" smtClean="0">
                <a:sym typeface="Wingdings" pitchFamily="2" charset="2"/>
              </a:rPr>
              <a:t> </a:t>
            </a:r>
            <a:r>
              <a:rPr lang="en-US" dirty="0"/>
              <a:t>For low delay applications this approach enables the encoding and decoding of tiles in the dependent layer, before decoding or encoding of the reference layer is finished.</a:t>
            </a:r>
          </a:p>
          <a:p>
            <a:pPr lvl="3" indent="0">
              <a:buNone/>
            </a:pPr>
            <a:endParaRPr lang="en-US" dirty="0" smtClean="0"/>
          </a:p>
          <a:p>
            <a:pPr lvl="3" indent="0">
              <a:buNone/>
            </a:pPr>
            <a:endParaRPr lang="en-US" dirty="0"/>
          </a:p>
          <a:p>
            <a:pPr lvl="2"/>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7506" y="1988840"/>
            <a:ext cx="7565570"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321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5</a:t>
            </a:fld>
            <a:endParaRPr lang="de-DE" dirty="0"/>
          </a:p>
        </p:txBody>
      </p:sp>
      <p:sp>
        <p:nvSpPr>
          <p:cNvPr id="6" name="Footer Placeholder 5"/>
          <p:cNvSpPr>
            <a:spLocks noGrp="1"/>
          </p:cNvSpPr>
          <p:nvPr>
            <p:ph type="ftr" sz="quarter" idx="13"/>
          </p:nvPr>
        </p:nvSpPr>
        <p:spPr/>
        <p:txBody>
          <a:bodyPr/>
          <a:lstStyle/>
          <a:p>
            <a:pPr>
              <a:defRPr/>
            </a:pPr>
            <a:r>
              <a:rPr lang="de-DE" dirty="0" smtClean="0"/>
              <a:t>Gerhard Tech</a:t>
            </a:r>
            <a:endParaRPr lang="de-DE" dirty="0"/>
          </a:p>
        </p:txBody>
      </p:sp>
      <p:sp>
        <p:nvSpPr>
          <p:cNvPr id="2" name="Title 1"/>
          <p:cNvSpPr>
            <a:spLocks noGrp="1"/>
          </p:cNvSpPr>
          <p:nvPr>
            <p:ph type="title"/>
          </p:nvPr>
        </p:nvSpPr>
        <p:spPr/>
        <p:txBody>
          <a:bodyPr/>
          <a:lstStyle/>
          <a:p>
            <a:pPr lvl="0"/>
            <a:r>
              <a:rPr lang="en-CA" dirty="0"/>
              <a:t>Changes in </a:t>
            </a:r>
            <a:r>
              <a:rPr lang="en-CA" dirty="0" smtClean="0"/>
              <a:t>MV-HEVC</a:t>
            </a:r>
            <a:endParaRPr lang="de-DE" dirty="0"/>
          </a:p>
        </p:txBody>
      </p:sp>
      <p:sp>
        <p:nvSpPr>
          <p:cNvPr id="14" name="Content Placeholder 2"/>
          <p:cNvSpPr>
            <a:spLocks noGrp="1"/>
          </p:cNvSpPr>
          <p:nvPr>
            <p:ph idx="10"/>
          </p:nvPr>
        </p:nvSpPr>
        <p:spPr>
          <a:xfrm>
            <a:off x="239724" y="1000108"/>
            <a:ext cx="8436732" cy="5072098"/>
          </a:xfrm>
        </p:spPr>
        <p:txBody>
          <a:bodyPr/>
          <a:lstStyle/>
          <a:p>
            <a:pPr lvl="1"/>
            <a:endParaRPr lang="en-CA" dirty="0" smtClean="0"/>
          </a:p>
          <a:p>
            <a:pPr lvl="1"/>
            <a:r>
              <a:rPr lang="en-CA" dirty="0" smtClean="0"/>
              <a:t>Whether </a:t>
            </a:r>
            <a:r>
              <a:rPr lang="en-CA" dirty="0"/>
              <a:t>the constraint applies is signalled by a flag in the SPS extension. </a:t>
            </a:r>
            <a:endParaRPr lang="en-CA" dirty="0" smtClean="0"/>
          </a:p>
          <a:p>
            <a:pPr lvl="1"/>
            <a:endParaRPr lang="en-CA" dirty="0" smtClean="0"/>
          </a:p>
          <a:p>
            <a:pPr lvl="1"/>
            <a:r>
              <a:rPr lang="en-CA" dirty="0" smtClean="0"/>
              <a:t>When it is enabled following </a:t>
            </a:r>
            <a:r>
              <a:rPr lang="en-CA" dirty="0" smtClean="0"/>
              <a:t>bitstream constraints </a:t>
            </a:r>
            <a:r>
              <a:rPr lang="en-CA" dirty="0" smtClean="0"/>
              <a:t>shall apply for MV-HEVC: </a:t>
            </a:r>
            <a:endParaRPr lang="en-GB" dirty="0" smtClean="0"/>
          </a:p>
          <a:p>
            <a:pPr lvl="2"/>
            <a:endParaRPr lang="en-GB" dirty="0" smtClean="0"/>
          </a:p>
          <a:p>
            <a:pPr lvl="2"/>
            <a:r>
              <a:rPr lang="en-GB" dirty="0" smtClean="0"/>
              <a:t>Motion </a:t>
            </a:r>
            <a:r>
              <a:rPr lang="en-GB" dirty="0"/>
              <a:t>vectors used for </a:t>
            </a:r>
            <a:r>
              <a:rPr lang="en-GB" dirty="0" smtClean="0"/>
              <a:t>inter-layer </a:t>
            </a:r>
            <a:r>
              <a:rPr lang="en-GB" dirty="0"/>
              <a:t>prediction </a:t>
            </a:r>
            <a:r>
              <a:rPr lang="en-GB" dirty="0" smtClean="0"/>
              <a:t>shall be constraint </a:t>
            </a:r>
            <a:r>
              <a:rPr lang="en-GB" dirty="0"/>
              <a:t>in a way that the reference samples are located in the same reference layer tile</a:t>
            </a:r>
            <a:r>
              <a:rPr lang="en-GB" dirty="0" smtClean="0"/>
              <a:t>.</a:t>
            </a:r>
          </a:p>
          <a:p>
            <a:pPr lvl="2"/>
            <a:endParaRPr lang="en-GB" dirty="0" smtClean="0"/>
          </a:p>
          <a:p>
            <a:pPr lvl="2"/>
            <a:r>
              <a:rPr lang="en-GB" dirty="0"/>
              <a:t>When the collocated picture is in </a:t>
            </a:r>
            <a:r>
              <a:rPr lang="en-US" dirty="0"/>
              <a:t>a layer different to the layer of the current picture </a:t>
            </a:r>
            <a:r>
              <a:rPr lang="en-GB" dirty="0"/>
              <a:t>syntax elements shall be constraint such that the collocated </a:t>
            </a:r>
            <a:r>
              <a:rPr lang="en-GB" dirty="0" smtClean="0"/>
              <a:t>vector only </a:t>
            </a:r>
            <a:r>
              <a:rPr lang="en-GB" dirty="0"/>
              <a:t>needs to be derived </a:t>
            </a:r>
            <a:r>
              <a:rPr lang="en-US" dirty="0"/>
              <a:t>when </a:t>
            </a:r>
            <a:r>
              <a:rPr lang="en-GB" dirty="0"/>
              <a:t>the position of the col</a:t>
            </a:r>
            <a:r>
              <a:rPr lang="en-US" dirty="0"/>
              <a:t>l</a:t>
            </a:r>
            <a:r>
              <a:rPr lang="en-GB" dirty="0" err="1"/>
              <a:t>ocated</a:t>
            </a:r>
            <a:r>
              <a:rPr lang="en-GB" dirty="0"/>
              <a:t> block is in </a:t>
            </a:r>
            <a:r>
              <a:rPr lang="en-US" dirty="0"/>
              <a:t>the </a:t>
            </a:r>
            <a:r>
              <a:rPr lang="en-GB" dirty="0"/>
              <a:t>(co</a:t>
            </a:r>
            <a:r>
              <a:rPr lang="en-US" dirty="0"/>
              <a:t>l</a:t>
            </a:r>
            <a:r>
              <a:rPr lang="en-GB" dirty="0"/>
              <a:t>located) reference picture tile. </a:t>
            </a:r>
            <a:r>
              <a:rPr lang="en-US" dirty="0"/>
              <a:t> </a:t>
            </a:r>
            <a:endParaRPr lang="en-US" dirty="0" smtClean="0"/>
          </a:p>
          <a:p>
            <a:pPr lvl="2"/>
            <a:endParaRPr lang="en-US" dirty="0"/>
          </a:p>
          <a:p>
            <a:pPr lvl="2"/>
            <a:r>
              <a:rPr lang="en-GB" dirty="0" smtClean="0"/>
              <a:t>Loop </a:t>
            </a:r>
            <a:r>
              <a:rPr lang="en-GB" dirty="0"/>
              <a:t>filtering over tile boundaries shall be disabled in the reference </a:t>
            </a:r>
            <a:r>
              <a:rPr lang="en-GB" dirty="0" smtClean="0"/>
              <a:t>layer. </a:t>
            </a:r>
          </a:p>
          <a:p>
            <a:pPr lvl="2"/>
            <a:endParaRPr lang="en-GB" dirty="0" smtClean="0"/>
          </a:p>
          <a:p>
            <a:pPr marL="720725" lvl="3" indent="-182563"/>
            <a:endParaRPr lang="en-GB" dirty="0"/>
          </a:p>
          <a:p>
            <a:pPr marL="468063" indent="-182563"/>
            <a:endParaRPr lang="de-DE" dirty="0"/>
          </a:p>
          <a:p>
            <a:pPr lvl="2"/>
            <a:endParaRPr lang="en-CA" dirty="0" smtClean="0"/>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DE" dirty="0"/>
              <a:t>MV-HEVC </a:t>
            </a:r>
            <a:r>
              <a:rPr lang="de-DE" dirty="0" smtClean="0"/>
              <a:t>Syntax changes</a:t>
            </a:r>
            <a:endParaRPr lang="de-DE" dirty="0"/>
          </a:p>
        </p:txBody>
      </p:sp>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6</a:t>
            </a:fld>
            <a:endParaRPr lang="de-DE" dirty="0"/>
          </a:p>
        </p:txBody>
      </p:sp>
      <p:sp>
        <p:nvSpPr>
          <p:cNvPr id="6" name="Footer Placeholder 5"/>
          <p:cNvSpPr>
            <a:spLocks noGrp="1"/>
          </p:cNvSpPr>
          <p:nvPr>
            <p:ph type="ftr" sz="quarter" idx="13"/>
          </p:nvPr>
        </p:nvSpPr>
        <p:spPr/>
        <p:txBody>
          <a:bodyPr/>
          <a:lstStyle/>
          <a:p>
            <a:pPr>
              <a:defRPr/>
            </a:pPr>
            <a:r>
              <a:rPr lang="de-DE" smtClean="0"/>
              <a:t>Gerhard Tech</a:t>
            </a:r>
            <a:endParaRPr lang="de-DE"/>
          </a:p>
        </p:txBody>
      </p:sp>
      <p:graphicFrame>
        <p:nvGraphicFramePr>
          <p:cNvPr id="8" name="Table 7"/>
          <p:cNvGraphicFramePr>
            <a:graphicFrameLocks noGrp="1"/>
          </p:cNvGraphicFramePr>
          <p:nvPr>
            <p:extLst>
              <p:ext uri="{D42A27DB-BD31-4B8C-83A1-F6EECF244321}">
                <p14:modId xmlns:p14="http://schemas.microsoft.com/office/powerpoint/2010/main" val="2762647203"/>
              </p:ext>
            </p:extLst>
          </p:nvPr>
        </p:nvGraphicFramePr>
        <p:xfrm>
          <a:off x="755576" y="2708921"/>
          <a:ext cx="7704856" cy="1224135"/>
        </p:xfrm>
        <a:graphic>
          <a:graphicData uri="http://schemas.openxmlformats.org/drawingml/2006/table">
            <a:tbl>
              <a:tblPr/>
              <a:tblGrid>
                <a:gridCol w="6475719"/>
                <a:gridCol w="1229137"/>
              </a:tblGrid>
              <a:tr h="244827">
                <a:tc>
                  <a:txBody>
                    <a:bodyPr/>
                    <a:lstStyle/>
                    <a:p>
                      <a:pPr algn="just"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400" dirty="0">
                          <a:effectLst/>
                          <a:latin typeface="Times New Roman"/>
                          <a:ea typeface="MS Mincho"/>
                        </a:rPr>
                        <a:t>sps_extension( ) {</a:t>
                      </a:r>
                      <a:endParaRPr lang="de-DE"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300"/>
                        </a:spcAft>
                        <a:tabLst>
                          <a:tab pos="228600" algn="l"/>
                          <a:tab pos="457200" algn="l"/>
                          <a:tab pos="685800" algn="l"/>
                          <a:tab pos="914400" algn="l"/>
                        </a:tabLst>
                      </a:pPr>
                      <a:r>
                        <a:rPr lang="en-GB" sz="1400" b="1">
                          <a:effectLst/>
                          <a:latin typeface="Times New Roman"/>
                          <a:ea typeface="MS Mincho"/>
                        </a:rPr>
                        <a:t>Descriptor</a:t>
                      </a:r>
                      <a:endParaRPr lang="de-DE"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lgn="just"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de-DE" sz="1400" dirty="0" smtClean="0">
                          <a:effectLst/>
                          <a:latin typeface="Times New Roman"/>
                          <a:ea typeface="Times New Roman"/>
                        </a:rPr>
                        <a:t>     ...</a:t>
                      </a:r>
                      <a:endParaRPr lang="de-DE"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300"/>
                        </a:spcAft>
                        <a:tabLst>
                          <a:tab pos="228600" algn="l"/>
                          <a:tab pos="457200" algn="l"/>
                          <a:tab pos="685800" algn="l"/>
                          <a:tab pos="914400" algn="l"/>
                        </a:tabLst>
                      </a:pPr>
                      <a:r>
                        <a:rPr lang="en-GB" sz="1400">
                          <a:effectLst/>
                          <a:latin typeface="Times New Roman"/>
                          <a:ea typeface="Batang"/>
                        </a:rPr>
                        <a:t>u(1)</a:t>
                      </a:r>
                      <a:endParaRPr lang="de-DE"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marL="0" marR="0" indent="0" algn="just" defTabSz="457200" rtl="0" eaLnBrk="1" fontAlgn="auto" latinLnBrk="0" hangingPunct="0">
                        <a:lnSpc>
                          <a:spcPct val="100000"/>
                        </a:lnSpc>
                        <a:spcBef>
                          <a:spcPts val="680"/>
                        </a:spcBef>
                        <a:spcAft>
                          <a:spcPts val="0"/>
                        </a:spcAft>
                        <a:buClrTx/>
                        <a:buSzTx/>
                        <a:buFontTx/>
                        <a:buNone/>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defRPr/>
                      </a:pPr>
                      <a:r>
                        <a:rPr lang="en-GB" sz="1400" b="1" dirty="0" smtClean="0">
                          <a:effectLst/>
                          <a:latin typeface="Times New Roman"/>
                          <a:ea typeface="Batang"/>
                        </a:rPr>
                        <a:t>	</a:t>
                      </a:r>
                      <a:r>
                        <a:rPr lang="en-GB" sz="1400" b="1" dirty="0" err="1" smtClean="0">
                          <a:effectLst/>
                          <a:highlight>
                            <a:srgbClr val="FFFF00"/>
                          </a:highlight>
                          <a:latin typeface="Times New Roman"/>
                          <a:ea typeface="Batang"/>
                        </a:rPr>
                        <a:t>inter_layer_pred_tile_constraint_flag</a:t>
                      </a:r>
                      <a:endParaRPr lang="de-DE" sz="1400" dirty="0" smtClean="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300"/>
                        </a:spcAft>
                        <a:tabLst>
                          <a:tab pos="228600" algn="l"/>
                          <a:tab pos="457200" algn="l"/>
                          <a:tab pos="685800" algn="l"/>
                          <a:tab pos="914400" algn="l"/>
                        </a:tabLst>
                      </a:pPr>
                      <a:r>
                        <a:rPr lang="en-GB" sz="1400">
                          <a:effectLst/>
                          <a:latin typeface="Times New Roman"/>
                          <a:ea typeface="Batang"/>
                        </a:rPr>
                        <a:t>u(1)</a:t>
                      </a:r>
                      <a:endParaRPr lang="de-DE"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marL="0" marR="0" indent="0" algn="just" defTabSz="457200" rtl="0" eaLnBrk="1" fontAlgn="auto" latinLnBrk="0" hangingPunct="0">
                        <a:lnSpc>
                          <a:spcPct val="100000"/>
                        </a:lnSpc>
                        <a:spcBef>
                          <a:spcPts val="680"/>
                        </a:spcBef>
                        <a:spcAft>
                          <a:spcPts val="0"/>
                        </a:spcAft>
                        <a:buClrTx/>
                        <a:buSzTx/>
                        <a:buFontTx/>
                        <a:buNone/>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defRPr/>
                      </a:pPr>
                      <a:r>
                        <a:rPr lang="de-DE" sz="1400" dirty="0" smtClean="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300"/>
                        </a:spcAft>
                        <a:tabLst>
                          <a:tab pos="228600" algn="l"/>
                          <a:tab pos="457200" algn="l"/>
                          <a:tab pos="685800" algn="l"/>
                          <a:tab pos="914400" algn="l"/>
                        </a:tabLst>
                      </a:pPr>
                      <a:endParaRPr lang="de-DE"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lgn="just"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400" dirty="0">
                          <a:effectLst/>
                          <a:latin typeface="Times New Roman"/>
                          <a:ea typeface="Batang"/>
                        </a:rPr>
                        <a:t>}</a:t>
                      </a:r>
                      <a:endParaRPr lang="de-DE"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300"/>
                        </a:spcAft>
                        <a:tabLst>
                          <a:tab pos="228600" algn="l"/>
                          <a:tab pos="457200" algn="l"/>
                          <a:tab pos="685800" algn="l"/>
                          <a:tab pos="914400" algn="l"/>
                        </a:tabLst>
                      </a:pPr>
                      <a:r>
                        <a:rPr lang="en-GB" sz="1400" dirty="0">
                          <a:effectLst/>
                          <a:latin typeface="Times New Roman"/>
                          <a:ea typeface="MS Mincho"/>
                        </a:rPr>
                        <a:t> </a:t>
                      </a:r>
                      <a:endParaRPr lang="de-DE"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2927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DE" dirty="0" smtClean="0"/>
              <a:t>MV-HEVC Semantics changes</a:t>
            </a:r>
            <a:endParaRPr lang="de-DE" dirty="0"/>
          </a:p>
        </p:txBody>
      </p:sp>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7</a:t>
            </a:fld>
            <a:endParaRPr lang="de-DE" dirty="0"/>
          </a:p>
        </p:txBody>
      </p:sp>
      <p:sp>
        <p:nvSpPr>
          <p:cNvPr id="6" name="Footer Placeholder 5"/>
          <p:cNvSpPr>
            <a:spLocks noGrp="1"/>
          </p:cNvSpPr>
          <p:nvPr>
            <p:ph type="ftr" sz="quarter" idx="13"/>
          </p:nvPr>
        </p:nvSpPr>
        <p:spPr/>
        <p:txBody>
          <a:bodyPr/>
          <a:lstStyle/>
          <a:p>
            <a:pPr>
              <a:defRPr/>
            </a:pPr>
            <a:r>
              <a:rPr lang="de-DE" smtClean="0"/>
              <a:t>Gerhard Tech</a:t>
            </a:r>
            <a:endParaRPr lang="de-DE"/>
          </a:p>
        </p:txBody>
      </p:sp>
      <p:sp>
        <p:nvSpPr>
          <p:cNvPr id="8" name="Rectangle 7"/>
          <p:cNvSpPr/>
          <p:nvPr/>
        </p:nvSpPr>
        <p:spPr>
          <a:xfrm>
            <a:off x="395536" y="1196752"/>
            <a:ext cx="8352928" cy="4798750"/>
          </a:xfrm>
          <a:prstGeom prst="rect">
            <a:avLst/>
          </a:prstGeom>
        </p:spPr>
        <p:txBody>
          <a:bodyPr wrap="square">
            <a:spAutoFit/>
          </a:bodyPr>
          <a:lstStyle/>
          <a:p>
            <a:pPr algn="just" hangingPunct="0">
              <a:spcBef>
                <a:spcPts val="680"/>
              </a:spcBef>
              <a:spcAft>
                <a:spcPts val="0"/>
              </a:spcAft>
            </a:pPr>
            <a:r>
              <a:rPr lang="en-GB" sz="1400" b="1" dirty="0" err="1">
                <a:latin typeface="Times New Roman"/>
                <a:ea typeface="Batang"/>
              </a:rPr>
              <a:t>inter_layer_pred_tile_constraint_flag</a:t>
            </a:r>
            <a:r>
              <a:rPr lang="en-GB" sz="1400" b="1" dirty="0">
                <a:latin typeface="Times New Roman"/>
                <a:ea typeface="Batang"/>
              </a:rPr>
              <a:t> </a:t>
            </a:r>
            <a:r>
              <a:rPr lang="en-GB" sz="1400" dirty="0">
                <a:latin typeface="Times New Roman"/>
                <a:ea typeface="Batang"/>
              </a:rPr>
              <a:t>specifies whether inter-layer prediction at tile boundaries is constrained in the CVS. </a:t>
            </a:r>
            <a:endParaRPr lang="de-DE" sz="1400" dirty="0">
              <a:latin typeface="Times New Roman"/>
              <a:ea typeface="Malgun Gothic"/>
            </a:endParaRPr>
          </a:p>
          <a:p>
            <a:pPr marL="252095" indent="-252095" algn="just" hangingPunct="0">
              <a:spcBef>
                <a:spcPts val="430"/>
              </a:spcBef>
              <a:spcAft>
                <a:spcPts val="0"/>
              </a:spcAft>
              <a:tabLst>
                <a:tab pos="504190" algn="l"/>
                <a:tab pos="756285" algn="l"/>
                <a:tab pos="1008380" algn="l"/>
                <a:tab pos="1260475" algn="l"/>
              </a:tabLst>
            </a:pPr>
            <a:r>
              <a:rPr lang="en-GB" sz="1400" dirty="0">
                <a:latin typeface="Times New Roman"/>
                <a:ea typeface="Malgun Gothic"/>
              </a:rPr>
              <a:t>–	If </a:t>
            </a:r>
            <a:r>
              <a:rPr lang="en-GB" sz="1400" dirty="0" err="1">
                <a:latin typeface="Times New Roman"/>
                <a:ea typeface="Malgun Gothic"/>
              </a:rPr>
              <a:t>inter_layer_pred_tile_constraint_flag</a:t>
            </a:r>
            <a:r>
              <a:rPr lang="en-GB" sz="1400" dirty="0">
                <a:latin typeface="Times New Roman"/>
                <a:ea typeface="Malgun Gothic"/>
              </a:rPr>
              <a:t> is equal to 1, the following applies: </a:t>
            </a:r>
            <a:endParaRPr lang="de-DE" sz="1400" dirty="0">
              <a:latin typeface="Times New Roman"/>
              <a:ea typeface="Malgun Gothic"/>
            </a:endParaRPr>
          </a:p>
          <a:p>
            <a:pPr marL="504190" indent="-252095" algn="just" hangingPunct="0">
              <a:spcBef>
                <a:spcPts val="430"/>
              </a:spcBef>
              <a:spcAft>
                <a:spcPts val="0"/>
              </a:spcAft>
              <a:tabLst>
                <a:tab pos="504190" algn="l"/>
                <a:tab pos="756285" algn="l"/>
                <a:tab pos="1008380" algn="l"/>
                <a:tab pos="1260475" algn="l"/>
              </a:tabLst>
            </a:pPr>
            <a:r>
              <a:rPr lang="en-GB" sz="1400" dirty="0">
                <a:latin typeface="Times New Roman"/>
                <a:ea typeface="Malgun Gothic"/>
              </a:rPr>
              <a:t>–	</a:t>
            </a:r>
            <a:r>
              <a:rPr lang="en-GB" sz="1400" dirty="0">
                <a:latin typeface="Times New Roman"/>
                <a:ea typeface="Batang"/>
              </a:rPr>
              <a:t>Motion vectors used for inter-layer prediction shall be constraint that in the fractional sample interpolation process all sample positions within the reference sample array that are used to derive prediction sample values are within the tile in the reference picture that includes the luma sample with a position </a:t>
            </a:r>
            <a:r>
              <a:rPr lang="en-GB" sz="1400" dirty="0">
                <a:latin typeface="Times New Roman"/>
                <a:ea typeface="Malgun Gothic"/>
              </a:rPr>
              <a:t>relative to the top-left luma sample of the reference picture equal to the position of top-left sample of the current luma prediction block relative to the top-left sample of the current picture</a:t>
            </a:r>
            <a:r>
              <a:rPr lang="en-GB" sz="1400" dirty="0">
                <a:latin typeface="Times New Roman"/>
                <a:ea typeface="Batang"/>
              </a:rPr>
              <a:t>. </a:t>
            </a:r>
            <a:endParaRPr lang="de-DE" sz="1400" dirty="0">
              <a:latin typeface="Times New Roman"/>
              <a:ea typeface="Malgun Gothic"/>
            </a:endParaRPr>
          </a:p>
          <a:p>
            <a:pPr marL="504190" indent="-252095" algn="just" hangingPunct="0">
              <a:spcBef>
                <a:spcPts val="430"/>
              </a:spcBef>
              <a:spcAft>
                <a:spcPts val="0"/>
              </a:spcAft>
              <a:tabLst>
                <a:tab pos="504190" algn="l"/>
                <a:tab pos="756285" algn="l"/>
                <a:tab pos="1008380" algn="l"/>
                <a:tab pos="1260475" algn="l"/>
              </a:tabLst>
            </a:pPr>
            <a:r>
              <a:rPr lang="en-GB" sz="1400" dirty="0">
                <a:latin typeface="Times New Roman"/>
                <a:ea typeface="Malgun Gothic"/>
              </a:rPr>
              <a:t>–	When the collocated picture is a picture of a layer different to the current layer, syntax elements shall be constraint such that the collocated motion vector only needs to be derived when the position of the top-left sample of the collocated block relative to the top left-sample of the collocated picture is in the tile in the collocated picture that includes the luma sample with a position relative to the top-left sample of the collocated picture equal to the position of the top-left sample of the current luma prediction block relative to the top-left sample of the current picture. </a:t>
            </a:r>
            <a:endParaRPr lang="de-DE" sz="1400" dirty="0">
              <a:latin typeface="Times New Roman"/>
              <a:ea typeface="Malgun Gothic"/>
            </a:endParaRPr>
          </a:p>
          <a:p>
            <a:pPr marL="1258888" indent="-538163" algn="just" hangingPunct="0">
              <a:spcBef>
                <a:spcPts val="430"/>
              </a:spcBef>
              <a:spcAft>
                <a:spcPts val="0"/>
              </a:spcAft>
              <a:tabLst>
                <a:tab pos="503238" algn="l"/>
                <a:tab pos="623888" algn="l"/>
                <a:tab pos="1008063" algn="l"/>
                <a:tab pos="1076325" algn="l"/>
                <a:tab pos="503238" algn="l"/>
                <a:tab pos="809625" algn="l"/>
                <a:tab pos="1008063" algn="l"/>
                <a:tab pos="1344613" algn="l"/>
              </a:tabLst>
            </a:pPr>
            <a:r>
              <a:rPr lang="en-GB" sz="1400" dirty="0">
                <a:latin typeface="Times New Roman"/>
                <a:ea typeface="Malgun Gothic"/>
              </a:rPr>
              <a:t>Note – </a:t>
            </a:r>
            <a:r>
              <a:rPr lang="en-GB" sz="1400" dirty="0" smtClean="0">
                <a:latin typeface="Times New Roman"/>
                <a:ea typeface="Malgun Gothic"/>
              </a:rPr>
              <a:t>­ </a:t>
            </a:r>
            <a:r>
              <a:rPr lang="en-GB" sz="1400" dirty="0">
                <a:latin typeface="Times New Roman"/>
                <a:ea typeface="Malgun Gothic"/>
              </a:rPr>
              <a:t>The above constraint can be fulfilled by e.g. not using a collocated picture in a different layer, or by e.g. restricting merge_idx, </a:t>
            </a:r>
            <a:r>
              <a:rPr lang="en-GB" sz="1400" dirty="0">
                <a:latin typeface="Times New Roman"/>
                <a:ea typeface="Times New Roman"/>
              </a:rPr>
              <a:t>mvp_lX_flag at tile boundaries. </a:t>
            </a:r>
            <a:endParaRPr lang="de-DE" sz="1400" dirty="0">
              <a:latin typeface="Times New Roman"/>
              <a:ea typeface="Malgun Gothic"/>
            </a:endParaRPr>
          </a:p>
          <a:p>
            <a:pPr marL="504190" indent="-252095" algn="just" hangingPunct="0">
              <a:spcBef>
                <a:spcPts val="430"/>
              </a:spcBef>
              <a:spcAft>
                <a:spcPts val="0"/>
              </a:spcAft>
              <a:tabLst>
                <a:tab pos="504190" algn="l"/>
                <a:tab pos="756285" algn="l"/>
                <a:tab pos="1008380" algn="l"/>
                <a:tab pos="1260475" algn="l"/>
              </a:tabLst>
            </a:pPr>
            <a:r>
              <a:rPr lang="en-GB" sz="1400" dirty="0">
                <a:latin typeface="Times New Roman"/>
                <a:ea typeface="Malgun Gothic"/>
              </a:rPr>
              <a:t>–	</a:t>
            </a:r>
            <a:r>
              <a:rPr lang="en-GB" sz="1400" dirty="0">
                <a:latin typeface="Times New Roman"/>
                <a:ea typeface="Batang"/>
              </a:rPr>
              <a:t>The syntax element </a:t>
            </a:r>
            <a:r>
              <a:rPr lang="en-GB" sz="1400" dirty="0" err="1">
                <a:latin typeface="Times New Roman"/>
                <a:ea typeface="Batang"/>
              </a:rPr>
              <a:t>loop_filter_across_tiles_enabled_flag</a:t>
            </a:r>
            <a:r>
              <a:rPr lang="en-GB" sz="1400" dirty="0">
                <a:latin typeface="Times New Roman"/>
                <a:ea typeface="Batang"/>
              </a:rPr>
              <a:t> of all reference layers used for inter-layer prediction of the current layer shall be equal to 0. </a:t>
            </a:r>
            <a:endParaRPr lang="de-DE" sz="1400" dirty="0">
              <a:latin typeface="Times New Roman"/>
              <a:ea typeface="Malgun Gothic"/>
            </a:endParaRPr>
          </a:p>
          <a:p>
            <a:pPr marL="252095" indent="-252095" algn="just" hangingPunct="0">
              <a:spcBef>
                <a:spcPts val="430"/>
              </a:spcBef>
              <a:spcAft>
                <a:spcPts val="0"/>
              </a:spcAft>
              <a:tabLst>
                <a:tab pos="504190" algn="l"/>
                <a:tab pos="756285" algn="l"/>
                <a:tab pos="1008380" algn="l"/>
                <a:tab pos="1260475" algn="l"/>
              </a:tabLst>
            </a:pPr>
            <a:r>
              <a:rPr lang="en-GB" sz="1400" dirty="0">
                <a:latin typeface="Times New Roman"/>
                <a:ea typeface="Malgun Gothic"/>
              </a:rPr>
              <a:t>–	</a:t>
            </a:r>
            <a:r>
              <a:rPr lang="en-GB" sz="1400" dirty="0">
                <a:latin typeface="Times New Roman"/>
                <a:ea typeface="Batang"/>
              </a:rPr>
              <a:t>Otherwise, ( </a:t>
            </a:r>
            <a:r>
              <a:rPr lang="en-GB" sz="1400" dirty="0" err="1">
                <a:latin typeface="Times New Roman"/>
                <a:ea typeface="Batang"/>
              </a:rPr>
              <a:t>inter_</a:t>
            </a:r>
            <a:r>
              <a:rPr lang="en-GB" sz="1400" dirty="0" err="1">
                <a:latin typeface="Times New Roman"/>
                <a:ea typeface="Malgun Gothic"/>
              </a:rPr>
              <a:t>layer</a:t>
            </a:r>
            <a:r>
              <a:rPr lang="en-GB" sz="1400" dirty="0" err="1">
                <a:latin typeface="Times New Roman"/>
                <a:ea typeface="Batang"/>
              </a:rPr>
              <a:t>_pred_tile_constraint_flag</a:t>
            </a:r>
            <a:r>
              <a:rPr lang="en-GB" sz="1400" dirty="0">
                <a:latin typeface="Times New Roman"/>
                <a:ea typeface="Batang"/>
              </a:rPr>
              <a:t> is equal to 0 ), no constraints are signalled by this flag. </a:t>
            </a:r>
            <a:endParaRPr lang="de-DE" sz="1400" dirty="0">
              <a:latin typeface="Times New Roman"/>
              <a:ea typeface="Malgun Gothic"/>
            </a:endParaRPr>
          </a:p>
          <a:p>
            <a:pPr algn="just" hangingPunct="0">
              <a:spcBef>
                <a:spcPts val="680"/>
              </a:spcBef>
              <a:spcAft>
                <a:spcPts val="0"/>
              </a:spcAft>
            </a:pPr>
            <a:r>
              <a:rPr lang="en-GB" sz="1400" dirty="0">
                <a:latin typeface="Times New Roman"/>
                <a:ea typeface="MS Mincho"/>
              </a:rPr>
              <a:t>W</a:t>
            </a:r>
            <a:r>
              <a:rPr lang="en-GB" sz="1400" dirty="0">
                <a:latin typeface="Times New Roman"/>
                <a:ea typeface="Malgun Gothic"/>
              </a:rPr>
              <a:t>hen not </a:t>
            </a:r>
            <a:r>
              <a:rPr lang="en-GB" sz="1400" dirty="0">
                <a:latin typeface="Times New Roman"/>
                <a:ea typeface="MS Mincho"/>
              </a:rPr>
              <a:t>present t</a:t>
            </a:r>
            <a:r>
              <a:rPr lang="en-GB" sz="1400" dirty="0">
                <a:latin typeface="Times New Roman"/>
                <a:ea typeface="Malgun Gothic"/>
              </a:rPr>
              <a:t>he </a:t>
            </a:r>
            <a:r>
              <a:rPr lang="en-GB" sz="1400" dirty="0" err="1">
                <a:latin typeface="Times New Roman"/>
                <a:ea typeface="Batang"/>
              </a:rPr>
              <a:t>inter_layer_pred_tile_constraint_flag</a:t>
            </a:r>
            <a:r>
              <a:rPr lang="en-GB" sz="1400" dirty="0">
                <a:latin typeface="Times New Roman"/>
                <a:ea typeface="MS Mincho"/>
              </a:rPr>
              <a:t> is inferred to be equal to 0</a:t>
            </a:r>
            <a:r>
              <a:rPr lang="en-GB" sz="1400" dirty="0">
                <a:latin typeface="Times New Roman"/>
                <a:ea typeface="Malgun Gothic"/>
              </a:rPr>
              <a:t>.</a:t>
            </a:r>
            <a:endParaRPr lang="de-DE" sz="1400" dirty="0">
              <a:effectLst/>
              <a:latin typeface="Times New Roman"/>
              <a:ea typeface="Malgun Gothic"/>
            </a:endParaRPr>
          </a:p>
        </p:txBody>
      </p:sp>
    </p:spTree>
    <p:extLst>
      <p:ext uri="{BB962C8B-B14F-4D97-AF65-F5344CB8AC3E}">
        <p14:creationId xmlns:p14="http://schemas.microsoft.com/office/powerpoint/2010/main" val="4087437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Changes in 3D-HEVC</a:t>
            </a:r>
            <a:endParaRPr lang="de-DE" dirty="0"/>
          </a:p>
        </p:txBody>
      </p:sp>
      <p:sp>
        <p:nvSpPr>
          <p:cNvPr id="4" name="Date Placeholder 3"/>
          <p:cNvSpPr>
            <a:spLocks noGrp="1"/>
          </p:cNvSpPr>
          <p:nvPr>
            <p:ph type="dt" sz="half" idx="11"/>
          </p:nvPr>
        </p:nvSpPr>
        <p:spPr/>
        <p:txBody>
          <a:bodyPr/>
          <a:lstStyle/>
          <a:p>
            <a:pPr>
              <a:defRPr/>
            </a:pPr>
            <a:fld id="{5C3BD7DA-9FFC-45F3-B2C9-7F24EEC34B90}" type="datetime1">
              <a:rPr lang="de-DE" smtClean="0"/>
              <a:pPr>
                <a:defRPr/>
              </a:pPr>
              <a:t>21.04.2013</a:t>
            </a:fld>
            <a:endParaRPr lang="de-DE" dirty="0"/>
          </a:p>
        </p:txBody>
      </p:sp>
      <p:sp>
        <p:nvSpPr>
          <p:cNvPr id="5" name="Slide Number Placeholder 4"/>
          <p:cNvSpPr>
            <a:spLocks noGrp="1"/>
          </p:cNvSpPr>
          <p:nvPr>
            <p:ph type="sldNum" sz="quarter" idx="12"/>
          </p:nvPr>
        </p:nvSpPr>
        <p:spPr/>
        <p:txBody>
          <a:bodyPr/>
          <a:lstStyle/>
          <a:p>
            <a:pPr>
              <a:defRPr/>
            </a:pPr>
            <a:fld id="{0F4BCA59-D56B-4D01-87AA-6601D1C38F04}" type="slidenum">
              <a:rPr lang="de-DE" smtClean="0"/>
              <a:pPr>
                <a:defRPr/>
              </a:pPr>
              <a:t>8</a:t>
            </a:fld>
            <a:endParaRPr lang="de-DE" dirty="0"/>
          </a:p>
        </p:txBody>
      </p:sp>
      <p:sp>
        <p:nvSpPr>
          <p:cNvPr id="6" name="Footer Placeholder 5"/>
          <p:cNvSpPr>
            <a:spLocks noGrp="1"/>
          </p:cNvSpPr>
          <p:nvPr>
            <p:ph type="ftr" sz="quarter" idx="13"/>
          </p:nvPr>
        </p:nvSpPr>
        <p:spPr/>
        <p:txBody>
          <a:bodyPr/>
          <a:lstStyle/>
          <a:p>
            <a:pPr>
              <a:defRPr/>
            </a:pPr>
            <a:r>
              <a:rPr lang="de-DE" dirty="0" smtClean="0"/>
              <a:t>Gerhard Tech</a:t>
            </a:r>
            <a:endParaRPr lang="de-DE" dirty="0"/>
          </a:p>
        </p:txBody>
      </p:sp>
      <p:sp>
        <p:nvSpPr>
          <p:cNvPr id="57" name="Content Placeholder 2"/>
          <p:cNvSpPr>
            <a:spLocks noGrp="1"/>
          </p:cNvSpPr>
          <p:nvPr>
            <p:ph idx="10"/>
          </p:nvPr>
        </p:nvSpPr>
        <p:spPr>
          <a:xfrm>
            <a:off x="239724" y="1000108"/>
            <a:ext cx="8904276" cy="5072098"/>
          </a:xfrm>
        </p:spPr>
        <p:txBody>
          <a:bodyPr/>
          <a:lstStyle/>
          <a:p>
            <a:pPr lvl="1"/>
            <a:endParaRPr lang="en-CA" dirty="0" smtClean="0"/>
          </a:p>
          <a:p>
            <a:pPr lvl="1"/>
            <a:r>
              <a:rPr lang="en-CA" dirty="0" smtClean="0"/>
              <a:t>In </a:t>
            </a:r>
            <a:r>
              <a:rPr lang="en-CA" dirty="0" smtClean="0"/>
              <a:t>3D-HEVC </a:t>
            </a:r>
            <a:r>
              <a:rPr lang="en-CA" dirty="0" smtClean="0"/>
              <a:t>the </a:t>
            </a:r>
            <a:r>
              <a:rPr lang="en-CA" dirty="0"/>
              <a:t>decoding process need </a:t>
            </a:r>
            <a:r>
              <a:rPr lang="en-CA" dirty="0" smtClean="0"/>
              <a:t>to be </a:t>
            </a:r>
            <a:r>
              <a:rPr lang="en-CA" dirty="0"/>
              <a:t>restricted when </a:t>
            </a:r>
            <a:r>
              <a:rPr lang="en-CA" dirty="0" smtClean="0"/>
              <a:t>the proposed flag is equal to 1.</a:t>
            </a:r>
          </a:p>
          <a:p>
            <a:pPr lvl="1"/>
            <a:endParaRPr lang="en-CA" dirty="0" smtClean="0"/>
          </a:p>
          <a:p>
            <a:pPr lvl="1"/>
            <a:r>
              <a:rPr lang="en-CA" dirty="0" smtClean="0"/>
              <a:t>Only small modifications are required.</a:t>
            </a:r>
          </a:p>
          <a:p>
            <a:pPr lvl="2"/>
            <a:r>
              <a:rPr lang="en-CA" dirty="0" smtClean="0"/>
              <a:t>Clipping of reference positions (e.g. inter-view residual prediction or motion </a:t>
            </a:r>
            <a:r>
              <a:rPr lang="en-CA" dirty="0" smtClean="0"/>
              <a:t>prediction), </a:t>
            </a:r>
            <a:r>
              <a:rPr lang="en-CA" dirty="0" smtClean="0"/>
              <a:t>such that they are within the reference layer tile. </a:t>
            </a:r>
          </a:p>
          <a:p>
            <a:pPr lvl="2"/>
            <a:r>
              <a:rPr lang="en-CA" dirty="0" smtClean="0"/>
              <a:t>Marking of block as unavailable, when not within the reference layer tile (TMVP, NBDV)</a:t>
            </a:r>
            <a:endParaRPr lang="en-CA" dirty="0"/>
          </a:p>
          <a:p>
            <a:pPr lvl="1"/>
            <a:endParaRPr lang="en-CA" dirty="0" smtClean="0"/>
          </a:p>
          <a:p>
            <a:pPr lvl="1"/>
            <a:r>
              <a:rPr lang="en-CA" dirty="0" smtClean="0"/>
              <a:t>Tools that need to be modified are </a:t>
            </a:r>
            <a:endParaRPr lang="en-CA" dirty="0" smtClean="0"/>
          </a:p>
          <a:p>
            <a:pPr lvl="2"/>
            <a:r>
              <a:rPr lang="en-CA" dirty="0" smtClean="0"/>
              <a:t>TMVP, NBDV, </a:t>
            </a:r>
            <a:r>
              <a:rPr lang="en-CA" dirty="0" err="1" smtClean="0"/>
              <a:t>DoNBDV</a:t>
            </a:r>
            <a:r>
              <a:rPr lang="en-CA" dirty="0" smtClean="0"/>
              <a:t>, Inter-view motion </a:t>
            </a:r>
            <a:r>
              <a:rPr lang="en-CA" dirty="0"/>
              <a:t>vector </a:t>
            </a:r>
            <a:r>
              <a:rPr lang="en-CA" dirty="0" smtClean="0"/>
              <a:t>prediction, Inter-view </a:t>
            </a:r>
            <a:r>
              <a:rPr lang="en-CA" dirty="0"/>
              <a:t>residual </a:t>
            </a:r>
            <a:r>
              <a:rPr lang="en-CA" dirty="0" smtClean="0"/>
              <a:t>prediction, Illumination compensation, Fractional </a:t>
            </a:r>
            <a:r>
              <a:rPr lang="en-CA" dirty="0"/>
              <a:t>sample interpolation </a:t>
            </a:r>
            <a:r>
              <a:rPr lang="en-CA" dirty="0" smtClean="0"/>
              <a:t>process </a:t>
            </a:r>
            <a:endParaRPr lang="en-US" dirty="0" smtClean="0"/>
          </a:p>
        </p:txBody>
      </p:sp>
    </p:spTree>
    <p:extLst>
      <p:ext uri="{BB962C8B-B14F-4D97-AF65-F5344CB8AC3E}">
        <p14:creationId xmlns:p14="http://schemas.microsoft.com/office/powerpoint/2010/main" val="2504683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HHI-PPT-Template-11-2010">
  <a:themeElements>
    <a:clrScheme name="Fraunhofer HHI Farbschema">
      <a:dk1>
        <a:sysClr val="windowText" lastClr="000000"/>
      </a:dk1>
      <a:lt1>
        <a:sysClr val="window" lastClr="FFFFFF"/>
      </a:lt1>
      <a:dk2>
        <a:srgbClr val="323232"/>
      </a:dk2>
      <a:lt2>
        <a:srgbClr val="E3DED1"/>
      </a:lt2>
      <a:accent1>
        <a:srgbClr val="808284"/>
      </a:accent1>
      <a:accent2>
        <a:srgbClr val="009879"/>
      </a:accent2>
      <a:accent3>
        <a:srgbClr val="D8400A"/>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10.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HHI Master">
  <a:themeElements>
    <a:clrScheme name="HHI - Broadband Mobile Communication">
      <a:dk1>
        <a:sysClr val="windowText" lastClr="000000"/>
      </a:dk1>
      <a:lt1>
        <a:sysClr val="window" lastClr="FFFFFF"/>
      </a:lt1>
      <a:dk2>
        <a:srgbClr val="323232"/>
      </a:dk2>
      <a:lt2>
        <a:srgbClr val="E3DED1"/>
      </a:lt2>
      <a:accent1>
        <a:srgbClr val="F21515"/>
      </a:accent1>
      <a:accent2>
        <a:srgbClr val="00BCE1"/>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HHI Master">
  <a:themeElements>
    <a:clrScheme name="HHI - Fibre Optical Sensor Systems">
      <a:dk1>
        <a:sysClr val="windowText" lastClr="000000"/>
      </a:dk1>
      <a:lt1>
        <a:sysClr val="window" lastClr="FFFFFF"/>
      </a:lt1>
      <a:dk2>
        <a:srgbClr val="323232"/>
      </a:dk2>
      <a:lt2>
        <a:srgbClr val="E3DED1"/>
      </a:lt2>
      <a:accent1>
        <a:srgbClr val="0059BE"/>
      </a:accent1>
      <a:accent2>
        <a:srgbClr val="C2D50B"/>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HHI Master">
  <a:themeElements>
    <a:clrScheme name="HHI - High Speed Hardware Architecture">
      <a:dk1>
        <a:sysClr val="windowText" lastClr="000000"/>
      </a:dk1>
      <a:lt1>
        <a:sysClr val="window" lastClr="FFFFFF"/>
      </a:lt1>
      <a:dk2>
        <a:srgbClr val="323232"/>
      </a:dk2>
      <a:lt2>
        <a:srgbClr val="E3DED1"/>
      </a:lt2>
      <a:accent1>
        <a:srgbClr val="00A1A2"/>
      </a:accent1>
      <a:accent2>
        <a:srgbClr val="AD403D"/>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HHI Master">
  <a:themeElements>
    <a:clrScheme name="HHI - Interactive Media - Human Factors">
      <a:dk1>
        <a:sysClr val="windowText" lastClr="000000"/>
      </a:dk1>
      <a:lt1>
        <a:sysClr val="window" lastClr="FFFFFF"/>
      </a:lt1>
      <a:dk2>
        <a:srgbClr val="323232"/>
      </a:dk2>
      <a:lt2>
        <a:srgbClr val="E3DED1"/>
      </a:lt2>
      <a:accent1>
        <a:srgbClr val="D8CD00"/>
      </a:accent1>
      <a:accent2>
        <a:srgbClr val="4045A0"/>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HHI Master">
  <a:themeElements>
    <a:clrScheme name="HHI - Image processing">
      <a:dk1>
        <a:sysClr val="windowText" lastClr="000000"/>
      </a:dk1>
      <a:lt1>
        <a:sysClr val="window" lastClr="FFFFFF"/>
      </a:lt1>
      <a:dk2>
        <a:srgbClr val="323232"/>
      </a:dk2>
      <a:lt2>
        <a:srgbClr val="E3DED1"/>
      </a:lt2>
      <a:accent1>
        <a:srgbClr val="5ABE00"/>
      </a:accent1>
      <a:accent2>
        <a:srgbClr val="D8400A"/>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HHI Master">
  <a:themeElements>
    <a:clrScheme name="HHI - Photonic Components">
      <a:dk1>
        <a:sysClr val="windowText" lastClr="000000"/>
      </a:dk1>
      <a:lt1>
        <a:sysClr val="window" lastClr="FFFFFF"/>
      </a:lt1>
      <a:dk2>
        <a:srgbClr val="323232"/>
      </a:dk2>
      <a:lt2>
        <a:srgbClr val="E3DED1"/>
      </a:lt2>
      <a:accent1>
        <a:srgbClr val="0076B3"/>
      </a:accent1>
      <a:accent2>
        <a:srgbClr val="DECF08"/>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HHI Master">
  <a:themeElements>
    <a:clrScheme name="HHI - Photonic Networks and Systems">
      <a:dk1>
        <a:sysClr val="windowText" lastClr="000000"/>
      </a:dk1>
      <a:lt1>
        <a:sysClr val="window" lastClr="FFFFFF"/>
      </a:lt1>
      <a:dk2>
        <a:srgbClr val="323232"/>
      </a:dk2>
      <a:lt2>
        <a:srgbClr val="E3DED1"/>
      </a:lt2>
      <a:accent1>
        <a:srgbClr val="00B3DF"/>
      </a:accent1>
      <a:accent2>
        <a:srgbClr val="F99D16"/>
      </a:accent2>
      <a:accent3>
        <a:srgbClr val="808285"/>
      </a:accent3>
      <a:accent4>
        <a:srgbClr val="FFFF00"/>
      </a:accent4>
      <a:accent5>
        <a:srgbClr val="604878"/>
      </a:accent5>
      <a:accent6>
        <a:srgbClr val="00B0F0"/>
      </a:accent6>
      <a:hlink>
        <a:srgbClr val="808285"/>
      </a:hlink>
      <a:folHlink>
        <a:srgbClr val="FFC000"/>
      </a:folHlink>
    </a:clrScheme>
    <a:fontScheme name="4_HHI Master">
      <a:majorFont>
        <a:latin typeface="FrutigerBQ"/>
        <a:ea typeface="Tahoma"/>
        <a:cs typeface="Tahoma"/>
      </a:majorFont>
      <a:minorFont>
        <a:latin typeface="Arial"/>
        <a:ea typeface="Tahoma"/>
        <a:cs typeface="Tahom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HHI-PPT-Template-11-2010</Template>
  <TotalTime>0</TotalTime>
  <Words>437</Words>
  <Application>Microsoft Office PowerPoint</Application>
  <PresentationFormat>On-screen Show (4:3)</PresentationFormat>
  <Paragraphs>109</Paragraphs>
  <Slides>8</Slides>
  <Notes>1</Notes>
  <HiddenSlides>0</HiddenSlides>
  <MMClips>0</MMClips>
  <ScaleCrop>false</ScaleCrop>
  <HeadingPairs>
    <vt:vector size="4" baseType="variant">
      <vt:variant>
        <vt:lpstr>Theme</vt:lpstr>
      </vt:variant>
      <vt:variant>
        <vt:i4>8</vt:i4>
      </vt:variant>
      <vt:variant>
        <vt:lpstr>Slide Titles</vt:lpstr>
      </vt:variant>
      <vt:variant>
        <vt:i4>8</vt:i4>
      </vt:variant>
    </vt:vector>
  </HeadingPairs>
  <TitlesOfParts>
    <vt:vector size="16" baseType="lpstr">
      <vt:lpstr>HHI-PPT-Template-11-2010</vt:lpstr>
      <vt:lpstr>1_HHI Master</vt:lpstr>
      <vt:lpstr>2_HHI Master</vt:lpstr>
      <vt:lpstr>3_HHI Master</vt:lpstr>
      <vt:lpstr>4_HHI Master</vt:lpstr>
      <vt:lpstr>5_HHI Master</vt:lpstr>
      <vt:lpstr>6_HHI Master</vt:lpstr>
      <vt:lpstr>7_HHI Master</vt:lpstr>
      <vt:lpstr>PowerPoint Presentation</vt:lpstr>
      <vt:lpstr>Outline</vt:lpstr>
      <vt:lpstr>Motivation</vt:lpstr>
      <vt:lpstr>Proposal</vt:lpstr>
      <vt:lpstr>Changes in MV-HEVC</vt:lpstr>
      <vt:lpstr>MV-HEVC Syntax changes</vt:lpstr>
      <vt:lpstr>MV-HEVC Semantics changes</vt:lpstr>
      <vt:lpstr>Changes in 3D-HEVC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dc:creator>
  <cp:lastModifiedBy>Rev. 1</cp:lastModifiedBy>
  <cp:revision>299</cp:revision>
  <dcterms:created xsi:type="dcterms:W3CDTF">2011-01-22T04:35:21Z</dcterms:created>
  <dcterms:modified xsi:type="dcterms:W3CDTF">2013-04-21T03:04:01Z</dcterms:modified>
</cp:coreProperties>
</file>