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0" r:id="rId3"/>
    <p:sldId id="306" r:id="rId4"/>
    <p:sldId id="316" r:id="rId5"/>
    <p:sldId id="309" r:id="rId6"/>
    <p:sldId id="274" r:id="rId7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ska Hannuksela" initials="MH" lastIdx="12" clrIdx="0"/>
  <p:cmAuthor id="1" name="Dmytro Rusanovskyy" initials="DR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2" autoAdjust="0"/>
    <p:restoredTop sz="94700" autoAdjust="0"/>
  </p:normalViewPr>
  <p:slideViewPr>
    <p:cSldViewPr showGuides="1">
      <p:cViewPr varScale="1">
        <p:scale>
          <a:sx n="118" d="100"/>
          <a:sy n="118" d="100"/>
        </p:scale>
        <p:origin x="-2028" y="-96"/>
      </p:cViewPr>
      <p:guideLst>
        <p:guide orient="horz" pos="482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2D3DA-2BFD-486B-A631-87934D58A5B6}" type="datetimeFigureOut">
              <a:rPr lang="en-US" smtClean="0"/>
              <a:pPr/>
              <a:t>17.01.2013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093E4-E0DF-4F39-98FD-748DDF4F2C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0098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2C4-3BD3-4AA3-91BD-1DE756B51E29}" type="datetimeFigureOut">
              <a:rPr lang="en-US" smtClean="0"/>
              <a:pPr/>
              <a:t>17.01.2013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5DDB-2D52-4A82-A4D8-5A84FFEE57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89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pic>
        <p:nvPicPr>
          <p:cNvPr id="5" name="Picture 10" descr="Brandmark_White_Z1_A4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688" y="2643188"/>
            <a:ext cx="285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6696088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850" y="4029075"/>
            <a:ext cx="6684976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44A5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22C96B75-48A4-4BF2-8F84-C997BE2B5886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70993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800"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>
              <a:defRPr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492CF7C-74BF-4370-A916-7AB3E8AB9EF9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3626969"/>
            <a:ext cx="7099300" cy="2168525"/>
          </a:xfr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04" y="114298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 (Nokia Standard 28pt)</a:t>
            </a:r>
          </a:p>
          <a:p>
            <a:pPr lvl="1"/>
            <a:r>
              <a:rPr lang="en-US" dirty="0" smtClean="0"/>
              <a:t>Click to edit Master text styles (Nokia Standard 24pt)</a:t>
            </a:r>
            <a:r>
              <a:rPr lang="fi-FI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Footer (font: Nokia Standard, 8 pt):</a:t>
            </a:r>
          </a:p>
          <a:p>
            <a:pPr lvl="0"/>
            <a:r>
              <a:rPr lang="en-US" dirty="0" smtClean="0"/>
              <a:t>Company Confidential. ©2010 Nokia.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3850"/>
            <a:chExt cx="1102" cy="470"/>
          </a:xfrm>
        </p:grpSpPr>
        <p:pic>
          <p:nvPicPr>
            <p:cNvPr id="8" name="Picture 8" descr="Logotype_RGB_33mm300d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138" y="3850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9F846F5-DA09-4B7F-8245-E72E6C9727BF}" type="slidenum">
              <a:rPr lang="en-US" sz="80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 dirty="0"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5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chemeClr val="tx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Nokia Larg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8" y="1574800"/>
            <a:ext cx="8223646" cy="216852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AhG4/CE1.a-related</a:t>
            </a:r>
            <a:r>
              <a:rPr lang="en-US" sz="4800" dirty="0" smtClean="0"/>
              <a:t>: </a:t>
            </a:r>
            <a:r>
              <a:rPr lang="en-CA" sz="4800" dirty="0" smtClean="0"/>
              <a:t>Simplification </a:t>
            </a:r>
            <a:r>
              <a:rPr lang="en-CA" sz="4800" dirty="0"/>
              <a:t>of BVSP in 3DV-ATM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472" y="4653136"/>
            <a:ext cx="7776864" cy="1104528"/>
          </a:xfrm>
        </p:spPr>
        <p:txBody>
          <a:bodyPr>
            <a:normAutofit/>
          </a:bodyPr>
          <a:lstStyle/>
          <a:p>
            <a:r>
              <a:rPr lang="en-US" dirty="0" smtClean="0"/>
              <a:t>D. Rusanovskyy, M. M. Hannuksela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BVSP in 3D-AVC v6.1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Configurable BVSP block size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1x1, 2x2, 4x4, 8x8</a:t>
            </a:r>
          </a:p>
          <a:p>
            <a:pPr lvl="2">
              <a:buFont typeface="Courier New" pitchFamily="49" charset="0"/>
              <a:buChar char="o"/>
            </a:pPr>
            <a:endParaRPr lang="fi-FI" sz="2800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Disparity vector derivation for block (</a:t>
            </a:r>
            <a:r>
              <a:rPr lang="fi-FI" sz="2800" dirty="0" smtClean="0">
                <a:solidFill>
                  <a:srgbClr val="FF0000"/>
                </a:solidFill>
              </a:rPr>
              <a:t>not-specified</a:t>
            </a:r>
            <a:r>
              <a:rPr lang="fi-FI" sz="2800" dirty="0" smtClean="0"/>
              <a:t>)</a:t>
            </a:r>
            <a:endParaRPr lang="fi-FI" sz="2800" dirty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Harmonized method (BVSP&amp;DMVP)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>
                <a:solidFill>
                  <a:srgbClr val="FF0000"/>
                </a:solidFill>
              </a:rPr>
              <a:t>Disparity produced from maximal depth value out of 4 courner samples</a:t>
            </a:r>
            <a:endParaRPr lang="fi-FI" sz="28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0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532826"/>
              </p:ext>
            </p:extLst>
          </p:nvPr>
        </p:nvGraphicFramePr>
        <p:xfrm>
          <a:off x="1136576" y="1700808"/>
          <a:ext cx="7632847" cy="3548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454"/>
                <a:gridCol w="1230736"/>
                <a:gridCol w="1154172"/>
                <a:gridCol w="808002"/>
                <a:gridCol w="1042583"/>
                <a:gridCol w="804744"/>
                <a:gridCol w="1501156"/>
              </a:tblGrid>
              <a:tr h="4888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Texture Coding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 (Coded PSNR)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Total (Synthesed PSNR)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dBR</a:t>
                      </a:r>
                      <a:r>
                        <a:rPr lang="en-US" sz="1400" dirty="0">
                          <a:effectLst/>
                        </a:rPr>
                        <a:t>, 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dPSNR,dB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8151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 Coding </a:t>
            </a:r>
            <a:r>
              <a:rPr lang="fi-FI" sz="2800" dirty="0" smtClean="0"/>
              <a:t>performance of BVS 4x4 vs. 2x2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928110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5199255"/>
              </p:ext>
            </p:extLst>
          </p:nvPr>
        </p:nvGraphicFramePr>
        <p:xfrm>
          <a:off x="1136576" y="1700808"/>
          <a:ext cx="7632847" cy="3548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454"/>
                <a:gridCol w="1230736"/>
                <a:gridCol w="1154172"/>
                <a:gridCol w="808002"/>
                <a:gridCol w="1042583"/>
                <a:gridCol w="804744"/>
                <a:gridCol w="1501156"/>
              </a:tblGrid>
              <a:tr h="4888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Texture Coding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 (Coded PSNR)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Total (Synthesed PSNR)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dBR</a:t>
                      </a:r>
                      <a:r>
                        <a:rPr lang="en-US" sz="1400" dirty="0">
                          <a:effectLst/>
                        </a:rPr>
                        <a:t>, 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dPSNR,dB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8151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 Coding </a:t>
            </a:r>
            <a:r>
              <a:rPr lang="fi-FI" sz="2800" dirty="0" smtClean="0"/>
              <a:t>performance of BVS 8x8 vs. 2x2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871383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 lnSpcReduction="10000"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BVSP in 3DV-ATM v6.1 testing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4x4 blocks produce no penalty vs. Anchor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8x8 blocks produce penalty of 0.12% of dBR for coded views (texture PSNR).</a:t>
            </a:r>
          </a:p>
          <a:p>
            <a:pPr lvl="2">
              <a:buFont typeface="Courier New" pitchFamily="49" charset="0"/>
              <a:buChar char="o"/>
            </a:pPr>
            <a:endParaRPr lang="fi-FI" sz="2800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Proposal:</a:t>
            </a:r>
            <a:endParaRPr lang="fi-FI" sz="2800" dirty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Adopt 8x8 BVSP in 3D-ATM and in 3D-AVC spec text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Adopt unified disparity derivation (max out of 4) for blocks of BVSP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Preserve existing signaling</a:t>
            </a:r>
            <a:endParaRPr lang="fi-FI" sz="2800" dirty="0"/>
          </a:p>
          <a:p>
            <a:pPr lvl="1">
              <a:buFont typeface="Courier New" pitchFamily="49" charset="0"/>
              <a:buChar char="o"/>
            </a:pPr>
            <a:endParaRPr lang="fi-FI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76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Thank you!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kia colour palette">
      <a:dk1>
        <a:srgbClr val="0033CC"/>
      </a:dk1>
      <a:lt1>
        <a:srgbClr val="FFFFFF"/>
      </a:lt1>
      <a:dk2>
        <a:srgbClr val="0033CC"/>
      </a:dk2>
      <a:lt2>
        <a:srgbClr val="FFFFFF"/>
      </a:lt2>
      <a:accent1>
        <a:srgbClr val="44A51C"/>
      </a:accent1>
      <a:accent2>
        <a:srgbClr val="AFD4F0"/>
      </a:accent2>
      <a:accent3>
        <a:srgbClr val="040477"/>
      </a:accent3>
      <a:accent4>
        <a:srgbClr val="024C1C"/>
      </a:accent4>
      <a:accent5>
        <a:srgbClr val="E40E62"/>
      </a:accent5>
      <a:accent6>
        <a:srgbClr val="FFE805"/>
      </a:accent6>
      <a:hlink>
        <a:srgbClr val="44A51C"/>
      </a:hlink>
      <a:folHlink>
        <a:srgbClr val="44A51C"/>
      </a:folHlink>
    </a:clrScheme>
    <a:fontScheme name="Nokia fonts">
      <a:majorFont>
        <a:latin typeface="Nokia Large"/>
        <a:ea typeface=""/>
        <a:cs typeface=""/>
      </a:majorFont>
      <a:minorFont>
        <a:latin typeface="Nokia Standard Multi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2751</TotalTime>
  <Words>337</Words>
  <Application>Microsoft Office PowerPoint</Application>
  <PresentationFormat>A4 Paper (210x297 mm)</PresentationFormat>
  <Paragraphs>160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AhG4/CE1.a-related: Simplification of BVSP in 3DV-ATM</vt:lpstr>
      <vt:lpstr>BVSP in 3D-AVC v6.1</vt:lpstr>
      <vt:lpstr>Simulation results</vt:lpstr>
      <vt:lpstr>Simulation results</vt:lpstr>
      <vt:lpstr>Summary</vt:lpstr>
      <vt:lpstr>Thank you! 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3DV EE4 results on “Pantomime” sequences</dc:title>
  <dc:creator>rusanovs</dc:creator>
  <cp:lastModifiedBy>Rusanovskyy Dmytro (Nokia-NRC/Tampere)</cp:lastModifiedBy>
  <cp:revision>245</cp:revision>
  <dcterms:created xsi:type="dcterms:W3CDTF">2010-07-25T07:28:45Z</dcterms:created>
  <dcterms:modified xsi:type="dcterms:W3CDTF">2013-01-17T09:16:24Z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932f63a1-a1e0-403a-90b1-accd82141eca</vt:lpwstr>
  </property>
  <property fmtid="{D5CDD505-2E9C-101B-9397-08002B2CF9AE}" pid="3" name="NokiaConfidentiality">
    <vt:lpwstr>Public</vt:lpwstr>
  </property>
</Properties>
</file>