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21"/>
  </p:notesMasterIdLst>
  <p:handoutMasterIdLst>
    <p:handoutMasterId r:id="rId22"/>
  </p:handoutMasterIdLst>
  <p:sldIdLst>
    <p:sldId id="256" r:id="rId9"/>
    <p:sldId id="257" r:id="rId10"/>
    <p:sldId id="265" r:id="rId11"/>
    <p:sldId id="258" r:id="rId12"/>
    <p:sldId id="264" r:id="rId13"/>
    <p:sldId id="263" r:id="rId14"/>
    <p:sldId id="262" r:id="rId15"/>
    <p:sldId id="261" r:id="rId16"/>
    <p:sldId id="260" r:id="rId17"/>
    <p:sldId id="259" r:id="rId18"/>
    <p:sldId id="266" r:id="rId19"/>
    <p:sldId id="267" r:id="rId2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6792" autoAdjust="0"/>
    <p:restoredTop sz="57520" autoAdjust="0"/>
  </p:normalViewPr>
  <p:slideViewPr>
    <p:cSldViewPr showGuides="1">
      <p:cViewPr>
        <p:scale>
          <a:sx n="86" d="100"/>
          <a:sy n="86" d="100"/>
        </p:scale>
        <p:origin x="-678" y="-7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8178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69024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Berlin</a:t>
            </a:r>
            <a:r>
              <a:rPr lang="de-DE" sz="1100" baseline="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V: 07.04.2011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   </a:t>
            </a: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17.01.2013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5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59632" y="1484784"/>
            <a:ext cx="6552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 smtClean="0"/>
              <a:t>3D-CE1.h </a:t>
            </a:r>
            <a:r>
              <a:rPr lang="en-CA" sz="2400" b="1" dirty="0"/>
              <a:t>related: </a:t>
            </a:r>
            <a:endParaRPr lang="en-CA" sz="2400" b="1" dirty="0" smtClean="0"/>
          </a:p>
          <a:p>
            <a:pPr algn="ctr"/>
            <a:r>
              <a:rPr lang="en-CA" sz="2400" b="1" dirty="0" smtClean="0"/>
              <a:t>Results </a:t>
            </a:r>
            <a:r>
              <a:rPr lang="en-CA" sz="2400" b="1" dirty="0"/>
              <a:t>on the </a:t>
            </a:r>
            <a:r>
              <a:rPr lang="en-CA" sz="2400" b="1" dirty="0" smtClean="0"/>
              <a:t>VSP-mode</a:t>
            </a:r>
          </a:p>
          <a:p>
            <a:pPr algn="ctr"/>
            <a:r>
              <a:rPr lang="en-CA" sz="2400" b="1" dirty="0" smtClean="0"/>
              <a:t>JCT3V-C0163</a:t>
            </a:r>
            <a:endParaRPr lang="de-DE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27584" y="4067780"/>
            <a:ext cx="7280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Heribert Brust, Gerhard Tech, Karsten Müller, Thomas Wiegand (HHI)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4675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SAO </a:t>
            </a:r>
            <a:r>
              <a:rPr lang="de-DE" dirty="0" err="1" smtClean="0"/>
              <a:t>filter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dependent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 off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QP-</a:t>
            </a:r>
            <a:r>
              <a:rPr lang="de-DE" dirty="0" err="1" smtClean="0"/>
              <a:t>difference</a:t>
            </a:r>
            <a:r>
              <a:rPr lang="de-DE" dirty="0" smtClean="0"/>
              <a:t>: 7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6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73597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Large </a:t>
            </a:r>
            <a:r>
              <a:rPr lang="de-DE" dirty="0" err="1" smtClean="0"/>
              <a:t>coding</a:t>
            </a:r>
            <a:r>
              <a:rPr lang="de-DE" dirty="0" smtClean="0"/>
              <a:t> </a:t>
            </a:r>
            <a:r>
              <a:rPr lang="de-DE" dirty="0" err="1" smtClean="0"/>
              <a:t>gain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VSP-mode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modified</a:t>
            </a:r>
            <a:r>
              <a:rPr lang="de-DE" dirty="0" smtClean="0"/>
              <a:t> </a:t>
            </a:r>
            <a:r>
              <a:rPr lang="de-DE" dirty="0" err="1" smtClean="0"/>
              <a:t>coding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propose</a:t>
            </a:r>
            <a:r>
              <a:rPr lang="de-DE" dirty="0" smtClean="0"/>
              <a:t>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CE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68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2492896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Thank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8683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340768"/>
            <a:ext cx="834074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VSP:</a:t>
            </a:r>
          </a:p>
          <a:p>
            <a:endParaRPr lang="de-DE" b="1" dirty="0" smtClean="0"/>
          </a:p>
          <a:p>
            <a:r>
              <a:rPr lang="de-DE" dirty="0"/>
              <a:t>	</a:t>
            </a:r>
            <a:r>
              <a:rPr lang="de-DE" dirty="0" smtClean="0"/>
              <a:t>- </a:t>
            </a:r>
            <a:r>
              <a:rPr lang="de-DE" dirty="0" err="1" smtClean="0"/>
              <a:t>Implemented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endParaRPr lang="de-DE" dirty="0" smtClean="0"/>
          </a:p>
          <a:p>
            <a:r>
              <a:rPr lang="de-DE" dirty="0"/>
              <a:t>	</a:t>
            </a:r>
          </a:p>
          <a:p>
            <a:r>
              <a:rPr lang="de-DE" dirty="0" smtClean="0"/>
              <a:t>	- </a:t>
            </a:r>
            <a:r>
              <a:rPr lang="de-DE" dirty="0"/>
              <a:t>P</a:t>
            </a:r>
            <a:r>
              <a:rPr lang="de-DE" dirty="0" smtClean="0"/>
              <a:t>icture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extrapolated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decoded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depth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</a:p>
          <a:p>
            <a:r>
              <a:rPr lang="de-DE" dirty="0"/>
              <a:t>		</a:t>
            </a:r>
            <a:r>
              <a:rPr lang="de-DE" dirty="0" err="1" smtClean="0"/>
              <a:t>dependent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- </a:t>
            </a:r>
            <a:r>
              <a:rPr lang="de-DE" dirty="0"/>
              <a:t>N</a:t>
            </a:r>
            <a:r>
              <a:rPr lang="de-DE" dirty="0" smtClean="0"/>
              <a:t>ew VSP-mode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/>
              <a:t>- </a:t>
            </a:r>
            <a:r>
              <a:rPr lang="de-DE" dirty="0" err="1"/>
              <a:t>O</a:t>
            </a:r>
            <a:r>
              <a:rPr lang="de-DE" dirty="0" err="1" smtClean="0"/>
              <a:t>nly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flag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coded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VSP-mode</a:t>
            </a:r>
          </a:p>
          <a:p>
            <a:endParaRPr lang="de-DE" dirty="0"/>
          </a:p>
          <a:p>
            <a:r>
              <a:rPr lang="de-DE" dirty="0"/>
              <a:t>	</a:t>
            </a:r>
            <a:r>
              <a:rPr lang="de-DE" dirty="0" smtClean="0"/>
              <a:t>- Integrated </a:t>
            </a:r>
            <a:r>
              <a:rPr lang="de-DE" dirty="0" err="1" smtClean="0"/>
              <a:t>renderer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HTM5.0.1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line-wise</a:t>
            </a:r>
            <a:r>
              <a:rPr lang="de-DE" dirty="0" smtClean="0"/>
              <a:t> </a:t>
            </a:r>
            <a:r>
              <a:rPr lang="de-DE" dirty="0" err="1" smtClean="0"/>
              <a:t>background</a:t>
            </a:r>
            <a:r>
              <a:rPr lang="de-DE" dirty="0" smtClean="0"/>
              <a:t> </a:t>
            </a:r>
          </a:p>
          <a:p>
            <a:r>
              <a:rPr lang="de-DE" dirty="0"/>
              <a:t>	</a:t>
            </a:r>
            <a:r>
              <a:rPr lang="de-DE" dirty="0" smtClean="0"/>
              <a:t>	</a:t>
            </a:r>
            <a:r>
              <a:rPr lang="de-DE" dirty="0" err="1" smtClean="0"/>
              <a:t>extension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Proposed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052736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</a:t>
            </a:r>
            <a:r>
              <a:rPr lang="de-DE" dirty="0" err="1" smtClean="0"/>
              <a:t>Extrapolated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endParaRPr lang="de-DE" dirty="0"/>
          </a:p>
        </p:txBody>
      </p:sp>
      <p:pic>
        <p:nvPicPr>
          <p:cNvPr id="2" name="Picture 2" descr="ExtrapolatedBaseView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2160000"/>
            <a:ext cx="6480000" cy="366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6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2050" name="Picture 2" descr="decDisocclusions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2160000"/>
            <a:ext cx="6480000" cy="366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95536" y="1052736"/>
            <a:ext cx="431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</a:t>
            </a:r>
            <a:r>
              <a:rPr lang="de-DE" dirty="0" err="1" smtClean="0"/>
              <a:t>Decoded</a:t>
            </a:r>
            <a:r>
              <a:rPr lang="de-DE" dirty="0" smtClean="0"/>
              <a:t> CUs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Intra</a:t>
            </a:r>
            <a:r>
              <a:rPr lang="de-DE" dirty="0" smtClean="0"/>
              <a:t>/</a:t>
            </a:r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prediction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Proposed</a:t>
            </a:r>
            <a:r>
              <a:rPr lang="de-DE" dirty="0"/>
              <a:t> </a:t>
            </a:r>
            <a:r>
              <a:rPr lang="de-DE" dirty="0" err="1"/>
              <a:t>algorithm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3074" name="Picture 2" descr="decView5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00" y="2160000"/>
            <a:ext cx="6480000" cy="3667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1052736"/>
            <a:ext cx="7314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</a:t>
            </a:r>
            <a:r>
              <a:rPr lang="de-DE" dirty="0" err="1" smtClean="0"/>
              <a:t>Decoded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synthesis</a:t>
            </a:r>
            <a:r>
              <a:rPr lang="de-DE" dirty="0" smtClean="0"/>
              <a:t> </a:t>
            </a:r>
            <a:r>
              <a:rPr lang="de-DE" dirty="0" err="1" smtClean="0"/>
              <a:t>predicted</a:t>
            </a:r>
            <a:r>
              <a:rPr lang="de-DE" dirty="0" smtClean="0"/>
              <a:t> CUs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Intra</a:t>
            </a:r>
            <a:r>
              <a:rPr lang="de-DE" dirty="0" smtClean="0"/>
              <a:t>/</a:t>
            </a:r>
            <a:r>
              <a:rPr lang="de-DE" dirty="0" err="1" smtClean="0"/>
              <a:t>Inter</a:t>
            </a:r>
            <a:r>
              <a:rPr lang="de-DE" dirty="0" smtClean="0"/>
              <a:t> </a:t>
            </a:r>
            <a:r>
              <a:rPr lang="de-DE" dirty="0" err="1" smtClean="0"/>
              <a:t>predicted</a:t>
            </a:r>
            <a:r>
              <a:rPr lang="de-DE" dirty="0" smtClean="0"/>
              <a:t> CUs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613699"/>
            <a:ext cx="826604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Lambda </a:t>
            </a:r>
            <a:r>
              <a:rPr lang="de-DE" dirty="0" err="1"/>
              <a:t>scale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depth</a:t>
            </a:r>
            <a:r>
              <a:rPr lang="de-DE" dirty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: 2</a:t>
            </a:r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/>
              <a:t>SAO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</a:t>
            </a:r>
            <a:r>
              <a:rPr lang="de-DE" dirty="0" err="1"/>
              <a:t>texture</a:t>
            </a:r>
            <a:r>
              <a:rPr lang="de-DE" dirty="0"/>
              <a:t> </a:t>
            </a:r>
            <a:r>
              <a:rPr lang="de-DE" dirty="0" err="1"/>
              <a:t>views</a:t>
            </a:r>
            <a:r>
              <a:rPr lang="de-DE" dirty="0"/>
              <a:t> </a:t>
            </a:r>
            <a:r>
              <a:rPr lang="de-DE" dirty="0" err="1"/>
              <a:t>varied</a:t>
            </a:r>
            <a:endParaRPr lang="de-DE" dirty="0" smtClean="0"/>
          </a:p>
          <a:p>
            <a:endParaRPr lang="de-DE" dirty="0" smtClean="0"/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QP-</a:t>
            </a: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base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non-base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 </a:t>
            </a:r>
            <a:r>
              <a:rPr lang="de-DE" dirty="0" err="1" smtClean="0"/>
              <a:t>varied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21489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SAO </a:t>
            </a:r>
            <a:r>
              <a:rPr lang="de-DE" dirty="0" err="1" smtClean="0"/>
              <a:t>filter</a:t>
            </a:r>
            <a:r>
              <a:rPr lang="de-DE" dirty="0" smtClean="0"/>
              <a:t> on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QP-</a:t>
            </a:r>
            <a:r>
              <a:rPr lang="de-DE" dirty="0" err="1" smtClean="0"/>
              <a:t>difference</a:t>
            </a:r>
            <a:r>
              <a:rPr lang="de-DE" dirty="0" smtClean="0"/>
              <a:t>: 5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6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4675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SAO </a:t>
            </a:r>
            <a:r>
              <a:rPr lang="de-DE" dirty="0" err="1" smtClean="0"/>
              <a:t>filter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dependent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 off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QP-</a:t>
            </a:r>
            <a:r>
              <a:rPr lang="de-DE" dirty="0" err="1" smtClean="0"/>
              <a:t>difference</a:t>
            </a:r>
            <a:r>
              <a:rPr lang="de-DE" dirty="0" smtClean="0"/>
              <a:t>: 5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6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17.01.2013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1412776"/>
            <a:ext cx="4675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DE" dirty="0" smtClean="0"/>
              <a:t>SAO </a:t>
            </a:r>
            <a:r>
              <a:rPr lang="de-DE" dirty="0" err="1" smtClean="0"/>
              <a:t>filter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dependent</a:t>
            </a:r>
            <a:r>
              <a:rPr lang="de-DE" dirty="0" smtClean="0"/>
              <a:t> </a:t>
            </a:r>
            <a:r>
              <a:rPr lang="de-DE" dirty="0" err="1" smtClean="0"/>
              <a:t>texture</a:t>
            </a:r>
            <a:r>
              <a:rPr lang="de-DE" dirty="0" smtClean="0"/>
              <a:t> </a:t>
            </a:r>
            <a:r>
              <a:rPr lang="de-DE" dirty="0" err="1" smtClean="0"/>
              <a:t>views</a:t>
            </a:r>
            <a:r>
              <a:rPr lang="de-DE" dirty="0" smtClean="0"/>
              <a:t> off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QP-</a:t>
            </a:r>
            <a:r>
              <a:rPr lang="de-DE" dirty="0" err="1" smtClean="0"/>
              <a:t>difference</a:t>
            </a:r>
            <a:r>
              <a:rPr lang="de-DE" dirty="0" smtClean="0"/>
              <a:t>: 6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3240000"/>
            <a:ext cx="7920000" cy="2676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162</Words>
  <Application>Microsoft Office PowerPoint</Application>
  <PresentationFormat>On-screen Show (4:3)</PresentationFormat>
  <Paragraphs>77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Proposed algorithm</vt:lpstr>
      <vt:lpstr>Proposed algorithm</vt:lpstr>
      <vt:lpstr>Proposed algorithm</vt:lpstr>
      <vt:lpstr>Proposed algorithm</vt:lpstr>
      <vt:lpstr>Configuration</vt:lpstr>
      <vt:lpstr>Results</vt:lpstr>
      <vt:lpstr>Results</vt:lpstr>
      <vt:lpstr>Results</vt:lpstr>
      <vt:lpstr>Results</vt:lpstr>
      <vt:lpstr>Conclusion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Brust, Heribert</cp:lastModifiedBy>
  <cp:revision>342</cp:revision>
  <dcterms:created xsi:type="dcterms:W3CDTF">2010-10-12T07:03:46Z</dcterms:created>
  <dcterms:modified xsi:type="dcterms:W3CDTF">2013-01-17T08:56:16Z</dcterms:modified>
</cp:coreProperties>
</file>