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0"/>
  </p:notesMasterIdLst>
  <p:handoutMasterIdLst>
    <p:handoutMasterId r:id="rId21"/>
  </p:handoutMasterIdLst>
  <p:sldIdLst>
    <p:sldId id="256" r:id="rId9"/>
    <p:sldId id="257" r:id="rId10"/>
    <p:sldId id="265" r:id="rId11"/>
    <p:sldId id="258" r:id="rId12"/>
    <p:sldId id="264" r:id="rId13"/>
    <p:sldId id="263" r:id="rId14"/>
    <p:sldId id="262" r:id="rId15"/>
    <p:sldId id="261" r:id="rId16"/>
    <p:sldId id="260" r:id="rId17"/>
    <p:sldId id="259" r:id="rId18"/>
    <p:sldId id="266" r:id="rId1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BE00"/>
    <a:srgbClr val="E6DA05"/>
    <a:srgbClr val="00765D"/>
    <a:srgbClr val="007A60"/>
    <a:srgbClr val="009474"/>
    <a:srgbClr val="85CA3A"/>
    <a:srgbClr val="BCBEC0"/>
    <a:srgbClr val="006600"/>
    <a:srgbClr val="00823B"/>
    <a:srgbClr val="D8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6792" autoAdjust="0"/>
    <p:restoredTop sz="57520" autoAdjust="0"/>
  </p:normalViewPr>
  <p:slideViewPr>
    <p:cSldViewPr showGuides="1">
      <p:cViewPr varScale="1">
        <p:scale>
          <a:sx n="73" d="100"/>
          <a:sy n="73" d="100"/>
        </p:scale>
        <p:origin x="-1068" y="-102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8178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69024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</a:t>
            </a:r>
            <a:r>
              <a:rPr lang="de-DE" sz="110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Berlin</a:t>
            </a:r>
            <a:r>
              <a:rPr lang="de-DE" sz="1100" baseline="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      V: 07.04.2011</a:t>
            </a:r>
            <a:r>
              <a:rPr lang="de-DE" sz="110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         </a:t>
            </a: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marR="0" indent="-18415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>
          <a:tab pos="538163" algn="l"/>
        </a:tabLst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Fibre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16.01.2013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259632" y="1484784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/>
              <a:t>3D-CE6.h related: </a:t>
            </a:r>
            <a:endParaRPr lang="en-CA" sz="2400" b="1" dirty="0" smtClean="0"/>
          </a:p>
          <a:p>
            <a:pPr algn="ctr"/>
            <a:r>
              <a:rPr lang="en-CA" sz="2400" b="1" dirty="0" smtClean="0"/>
              <a:t>Results </a:t>
            </a:r>
            <a:r>
              <a:rPr lang="en-CA" sz="2400" b="1" dirty="0"/>
              <a:t>on modified depth coding in random access </a:t>
            </a:r>
            <a:r>
              <a:rPr lang="en-CA" sz="2400" b="1" dirty="0" smtClean="0"/>
              <a:t>units</a:t>
            </a:r>
          </a:p>
          <a:p>
            <a:pPr algn="ctr"/>
            <a:r>
              <a:rPr lang="en-CA" sz="2400" b="1" dirty="0" smtClean="0"/>
              <a:t>JCT3V-C0160</a:t>
            </a:r>
            <a:endParaRPr lang="de-DE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49292" y="4067780"/>
            <a:ext cx="575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Heribert Brust, Karsten Müller, Thomas Wiegand (HHI)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1412776"/>
            <a:ext cx="732348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 </a:t>
            </a:r>
            <a:r>
              <a:rPr lang="de-DE" dirty="0" err="1" smtClean="0"/>
              <a:t>Significant</a:t>
            </a:r>
            <a:r>
              <a:rPr lang="de-DE" dirty="0" smtClean="0"/>
              <a:t> </a:t>
            </a:r>
            <a:r>
              <a:rPr lang="de-DE" dirty="0" smtClean="0"/>
              <a:t>coding gain for changes 1 and 2 </a:t>
            </a:r>
            <a:r>
              <a:rPr lang="de-DE" dirty="0" err="1" smtClean="0"/>
              <a:t>combined</a:t>
            </a:r>
            <a:endParaRPr lang="de-DE" dirty="0" smtClean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 smtClean="0"/>
          </a:p>
          <a:p>
            <a:pPr marL="285750" indent="-285750">
              <a:buFontTx/>
              <a:buChar char="-"/>
            </a:pPr>
            <a:endParaRPr lang="de-DE" dirty="0" smtClean="0"/>
          </a:p>
          <a:p>
            <a:r>
              <a:rPr lang="de-DE" dirty="0" smtClean="0"/>
              <a:t>-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varified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cross</a:t>
            </a:r>
            <a:r>
              <a:rPr lang="de-DE" dirty="0" smtClean="0"/>
              <a:t>-check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-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smtClean="0"/>
              <a:t>propose to adopt both changes to the software and working draft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2564904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Thank</a:t>
            </a:r>
            <a:r>
              <a:rPr lang="de-DE" sz="2800" dirty="0" smtClean="0"/>
              <a:t> </a:t>
            </a:r>
            <a:r>
              <a:rPr lang="de-DE" sz="2800" dirty="0" err="1" smtClean="0"/>
              <a:t>you</a:t>
            </a:r>
            <a:r>
              <a:rPr lang="de-DE" sz="2800" dirty="0" smtClean="0"/>
              <a:t>!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9513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Introduction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1052736"/>
            <a:ext cx="87085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I-Slices:</a:t>
            </a:r>
          </a:p>
          <a:p>
            <a:r>
              <a:rPr lang="de-DE" dirty="0"/>
              <a:t>	</a:t>
            </a:r>
            <a:r>
              <a:rPr lang="de-DE" dirty="0" smtClean="0"/>
              <a:t>- Depth Intra modes are always tested at the encoder</a:t>
            </a:r>
          </a:p>
          <a:p>
            <a:r>
              <a:rPr lang="de-DE" dirty="0"/>
              <a:t>	</a:t>
            </a:r>
          </a:p>
          <a:p>
            <a:r>
              <a:rPr lang="de-DE" dirty="0" smtClean="0"/>
              <a:t>	- Quadtree limitation and predictive coding (JCT3V-B0068) is switched off</a:t>
            </a:r>
          </a:p>
          <a:p>
            <a:endParaRPr lang="de-DE" dirty="0"/>
          </a:p>
          <a:p>
            <a:r>
              <a:rPr lang="de-DE" dirty="0"/>
              <a:t>	</a:t>
            </a:r>
          </a:p>
        </p:txBody>
      </p:sp>
      <p:pic>
        <p:nvPicPr>
          <p:cNvPr id="1026" name="Picture 2" descr="Coding_Stru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4320480" cy="273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Introduction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1052736"/>
            <a:ext cx="730199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Non-base </a:t>
            </a:r>
            <a:r>
              <a:rPr lang="de-DE" b="1" dirty="0" err="1" smtClean="0"/>
              <a:t>view</a:t>
            </a:r>
            <a:r>
              <a:rPr lang="de-DE" b="1" dirty="0" smtClean="0"/>
              <a:t> </a:t>
            </a:r>
            <a:r>
              <a:rPr lang="de-DE" b="1" dirty="0" smtClean="0"/>
              <a:t> </a:t>
            </a:r>
            <a:r>
              <a:rPr lang="de-DE" b="1" dirty="0" err="1" smtClean="0"/>
              <a:t>depth</a:t>
            </a:r>
            <a:r>
              <a:rPr lang="de-DE" b="1" dirty="0" smtClean="0"/>
              <a:t> </a:t>
            </a:r>
            <a:r>
              <a:rPr lang="de-DE" b="1" dirty="0" smtClean="0"/>
              <a:t>slices:</a:t>
            </a:r>
          </a:p>
          <a:p>
            <a:r>
              <a:rPr lang="de-DE" dirty="0"/>
              <a:t>	</a:t>
            </a:r>
            <a:r>
              <a:rPr lang="de-DE" dirty="0" smtClean="0"/>
              <a:t>- Depth Intra modes are not always tested at the encoder; </a:t>
            </a:r>
          </a:p>
          <a:p>
            <a:r>
              <a:rPr lang="de-DE" dirty="0"/>
              <a:t>	</a:t>
            </a:r>
            <a:r>
              <a:rPr lang="de-DE" dirty="0" smtClean="0"/>
              <a:t>	depends on previous coding decisions </a:t>
            </a:r>
          </a:p>
          <a:p>
            <a:r>
              <a:rPr lang="de-DE" dirty="0"/>
              <a:t>	</a:t>
            </a:r>
          </a:p>
          <a:p>
            <a:r>
              <a:rPr lang="de-DE" dirty="0" smtClean="0"/>
              <a:t>	- Quadtree limitation and predictive coding is switched on</a:t>
            </a:r>
          </a:p>
          <a:p>
            <a:endParaRPr lang="de-DE" dirty="0"/>
          </a:p>
          <a:p>
            <a:r>
              <a:rPr lang="de-DE" dirty="0"/>
              <a:t>	</a:t>
            </a:r>
            <a:r>
              <a:rPr lang="de-DE" dirty="0" smtClean="0"/>
              <a:t>→ limited prediction possibilities </a:t>
            </a:r>
          </a:p>
          <a:p>
            <a:endParaRPr lang="de-DE" dirty="0"/>
          </a:p>
        </p:txBody>
      </p:sp>
      <p:pic>
        <p:nvPicPr>
          <p:cNvPr id="1026" name="Picture 2" descr="Coding_Stru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4320480" cy="273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06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changes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412776"/>
            <a:ext cx="8105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de-DE" dirty="0" smtClean="0"/>
              <a:t>Intra modes are always tested for depth slices in random access units </a:t>
            </a:r>
          </a:p>
          <a:p>
            <a:r>
              <a:rPr lang="de-DE" dirty="0"/>
              <a:t>	</a:t>
            </a:r>
            <a:r>
              <a:rPr lang="de-DE" dirty="0" smtClean="0"/>
              <a:t>in addition to I-slices at the encoder </a:t>
            </a:r>
          </a:p>
          <a:p>
            <a:endParaRPr lang="de-DE" dirty="0"/>
          </a:p>
          <a:p>
            <a:r>
              <a:rPr lang="de-DE" dirty="0" smtClean="0"/>
              <a:t>2. Quadtree limitation and predictive coding is switched off for all depth slices </a:t>
            </a:r>
          </a:p>
          <a:p>
            <a:r>
              <a:rPr lang="de-DE" dirty="0"/>
              <a:t>	</a:t>
            </a:r>
            <a:r>
              <a:rPr lang="de-DE" dirty="0" smtClean="0"/>
              <a:t>in random access units in addition to I-slices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changes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852669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Nal unit type is used to identify random access unit slices</a:t>
            </a:r>
          </a:p>
          <a:p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smtClean="0"/>
              <a:t>In HTM5.0.1 nal unit type of non-base view slices in random access units is</a:t>
            </a:r>
          </a:p>
          <a:p>
            <a:r>
              <a:rPr lang="de-DE" dirty="0"/>
              <a:t>	</a:t>
            </a:r>
            <a:r>
              <a:rPr lang="en-US" dirty="0" smtClean="0"/>
              <a:t>NAL_UNIT_CODED_SLICE_IDV (removed in HTM5.1)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Depending on the software version </a:t>
            </a:r>
            <a:r>
              <a:rPr lang="en-US" dirty="0" err="1" smtClean="0"/>
              <a:t>Nal</a:t>
            </a:r>
            <a:r>
              <a:rPr lang="en-US" dirty="0" smtClean="0"/>
              <a:t> unit type ranges can be used to identify</a:t>
            </a:r>
          </a:p>
          <a:p>
            <a:pPr lvl="1"/>
            <a:r>
              <a:rPr lang="en-US" dirty="0" smtClean="0"/>
              <a:t>	Random access units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77123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de-DE" dirty="0" smtClean="0"/>
              <a:t>Intra modes are always tested for depth slices in random access units </a:t>
            </a:r>
          </a:p>
          <a:p>
            <a:r>
              <a:rPr lang="de-DE" dirty="0"/>
              <a:t>	</a:t>
            </a:r>
            <a:r>
              <a:rPr lang="de-DE" dirty="0" smtClean="0"/>
              <a:t>in addition to I-slices at the encoder </a:t>
            </a:r>
          </a:p>
          <a:p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3240000"/>
            <a:ext cx="7920000" cy="226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8105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2. Quadtree limitation and predictive coding is switched off for all depth slices </a:t>
            </a:r>
          </a:p>
          <a:p>
            <a:r>
              <a:rPr lang="de-DE" dirty="0"/>
              <a:t>	</a:t>
            </a:r>
            <a:r>
              <a:rPr lang="de-DE" dirty="0" smtClean="0"/>
              <a:t>in random access units in addition to I-slices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3240000"/>
            <a:ext cx="7920000" cy="226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8105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de-DE" dirty="0" smtClean="0"/>
              <a:t>Intra modes are always tested for depth slices in random access units </a:t>
            </a:r>
          </a:p>
          <a:p>
            <a:r>
              <a:rPr lang="de-DE" dirty="0"/>
              <a:t>	</a:t>
            </a:r>
            <a:r>
              <a:rPr lang="de-DE" dirty="0" smtClean="0"/>
              <a:t>in addition to I-slices at the encoder </a:t>
            </a:r>
          </a:p>
          <a:p>
            <a:endParaRPr lang="de-DE" dirty="0"/>
          </a:p>
          <a:p>
            <a:r>
              <a:rPr lang="de-DE" dirty="0" smtClean="0"/>
              <a:t>2. Quadtree limitation and predictive coding is switched off for all depth slices </a:t>
            </a:r>
          </a:p>
          <a:p>
            <a:r>
              <a:rPr lang="de-DE" dirty="0"/>
              <a:t>	</a:t>
            </a:r>
            <a:r>
              <a:rPr lang="de-DE" dirty="0" smtClean="0"/>
              <a:t>in random access units in addition to I-slices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3240000"/>
            <a:ext cx="7920000" cy="226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16.01.2013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72850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Comparison:</a:t>
            </a:r>
          </a:p>
          <a:p>
            <a:endParaRPr lang="de-DE" dirty="0" smtClean="0"/>
          </a:p>
          <a:p>
            <a:r>
              <a:rPr lang="de-DE" dirty="0" smtClean="0"/>
              <a:t>- Quadtree </a:t>
            </a:r>
            <a:r>
              <a:rPr lang="de-DE" dirty="0"/>
              <a:t>limitation and predictive coding is switched off for </a:t>
            </a:r>
            <a:r>
              <a:rPr lang="de-DE" dirty="0" smtClean="0"/>
              <a:t>all </a:t>
            </a:r>
            <a:r>
              <a:rPr lang="de-DE" dirty="0"/>
              <a:t>slices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3240000"/>
            <a:ext cx="7920000" cy="226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186</Words>
  <Application>Microsoft Office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Introduction</vt:lpstr>
      <vt:lpstr>Introduction</vt:lpstr>
      <vt:lpstr>Proposed changes</vt:lpstr>
      <vt:lpstr>Proposed changes</vt:lpstr>
      <vt:lpstr>Results</vt:lpstr>
      <vt:lpstr>Results</vt:lpstr>
      <vt:lpstr>Results</vt:lpstr>
      <vt:lpstr>Results</vt:lpstr>
      <vt:lpstr>Conclusion</vt:lpstr>
      <vt:lpstr>Conclusion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Brust, Heribert</cp:lastModifiedBy>
  <cp:revision>333</cp:revision>
  <dcterms:created xsi:type="dcterms:W3CDTF">2010-10-12T07:03:46Z</dcterms:created>
  <dcterms:modified xsi:type="dcterms:W3CDTF">2013-01-16T21:13:48Z</dcterms:modified>
</cp:coreProperties>
</file>