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06" r:id="rId2"/>
    <p:sldId id="407" r:id="rId3"/>
    <p:sldId id="430" r:id="rId4"/>
    <p:sldId id="431" r:id="rId5"/>
    <p:sldId id="435" r:id="rId6"/>
    <p:sldId id="432" r:id="rId7"/>
    <p:sldId id="433" r:id="rId8"/>
    <p:sldId id="434" r:id="rId9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58730" autoAdjust="0"/>
  </p:normalViewPr>
  <p:slideViewPr>
    <p:cSldViewPr snapToObjects="1">
      <p:cViewPr>
        <p:scale>
          <a:sx n="70" d="100"/>
          <a:sy n="70" d="100"/>
        </p:scale>
        <p:origin x="-426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JCT3V-C0137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JCT3V-C0137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3D-CE3.h results on removal of parsing dependency and picture buffers for motion parameter inheritance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Chen, Jian-Liang Lin, Yu-</a:t>
            </a:r>
            <a:r>
              <a:rPr lang="en-US" sz="1600" dirty="0" err="1" smtClean="0"/>
              <a:t>Wen</a:t>
            </a:r>
            <a:r>
              <a:rPr lang="en-US" sz="1600" dirty="0" smtClean="0"/>
              <a:t> Huang, and Shawmin Lei.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err="1" smtClean="0"/>
              <a:t>Jian</a:t>
            </a:r>
            <a:r>
              <a:rPr lang="en-US" altLang="zh-TW" sz="1400" dirty="0" smtClean="0"/>
              <a:t>-Liang Lin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3</a:t>
            </a:r>
            <a:r>
              <a:rPr lang="en-US" altLang="zh-TW" sz="1400" baseline="30000" dirty="0" smtClean="0">
                <a:ea typeface="SimHei" pitchFamily="2" charset="-122"/>
              </a:rPr>
              <a:t>rd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smtClean="0"/>
              <a:t>Geneva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17 Jan. – 23 Jan.,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MPI allows depth inherit MV, ref. index and CU structures from texture</a:t>
            </a:r>
          </a:p>
          <a:p>
            <a:pPr lvl="1"/>
            <a:r>
              <a:rPr lang="en-US" dirty="0" smtClean="0"/>
              <a:t>Cause parsing dependency between depth and texture</a:t>
            </a:r>
          </a:p>
          <a:p>
            <a:pPr lvl="1"/>
            <a:r>
              <a:rPr lang="en-US" dirty="0" smtClean="0"/>
              <a:t>Requires extra buffers to store CU structures of texture</a:t>
            </a:r>
          </a:p>
          <a:p>
            <a:r>
              <a:rPr lang="en-US" dirty="0" smtClean="0"/>
              <a:t>As an alternative and simplification to MPI, texture merging candidate is proposed for depth coding</a:t>
            </a:r>
          </a:p>
          <a:p>
            <a:pPr lvl="1"/>
            <a:r>
              <a:rPr lang="en-US" dirty="0" smtClean="0"/>
              <a:t>Reuse only the MV and ref. index of the texture picture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/>
              <a:t>Remove parsing dependency and buffers for CU structures</a:t>
            </a:r>
          </a:p>
          <a:p>
            <a:pPr lvl="1"/>
            <a:r>
              <a:rPr lang="en-US" dirty="0" smtClean="0"/>
              <a:t>Reduce coding time </a:t>
            </a:r>
          </a:p>
          <a:p>
            <a:pPr lvl="1"/>
            <a:r>
              <a:rPr lang="en-US" dirty="0" smtClean="0"/>
              <a:t>Unify the merge operations between texture and depth</a:t>
            </a:r>
          </a:p>
          <a:p>
            <a:pPr lvl="1"/>
            <a:r>
              <a:rPr lang="en-US" dirty="0" smtClean="0"/>
              <a:t>0.2% BD-rate savings for overall coded and synthesized views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MPI allows depth to reuse the CU/PU structure and the corresponding motion parameters from the texture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Parsing dependency between depth coding and texture CU splitting information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Extra buffers are required to store CU/PU structure info.</a:t>
            </a:r>
            <a:endParaRPr lang="en-US" altLang="zh-TW" dirty="0" smtClean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Motion Parameter Inheritance in HTM-5.0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0175" y="3630613"/>
            <a:ext cx="63436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Proposed Texture Merging Candidate</a:t>
            </a:r>
            <a:endParaRPr lang="en-US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Add texture merging candidate for depth coding</a:t>
            </a:r>
          </a:p>
          <a:p>
            <a:pPr lvl="1"/>
            <a:r>
              <a:rPr lang="en-US" altLang="zh-TW" dirty="0" smtClean="0"/>
              <a:t>Added into the first position in the merging candidate set</a:t>
            </a:r>
          </a:p>
          <a:p>
            <a:pPr lvl="1"/>
            <a:r>
              <a:rPr lang="en-US" altLang="zh-TW" dirty="0" smtClean="0"/>
              <a:t>Inherit only motion parameters from texture</a:t>
            </a:r>
          </a:p>
          <a:p>
            <a:pPr lvl="1"/>
            <a:r>
              <a:rPr lang="en-US" altLang="zh-TW" dirty="0" smtClean="0"/>
              <a:t>Analogous to inter-view candidate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The MV and reference index of the corresponding texture block is derived as texture merging candidate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41638" y="3571573"/>
            <a:ext cx="2794000" cy="2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Unification of Merge Operations</a:t>
            </a:r>
            <a:endParaRPr lang="en-US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The derivation of texture merging candidate is a</a:t>
            </a:r>
            <a:r>
              <a:rPr lang="en-US" altLang="zh-TW" dirty="0" smtClean="0"/>
              <a:t>nalogous to </a:t>
            </a:r>
            <a:r>
              <a:rPr lang="en-US" altLang="zh-TW" dirty="0" smtClean="0">
                <a:solidFill>
                  <a:schemeClr val="tx1"/>
                </a:solidFill>
              </a:rPr>
              <a:t>inter-view candidate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Removal of the special case of MPI from candidate set unifies merge operations between texture and depth  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23528" y="3868256"/>
          <a:ext cx="8640960" cy="222504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2160240"/>
                <a:gridCol w="2160240"/>
                <a:gridCol w="2160240"/>
                <a:gridCol w="216024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CA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Merge candidate set in HTM-5.0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CA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proposed scheme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Texture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Depth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Texture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Depth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1.Inter-view candidate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None/>
                      </a:pPr>
                      <a:r>
                        <a:rPr lang="en-US" sz="1400" dirty="0" smtClean="0"/>
                        <a:t>1.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MPI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1.Inter-view candidate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1.Texture candidate</a:t>
                      </a:r>
                      <a:endParaRPr 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2. Spatial/DV candidate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2. Spatial Candidate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2. </a:t>
                      </a:r>
                      <a:r>
                        <a:rPr lang="en-US" sz="1400" smtClean="0"/>
                        <a:t>Spatial/DV </a:t>
                      </a:r>
                      <a:r>
                        <a:rPr lang="en-US" sz="1400" dirty="0" smtClean="0"/>
                        <a:t>candidate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2. Spatial candidate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3. Temporal Candidate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3. Temporal Candidate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3. Temporal Candidate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3. Temporal Candidate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4. Additional Candidate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4. Additional 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4. Additional Candidate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4. Additional Candidate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HTM-5.0.1 (MPI enabled)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HTM-5.0.1 with the following modifications</a:t>
            </a:r>
          </a:p>
          <a:p>
            <a:pPr lvl="1"/>
            <a:r>
              <a:rPr lang="en-US" altLang="zh-TW" dirty="0" smtClean="0"/>
              <a:t>MPI disabled</a:t>
            </a:r>
          </a:p>
          <a:p>
            <a:pPr lvl="1"/>
            <a:r>
              <a:rPr lang="en-US" altLang="zh-TW" dirty="0" smtClean="0"/>
              <a:t>Enable the proposed texture merging candidate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400" dirty="0" smtClean="0">
                <a:solidFill>
                  <a:srgbClr val="FFC000"/>
                </a:solidFill>
                <a:cs typeface="+mn-cs"/>
              </a:rPr>
              <a:t>Results crosschecked and confirmed in JCT3V-B0139</a:t>
            </a: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331640" y="2996955"/>
          <a:ext cx="6648402" cy="2190684"/>
        </p:xfrm>
        <a:graphic>
          <a:graphicData uri="http://schemas.openxmlformats.org/drawingml/2006/table">
            <a:tbl>
              <a:tblPr/>
              <a:tblGrid>
                <a:gridCol w="728904"/>
                <a:gridCol w="683348"/>
                <a:gridCol w="683348"/>
                <a:gridCol w="683348"/>
                <a:gridCol w="683348"/>
                <a:gridCol w="683348"/>
                <a:gridCol w="683348"/>
                <a:gridCol w="606470"/>
                <a:gridCol w="606470"/>
                <a:gridCol w="606470"/>
              </a:tblGrid>
              <a:tr h="3375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0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70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70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70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70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70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98.3%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40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0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40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4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latin typeface="Cambria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latin typeface="Cambria"/>
                        </a:rPr>
                        <a:t>97.4%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FF"/>
                          </a:solidFill>
                          <a:latin typeface="Cambria"/>
                        </a:rPr>
                        <a:t>98.1%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28600"/>
            <a:ext cx="8059738" cy="93186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219200"/>
            <a:ext cx="8054975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Texture merging candidate is added to the merge candidate set for depth coding</a:t>
            </a:r>
          </a:p>
          <a:p>
            <a:pPr lvl="1"/>
            <a:r>
              <a:rPr lang="en-US" dirty="0" smtClean="0"/>
              <a:t>Follow essence of MPI but only reuse motion data from texture</a:t>
            </a:r>
          </a:p>
          <a:p>
            <a:pPr lvl="1"/>
            <a:r>
              <a:rPr lang="en-US" dirty="0" smtClean="0"/>
              <a:t>Remove the parsing dependency</a:t>
            </a:r>
          </a:p>
          <a:p>
            <a:pPr lvl="1"/>
            <a:r>
              <a:rPr lang="en-US" dirty="0" smtClean="0"/>
              <a:t>Remove the buffers for the CU/PU partition information </a:t>
            </a:r>
          </a:p>
          <a:p>
            <a:pPr lvl="1"/>
            <a:r>
              <a:rPr lang="en-CA" dirty="0" smtClean="0"/>
              <a:t>Reduced encoding/decoding run time</a:t>
            </a:r>
          </a:p>
          <a:p>
            <a:pPr lvl="1"/>
            <a:r>
              <a:rPr lang="en-CA" dirty="0" smtClean="0"/>
              <a:t>0.2% BD-rate savings for coded and synthesized views </a:t>
            </a:r>
          </a:p>
          <a:p>
            <a:r>
              <a:rPr lang="en-US" dirty="0" smtClean="0"/>
              <a:t>Recommend to adopt the proposed method into HTM for its coding efficiency and simplicity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15184</TotalTime>
  <Words>666</Words>
  <Application>Microsoft Office PowerPoint</Application>
  <PresentationFormat>On-screen Show (4:3)</PresentationFormat>
  <Paragraphs>202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Corporate ppt templatel_Confidential A</vt:lpstr>
      <vt:lpstr>3D-CE3.h results on removal of parsing dependency and picture buffers for motion parameter inheritance</vt:lpstr>
      <vt:lpstr>Overall Summary</vt:lpstr>
      <vt:lpstr>Motion Parameter Inheritance in HTM-5.0</vt:lpstr>
      <vt:lpstr>Proposed Texture Merging Candidate</vt:lpstr>
      <vt:lpstr>Unification of Merge Operations</vt:lpstr>
      <vt:lpstr>Simulation 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1834</cp:revision>
  <dcterms:created xsi:type="dcterms:W3CDTF">2008-02-20T09:40:59Z</dcterms:created>
  <dcterms:modified xsi:type="dcterms:W3CDTF">2013-01-17T18:59:46Z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