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406" r:id="rId2"/>
    <p:sldId id="407" r:id="rId3"/>
    <p:sldId id="438" r:id="rId4"/>
    <p:sldId id="430" r:id="rId5"/>
    <p:sldId id="431" r:id="rId6"/>
    <p:sldId id="432" r:id="rId7"/>
    <p:sldId id="433" r:id="rId8"/>
    <p:sldId id="434" r:id="rId9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566" autoAdjust="0"/>
    <p:restoredTop sz="90653" autoAdjust="0"/>
  </p:normalViewPr>
  <p:slideViewPr>
    <p:cSldViewPr snapToObjects="1">
      <p:cViewPr>
        <p:scale>
          <a:sx n="60" d="100"/>
          <a:sy n="60" d="100"/>
        </p:scale>
        <p:origin x="-696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JCT3V-C0134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JCT3V-C0134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3D-CE2.a </a:t>
            </a:r>
            <a:r>
              <a:rPr lang="en-CA" dirty="0" smtClean="0"/>
              <a:t>related: MB-level depth-to-DV conversion in ATM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233446"/>
            <a:ext cx="716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altLang="zh-TW" sz="1600" dirty="0" smtClean="0"/>
              <a:t>Yi-Wen Chen, Jian-Liang Lin, Yu-Wen Huang, Shawmin Lei (MediaTek), </a:t>
            </a:r>
          </a:p>
          <a:p>
            <a:pPr algn="ctr"/>
            <a:r>
              <a:rPr lang="en-CA" sz="1600" dirty="0" smtClean="0"/>
              <a:t>Jin Young Lee, Ho-</a:t>
            </a:r>
            <a:r>
              <a:rPr lang="en-CA" sz="1600" dirty="0" err="1" smtClean="0"/>
              <a:t>Cheon</a:t>
            </a:r>
            <a:r>
              <a:rPr lang="en-CA" sz="1600" dirty="0" smtClean="0"/>
              <a:t> Wey, Du-</a:t>
            </a:r>
            <a:r>
              <a:rPr lang="en-CA" sz="1600" dirty="0" err="1" smtClean="0"/>
              <a:t>Sik</a:t>
            </a:r>
            <a:r>
              <a:rPr lang="en-CA" sz="1600" dirty="0" smtClean="0"/>
              <a:t> Park (Samsung)</a:t>
            </a:r>
            <a:endParaRPr lang="it-IT" altLang="zh-TW" sz="1600" dirty="0" smtClean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err="1" smtClean="0">
                <a:ea typeface="SimHei" pitchFamily="2" charset="-122"/>
              </a:rPr>
              <a:t>Jian</a:t>
            </a:r>
            <a:r>
              <a:rPr lang="en-US" altLang="zh-TW" sz="1400" dirty="0" smtClean="0">
                <a:ea typeface="SimHei" pitchFamily="2" charset="-122"/>
              </a:rPr>
              <a:t>-Liang Lin</a:t>
            </a: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3</a:t>
            </a:r>
            <a:r>
              <a:rPr lang="en-US" altLang="zh-TW" sz="1400" baseline="30000" dirty="0" smtClean="0">
                <a:ea typeface="SimHei" pitchFamily="2" charset="-122"/>
              </a:rPr>
              <a:t>rd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TW" sz="1400" dirty="0" smtClean="0"/>
              <a:t>Geneva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17 Jan. – 23 Jan.,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CA" dirty="0" smtClean="0"/>
              <a:t>In Inter mode, depth-to-DV conversion needs to be performed multiple times for motion vector prediction to derive DVs for various partition blocks in one MB</a:t>
            </a:r>
            <a:endParaRPr lang="en-CA" altLang="zh-CN" dirty="0" smtClean="0"/>
          </a:p>
          <a:p>
            <a:r>
              <a:rPr lang="en-CA" altLang="zh-CN" dirty="0" smtClean="0"/>
              <a:t>Propose to </a:t>
            </a:r>
            <a:r>
              <a:rPr lang="en-CA" dirty="0" smtClean="0"/>
              <a:t>let </a:t>
            </a:r>
            <a:r>
              <a:rPr lang="en-US" dirty="0" smtClean="0"/>
              <a:t>all partition blocks of Inter mode within the same MB share the same DV </a:t>
            </a:r>
          </a:p>
          <a:p>
            <a:r>
              <a:rPr lang="en-US" dirty="0" smtClean="0"/>
              <a:t>The proposed scheme brings </a:t>
            </a:r>
            <a:r>
              <a:rPr lang="en-US" dirty="0" smtClean="0">
                <a:solidFill>
                  <a:srgbClr val="0070C0"/>
                </a:solidFill>
              </a:rPr>
              <a:t>no coding loss </a:t>
            </a:r>
            <a:r>
              <a:rPr lang="en-US" dirty="0" smtClean="0"/>
              <a:t>while the complexity and memory access bandwidth are reduced</a:t>
            </a:r>
            <a:endParaRPr lang="zh-CN" alt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derive the inter-view MVP for Skip/Direct mode, the depth-to-DV conversion is only </a:t>
            </a:r>
            <a:r>
              <a:rPr lang="en-US" dirty="0" smtClean="0">
                <a:solidFill>
                  <a:srgbClr val="0070C0"/>
                </a:solidFill>
              </a:rPr>
              <a:t>needed to be performed once</a:t>
            </a:r>
            <a:r>
              <a:rPr lang="en-US" dirty="0" smtClean="0"/>
              <a:t> for each MB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The DV is derived from </a:t>
            </a:r>
            <a:r>
              <a:rPr lang="en-US" dirty="0" smtClean="0"/>
              <a:t>a maximum depth value of four corner samples of the associated depth block of current MB</a:t>
            </a:r>
            <a:r>
              <a:rPr lang="en-US" altLang="zh-TW" dirty="0" smtClean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Depth-to-DV Conversion in Skip/Direct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387" y="3573256"/>
            <a:ext cx="2216842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Depth-to-DV conversion is employed to derive a DV for unavailable neighboring blocks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Perform multiple times</a:t>
            </a:r>
            <a:r>
              <a:rPr lang="en-US" dirty="0" smtClean="0"/>
              <a:t> for various partitions for one MB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For example, if current MB is partitioned into 16 4x4 blocks, the depth-to-DV conversion is performed 16 times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Depth-to-DV Conversion in Inter Mode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7" y="3645264"/>
            <a:ext cx="2216843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sz="2800" dirty="0" smtClean="0"/>
              <a:t>Proposed MB-level Depth-to-DV Conversion</a:t>
            </a:r>
            <a:endParaRPr lang="en-US" sz="2800" dirty="0"/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 partition blocks of Inter mode within the same MB share the same DV</a:t>
            </a:r>
          </a:p>
          <a:p>
            <a:r>
              <a:rPr lang="en-US" dirty="0" smtClean="0"/>
              <a:t>The depth-to-DV conversion needs to be </a:t>
            </a:r>
            <a:r>
              <a:rPr lang="en-US" dirty="0" smtClean="0">
                <a:solidFill>
                  <a:srgbClr val="0070C0"/>
                </a:solidFill>
              </a:rPr>
              <a:t>performed only once </a:t>
            </a:r>
            <a:r>
              <a:rPr lang="en-US" dirty="0" smtClean="0"/>
              <a:t>for Skip/Direct and Inter mode for each MB</a:t>
            </a:r>
            <a:endParaRPr lang="en-US" altLang="zh-TW" dirty="0" smtClean="0">
              <a:solidFill>
                <a:schemeClr val="tx1"/>
              </a:solidFill>
            </a:endParaRP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79494" y="3573256"/>
            <a:ext cx="2216842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75038" y="3573256"/>
            <a:ext cx="2216842" cy="21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691680" y="5739984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Inter mode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868144" y="5723107"/>
            <a:ext cx="17281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Skip/Direct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ATM-6.0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HTM-6.0 with the proposed MB-level Depth-to-DV conversion scheme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No coding </a:t>
            </a:r>
            <a:r>
              <a:rPr lang="en-US" altLang="zh-TW" dirty="0" smtClean="0">
                <a:solidFill>
                  <a:schemeClr val="tx1"/>
                </a:solidFill>
              </a:rPr>
              <a:t>loss</a:t>
            </a:r>
            <a:endParaRPr lang="en-US" altLang="zh-TW" dirty="0" smtClean="0">
              <a:solidFill>
                <a:schemeClr val="tx1"/>
              </a:solidFill>
            </a:endParaRPr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156" y="3425236"/>
            <a:ext cx="9128844" cy="15879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622300" y="5401528"/>
            <a:ext cx="82534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1" indent="-342900" eaLnBrk="0" hangingPunct="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sz="2000" kern="0" dirty="0" smtClean="0">
                <a:solidFill>
                  <a:srgbClr val="FFC000"/>
                </a:solidFill>
                <a:latin typeface="Arial"/>
                <a:ea typeface="標楷體"/>
                <a:cs typeface="+mn-cs"/>
              </a:rPr>
              <a:t>Results crosschecked and confirmed in </a:t>
            </a:r>
            <a:r>
              <a:rPr lang="en-US" altLang="zh-TW" sz="2000" kern="0" dirty="0" smtClean="0">
                <a:solidFill>
                  <a:srgbClr val="FFC000"/>
                </a:solidFill>
                <a:latin typeface="Arial"/>
                <a:ea typeface="標楷體"/>
                <a:cs typeface="+mn-cs"/>
              </a:rPr>
              <a:t>JCT3V-C0123 (ETRI&amp;KHU)</a:t>
            </a:r>
            <a:endParaRPr lang="en-US" altLang="zh-TW" sz="2000" kern="0" dirty="0" smtClean="0">
              <a:solidFill>
                <a:srgbClr val="FFC000"/>
              </a:solidFill>
              <a:latin typeface="Arial"/>
              <a:ea typeface="標楷體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228600"/>
            <a:ext cx="8059738" cy="931863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219200"/>
            <a:ext cx="8054975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Proposes a MB-level depth-to-DV conversion scheme to simplify current design</a:t>
            </a:r>
          </a:p>
          <a:p>
            <a:r>
              <a:rPr lang="en-US" dirty="0" smtClean="0"/>
              <a:t>Depth-to-DV conversion only needs to be performed once for Skip/Direct and Inter mode for each MB</a:t>
            </a:r>
            <a:endParaRPr lang="en-US" altLang="zh-TW" dirty="0" smtClean="0">
              <a:solidFill>
                <a:schemeClr val="tx1"/>
              </a:solidFill>
            </a:endParaRPr>
          </a:p>
          <a:p>
            <a:r>
              <a:rPr lang="en-US" dirty="0" smtClean="0"/>
              <a:t>No coding loss while the complexity and memory access bandwidth are reduced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15261</TotalTime>
  <Words>328</Words>
  <Application>Microsoft Office PowerPoint</Application>
  <PresentationFormat>On-screen Show (4:3)</PresentationFormat>
  <Paragraphs>46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Corporate ppt templatel_Confidential A</vt:lpstr>
      <vt:lpstr>3D-CE2.a related: MB-level depth-to-DV conversion in ATM</vt:lpstr>
      <vt:lpstr>Overall Summary</vt:lpstr>
      <vt:lpstr>Depth-to-DV Conversion in Skip/Direct</vt:lpstr>
      <vt:lpstr>Depth-to-DV Conversion in Inter Mode</vt:lpstr>
      <vt:lpstr>Proposed MB-level Depth-to-DV Conversion</vt:lpstr>
      <vt:lpstr>Simulation Results</vt:lpstr>
      <vt:lpstr>Conclusion</vt:lpstr>
      <vt:lpstr>Thank you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mtk02478</cp:lastModifiedBy>
  <cp:revision>1873</cp:revision>
  <dcterms:created xsi:type="dcterms:W3CDTF">2008-02-20T09:40:59Z</dcterms:created>
  <dcterms:modified xsi:type="dcterms:W3CDTF">2013-01-17T18:12:08Z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-22155359</vt:i4>
  </property>
  <property fmtid="{D5CDD505-2E9C-101B-9397-08002B2CF9AE}" pid="3" name="_NewReviewCycle">
    <vt:lpwstr/>
  </property>
  <property fmtid="{D5CDD505-2E9C-101B-9397-08002B2CF9AE}" pid="4" name="_EmailSubject">
    <vt:lpwstr> JCT3V-C0134.pptx - MB-level depth-to-DV conversion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