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4" r:id="rId4"/>
    <p:sldId id="257" r:id="rId5"/>
    <p:sldId id="265" r:id="rId6"/>
    <p:sldId id="262" r:id="rId7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9898" autoAdjust="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6912260" y="34637"/>
            <a:ext cx="223174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JCT3V-C0084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863588" y="1556792"/>
            <a:ext cx="8077200" cy="1116124"/>
          </a:xfrm>
        </p:spPr>
        <p:txBody>
          <a:bodyPr/>
          <a:lstStyle/>
          <a:p>
            <a:pPr algn="l" eaLnBrk="1" hangingPunct="1"/>
            <a:r>
              <a:rPr lang="en-CA" sz="3200" dirty="0" smtClean="0"/>
              <a:t>AHG7: POC alignment between layers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dirty="0" smtClean="0"/>
              <a:t>3rd Meeting: Geneva, CH, 17–23 Jan.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140969"/>
            <a:ext cx="7561262" cy="1583432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r>
              <a:rPr lang="en-US" dirty="0" smtClean="0"/>
              <a:t>Tomohiro Ikai</a:t>
            </a:r>
            <a:endParaRPr lang="ja-JP" altLang="en-US" dirty="0" smtClean="0"/>
          </a:p>
          <a:p>
            <a:r>
              <a:rPr lang="en-US" dirty="0" err="1" smtClean="0"/>
              <a:t>Yoshiya</a:t>
            </a:r>
            <a:r>
              <a:rPr lang="en-US" dirty="0" smtClean="0"/>
              <a:t> Yamamoto</a:t>
            </a:r>
            <a:endParaRPr lang="ja-JP" altLang="en-US" dirty="0" smtClean="0"/>
          </a:p>
          <a:p>
            <a:r>
              <a:rPr lang="en-US" dirty="0" smtClean="0"/>
              <a:t>Tadashi Uchiumi</a:t>
            </a:r>
            <a:endParaRPr lang="ja-JP" altLang="en-US" dirty="0" smtClean="0"/>
          </a:p>
          <a:p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726" y="836712"/>
            <a:ext cx="3348372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4572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+mj-lt"/>
                <a:ea typeface="+mj-ea"/>
                <a:cs typeface="+mj-cs"/>
              </a:rPr>
              <a:t>JCTVC-C0084: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4551399"/>
          </a:xfrm>
        </p:spPr>
        <p:txBody>
          <a:bodyPr/>
          <a:lstStyle/>
          <a:p>
            <a:r>
              <a:rPr lang="en-US" altLang="ja-JP" dirty="0" smtClean="0"/>
              <a:t>POC </a:t>
            </a:r>
            <a:r>
              <a:rPr lang="en-US" altLang="ja-JP" dirty="0" smtClean="0"/>
              <a:t>is not aligned in </a:t>
            </a:r>
            <a:r>
              <a:rPr lang="en-US" altLang="ja-JP" dirty="0" smtClean="0"/>
              <a:t>the current SPEC</a:t>
            </a:r>
          </a:p>
          <a:p>
            <a:pPr lvl="1"/>
            <a:r>
              <a:rPr lang="en-US" altLang="ja-JP" sz="2400" dirty="0" smtClean="0"/>
              <a:t>Different POC between layers in the same time picture is confusing</a:t>
            </a:r>
          </a:p>
          <a:p>
            <a:pPr lvl="1"/>
            <a:r>
              <a:rPr lang="en-US" altLang="ja-JP" sz="2400" dirty="0" smtClean="0"/>
              <a:t>“Layers in the same access unit has the same </a:t>
            </a:r>
            <a:r>
              <a:rPr lang="en-US" altLang="ja-JP" sz="2400" dirty="0" smtClean="0"/>
              <a:t>time </a:t>
            </a:r>
            <a:r>
              <a:rPr lang="en-US" altLang="ja-JP" sz="2400" smtClean="0"/>
              <a:t>or such” </a:t>
            </a:r>
            <a:r>
              <a:rPr lang="en-US" altLang="ja-JP" sz="2400" dirty="0" smtClean="0"/>
              <a:t>is too weak because the boundary of access unit is </a:t>
            </a:r>
            <a:r>
              <a:rPr lang="en-US" altLang="ja-JP" sz="2400" dirty="0" smtClean="0"/>
              <a:t>vague.</a:t>
            </a:r>
            <a:endParaRPr lang="en-US" altLang="ja-JP" sz="2400" dirty="0" smtClean="0"/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995936" y="3140968"/>
            <a:ext cx="576064" cy="72008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91580" y="4221088"/>
            <a:ext cx="7524836" cy="155003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dirty="0" smtClean="0"/>
              <a:t>POC alignment in layers is proposed</a:t>
            </a:r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lang="en-US" altLang="ja-JP" sz="2400" dirty="0" smtClean="0"/>
              <a:t>Due to POC derivation consists of several parts. We prose a set of changes for this alignment.</a:t>
            </a:r>
            <a:endParaRPr kumimoji="1" lang="en-US" altLang="ja-JP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POC derivation in HEVC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9532" y="692696"/>
            <a:ext cx="8229600" cy="5614987"/>
          </a:xfrm>
        </p:spPr>
        <p:txBody>
          <a:bodyPr/>
          <a:lstStyle/>
          <a:p>
            <a:endParaRPr kumimoji="1" lang="ja-JP" altLang="en-US" sz="1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51520" y="692696"/>
            <a:ext cx="8244916" cy="59766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When none of the following conditions is true: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The current picture is an IDR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The current picture is a BLA picture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The current picture is a CRA picture and is the first coded picture in the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the variables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prevPicOrderCntLsb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and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prevPicOrderCntMsb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are derived as follows. Let prevTid0Pic be the previous reference picture in decoding order that has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TemporalId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0. The variable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prevPicOrderCntLsb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set equal to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pic_order_cnt_lsb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of prevTid0Pic, and the variable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prevPicOrderCntMsb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set equal to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of prevTid0Pic.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The variable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of the current picture is derived as follows.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If the current picture is an IDR or a BLA picture, or if the first coded picture in the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a CRA picture and the current picture is the first coded picture in the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bitstream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,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set equal to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0.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Otherwise,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derived as specified by the following pseudo-code: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if( (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pic_order_cnt_lsb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)  &amp;&amp;</a:t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( (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−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pic_order_cnt_lsb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)  &gt;=  (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MaxPicOrderCntLsb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/ 2 ) ) )</a:t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PicOrderCntMsb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prevPicOrderCntMsb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+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MaxPicOrderCntLsb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(8‑1)</a:t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else if( (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pic_order_cnt_lsb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&gt; 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)  &amp;&amp;</a:t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( (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pic_order_cnt_lsb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−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)  &gt;  (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MaxPicOrderCntLsb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/ 2 ) ) )</a:t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PicOrderCntMsb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prevPicOrderCntMsb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−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MaxPicOrderCntLsb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/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else</a:t>
            </a:r>
            <a:b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PicOrderCntMsb</a:t>
            </a:r>
            <a:r>
              <a:rPr kumimoji="1" lang="en-GB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</a:t>
            </a:r>
            <a:r>
              <a:rPr kumimoji="1" lang="en-GB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prevPicOrderCntMsb</a:t>
            </a:r>
            <a:endParaRPr kumimoji="1" lang="en-GB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PicOrderCntVal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derived as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PicOrderCntVal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PicOrderCntMsb</a:t>
            </a:r>
            <a:r>
              <a:rPr kumimoji="1" lang="en-US" altLang="ja-JP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+ </a:t>
            </a:r>
            <a:r>
              <a:rPr kumimoji="1" lang="en-US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pic_order_cnt_lsb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3959932" y="3212976"/>
            <a:ext cx="1512168" cy="2880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67544" y="3789040"/>
            <a:ext cx="8352928" cy="136815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POC initialization timing</a:t>
            </a:r>
          </a:p>
          <a:p>
            <a:pPr lvl="1"/>
            <a:r>
              <a:rPr lang="en-US" altLang="ja-JP" dirty="0" smtClean="0"/>
              <a:t>aligned with the following semantics 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3548" y="2096852"/>
            <a:ext cx="8316416" cy="33966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b="1" dirty="0" err="1" smtClean="0"/>
              <a:t>nal_unit_type</a:t>
            </a:r>
            <a:r>
              <a:rPr lang="en-US" dirty="0" smtClean="0"/>
              <a:t> specifies the type of RBSP data structure contained in the NAL unit as specified in Table 7‑1.</a:t>
            </a:r>
            <a:endParaRPr lang="ja-JP" alt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coded slice segment NAL units of each layer of an access unit shall have the same value of </a:t>
            </a:r>
            <a:r>
              <a:rPr lang="en-US" dirty="0" err="1" smtClean="0"/>
              <a:t>nal_unit_type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If the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of coded slice segment NAL units is equal to 0 and the </a:t>
            </a:r>
            <a:r>
              <a:rPr lang="en-US" dirty="0" err="1" smtClean="0"/>
              <a:t>nal_unit_type</a:t>
            </a:r>
            <a:r>
              <a:rPr lang="en-US" dirty="0" smtClean="0"/>
              <a:t> of the NAL units is the range of 16 to 20 (BLA or IDR),  the associated coded slice segment NAL units of which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is not equal to 0 shall has the same </a:t>
            </a:r>
            <a:r>
              <a:rPr lang="en-US" dirty="0" err="1" smtClean="0"/>
              <a:t>nal_unit_type</a:t>
            </a:r>
            <a:r>
              <a:rPr lang="en-US" dirty="0" smtClean="0"/>
              <a:t> as the coded slice segment NAL units of which </a:t>
            </a:r>
            <a:r>
              <a:rPr lang="en-US" dirty="0" err="1" smtClean="0"/>
              <a:t>nuh_layer_id</a:t>
            </a:r>
            <a:r>
              <a:rPr lang="en-US" dirty="0" smtClean="0"/>
              <a:t> is 0.</a:t>
            </a:r>
            <a:endParaRPr lang="ja-JP" altLang="en-US" dirty="0" smtClean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log2_max_pic_order_cnt_lsb_minus4</a:t>
            </a:r>
            <a:r>
              <a:rPr lang="en-US" dirty="0" smtClean="0"/>
              <a:t> 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b="1" dirty="0" err="1" smtClean="0"/>
              <a:t>pic_order_cnt_lsb</a:t>
            </a:r>
            <a:r>
              <a:rPr lang="en-US" b="1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95536" y="1484784"/>
            <a:ext cx="8244916" cy="86409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5536" y="1484784"/>
            <a:ext cx="8316416" cy="9037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dirty="0" smtClean="0"/>
              <a:t>All picture parameter set NAL units of an access unit shall have the same value of log2_max_pic_order_cnt_lsb_minus4.</a:t>
            </a:r>
            <a:endParaRPr lang="ja-JP" altLang="en-US" b="1" dirty="0" smtClean="0"/>
          </a:p>
          <a:p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395536" y="3717032"/>
            <a:ext cx="8244916" cy="64807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3717032"/>
            <a:ext cx="8316416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dirty="0" smtClean="0"/>
              <a:t>All coded slice segment NAL units of an access unit shall have the same value of </a:t>
            </a:r>
            <a:r>
              <a:rPr lang="en-US" dirty="0" err="1" smtClean="0"/>
              <a:t>pic_order_cnt_lsb</a:t>
            </a:r>
            <a:r>
              <a:rPr lang="en-US" dirty="0" smtClean="0"/>
              <a:t>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Proposal</a:t>
            </a:r>
          </a:p>
          <a:p>
            <a:pPr lvl="1"/>
            <a:r>
              <a:rPr lang="en-US" altLang="ja-JP" dirty="0" smtClean="0"/>
              <a:t>POC alignment for layers by</a:t>
            </a:r>
          </a:p>
          <a:p>
            <a:pPr lvl="2"/>
            <a:r>
              <a:rPr lang="en-US" altLang="ja-JP" dirty="0" smtClean="0"/>
              <a:t>Initialization timing</a:t>
            </a:r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r>
              <a:rPr lang="en-US" altLang="ja-JP" dirty="0" smtClean="0"/>
              <a:t>same </a:t>
            </a:r>
            <a:r>
              <a:rPr lang="en-US" b="1" dirty="0" smtClean="0"/>
              <a:t>log2_max_pic_order_cnt_lsb_minus4</a:t>
            </a:r>
            <a:r>
              <a:rPr lang="en-US" dirty="0" smtClean="0"/>
              <a:t> and </a:t>
            </a:r>
            <a:r>
              <a:rPr lang="en-US" b="1" dirty="0" err="1" smtClean="0"/>
              <a:t>pic_order_cnt_lsb</a:t>
            </a:r>
            <a:r>
              <a:rPr lang="en-US" b="1" dirty="0" smtClean="0"/>
              <a:t> </a:t>
            </a:r>
            <a:endParaRPr lang="ja-JP" altLang="en-US" dirty="0" smtClean="0"/>
          </a:p>
          <a:p>
            <a:pPr lvl="3"/>
            <a:endParaRPr lang="en-US" altLang="ja-JP" dirty="0" smtClean="0"/>
          </a:p>
          <a:p>
            <a:pPr lvl="3"/>
            <a:endParaRPr lang="en-US" altLang="ja-JP" dirty="0" smtClean="0"/>
          </a:p>
          <a:p>
            <a:pPr lvl="3"/>
            <a:endParaRPr lang="en-US" altLang="ja-JP" dirty="0" smtClean="0"/>
          </a:p>
          <a:p>
            <a:pPr lvl="3"/>
            <a:endParaRPr lang="en-US" altLang="ja-JP" dirty="0" smtClean="0"/>
          </a:p>
          <a:p>
            <a:r>
              <a:rPr lang="en-US" altLang="ja-JP" dirty="0" smtClean="0"/>
              <a:t>Recommendation</a:t>
            </a:r>
          </a:p>
          <a:p>
            <a:pPr lvl="1"/>
            <a:r>
              <a:rPr lang="en-US" altLang="ja-JP" dirty="0" smtClean="0"/>
              <a:t>Adopt this proposal in the next </a:t>
            </a:r>
            <a:r>
              <a:rPr lang="en-US" altLang="ja-JP" smtClean="0"/>
              <a:t>WD in MV-HEVC and 3D-HEVC. </a:t>
            </a:r>
            <a:endParaRPr lang="en-US" altLang="ja-JP" dirty="0" smtClean="0"/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95536" y="4077072"/>
            <a:ext cx="8244916" cy="64807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4077072"/>
            <a:ext cx="8316416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dirty="0" smtClean="0"/>
              <a:t>All coded slice segment NAL units of an access unit shall have the same value of </a:t>
            </a:r>
            <a:r>
              <a:rPr lang="en-US" dirty="0" err="1" smtClean="0"/>
              <a:t>pic_order_cnt_lsb</a:t>
            </a:r>
            <a:r>
              <a:rPr lang="en-US" dirty="0" smtClean="0"/>
              <a:t>.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395536" y="2060848"/>
            <a:ext cx="8244916" cy="144016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5536" y="2060848"/>
            <a:ext cx="8316416" cy="145769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dirty="0" smtClean="0"/>
              <a:t>If the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of coded slice segment NAL units is equal to 0 and the </a:t>
            </a:r>
            <a:r>
              <a:rPr lang="en-US" dirty="0" err="1" smtClean="0"/>
              <a:t>nal_unit_type</a:t>
            </a:r>
            <a:r>
              <a:rPr lang="en-US" dirty="0" smtClean="0"/>
              <a:t> of the NAL units is the range of 16 to 20 (BLA or IDR),  the associated coded slice segment NAL units of which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is not equal to 0 shall has the same </a:t>
            </a:r>
            <a:r>
              <a:rPr lang="en-US" dirty="0" err="1" smtClean="0"/>
              <a:t>nal_unit_type</a:t>
            </a:r>
            <a:r>
              <a:rPr lang="en-US" dirty="0" smtClean="0"/>
              <a:t> as the coded slice segment NAL units of which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is 0.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6593</TotalTime>
  <Words>425</Words>
  <Application>Microsoft Office PowerPoint</Application>
  <PresentationFormat>画面に合わせる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符号化グループ</vt:lpstr>
      <vt:lpstr>AHG7: POC alignment between layers</vt:lpstr>
      <vt:lpstr>Motivation</vt:lpstr>
      <vt:lpstr>POC derivation in HEVC</vt:lpstr>
      <vt:lpstr>Proposal</vt:lpstr>
      <vt:lpstr>Proposal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2942</cp:revision>
  <dcterms:created xsi:type="dcterms:W3CDTF">2011-03-24T05:19:20Z</dcterms:created>
  <dcterms:modified xsi:type="dcterms:W3CDTF">2013-01-18T09:20:34Z</dcterms:modified>
</cp:coreProperties>
</file>