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0"/>
  </p:notesMasterIdLst>
  <p:handoutMasterIdLst>
    <p:handoutMasterId r:id="rId21"/>
  </p:handoutMasterIdLst>
  <p:sldIdLst>
    <p:sldId id="256" r:id="rId9"/>
    <p:sldId id="278" r:id="rId10"/>
    <p:sldId id="266" r:id="rId11"/>
    <p:sldId id="268" r:id="rId12"/>
    <p:sldId id="279" r:id="rId13"/>
    <p:sldId id="275" r:id="rId14"/>
    <p:sldId id="273" r:id="rId15"/>
    <p:sldId id="282" r:id="rId16"/>
    <p:sldId id="281" r:id="rId17"/>
    <p:sldId id="276" r:id="rId18"/>
    <p:sldId id="280" r:id="rId1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6792" autoAdjust="0"/>
    <p:restoredTop sz="57520" autoAdjust="0"/>
  </p:normalViewPr>
  <p:slideViewPr>
    <p:cSldViewPr showGuides="1">
      <p:cViewPr varScale="1">
        <p:scale>
          <a:sx n="92" d="100"/>
          <a:sy n="92" d="100"/>
        </p:scale>
        <p:origin x="-744" y="-102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4057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32997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13.10.2012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/>
          <a:lstStyle/>
          <a:p>
            <a:r>
              <a:rPr lang="en-US" dirty="0" smtClean="0"/>
              <a:t>CE6: Depth </a:t>
            </a:r>
            <a:r>
              <a:rPr lang="en-US" dirty="0"/>
              <a:t>intra </a:t>
            </a:r>
            <a:r>
              <a:rPr lang="en-US" dirty="0" smtClean="0"/>
              <a:t>coding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Summary Report (JCT3V-B0026)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 smtClean="0"/>
              <a:t>Philipp Merkle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results – random access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(JCT3V-B0026)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049043"/>
              </p:ext>
            </p:extLst>
          </p:nvPr>
        </p:nvGraphicFramePr>
        <p:xfrm>
          <a:off x="463550" y="1263650"/>
          <a:ext cx="8070850" cy="46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0" name="Document" r:id="rId3" imgW="5993597" imgH="3455367" progId="Word.Document.12">
                  <p:embed/>
                </p:oleObj>
              </mc:Choice>
              <mc:Fallback>
                <p:oleObj name="Document" r:id="rId3" imgW="5993597" imgH="3455367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550" y="1263650"/>
                        <a:ext cx="8070850" cy="467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967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results – all-intra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(JCT3V-B0026)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935170"/>
              </p:ext>
            </p:extLst>
          </p:nvPr>
        </p:nvGraphicFramePr>
        <p:xfrm>
          <a:off x="463550" y="1263650"/>
          <a:ext cx="8070850" cy="46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8" name="Document" r:id="rId3" imgW="5993597" imgH="3455367" progId="Word.Document.12">
                  <p:embed/>
                </p:oleObj>
              </mc:Choice>
              <mc:Fallback>
                <p:oleObj name="Document" r:id="rId3" imgW="5993597" imgH="3455367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550" y="1263650"/>
                        <a:ext cx="8070850" cy="467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670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r>
              <a:rPr lang="de-DE" dirty="0" smtClean="0"/>
              <a:t>Goal </a:t>
            </a:r>
            <a:r>
              <a:rPr lang="de-DE" dirty="0" err="1" smtClean="0"/>
              <a:t>of</a:t>
            </a:r>
            <a:r>
              <a:rPr lang="de-DE" dirty="0" smtClean="0"/>
              <a:t> CE: 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dirty="0" smtClean="0"/>
              <a:t>Investigate </a:t>
            </a:r>
            <a:r>
              <a:rPr lang="en-US" b="0" dirty="0"/>
              <a:t>tools for depth intra </a:t>
            </a:r>
            <a:r>
              <a:rPr lang="en-US" b="0" dirty="0" smtClean="0"/>
              <a:t>coding </a:t>
            </a:r>
            <a:r>
              <a:rPr lang="en-US" b="0" dirty="0"/>
              <a:t>which are </a:t>
            </a:r>
            <a:r>
              <a:rPr lang="en-US" b="0" dirty="0" smtClean="0"/>
              <a:t>applied </a:t>
            </a:r>
            <a:r>
              <a:rPr lang="en-US" b="0" dirty="0"/>
              <a:t>to </a:t>
            </a:r>
            <a:r>
              <a:rPr lang="en-US" b="0" dirty="0" smtClean="0"/>
              <a:t>HEVC </a:t>
            </a:r>
            <a:r>
              <a:rPr lang="en-US" b="0" dirty="0"/>
              <a:t>compatible 3D video coding</a:t>
            </a:r>
            <a:r>
              <a:rPr lang="en-US" b="0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Tools under test:</a:t>
            </a:r>
          </a:p>
          <a:p>
            <a:r>
              <a:rPr lang="en-US" dirty="0"/>
              <a:t>	</a:t>
            </a:r>
            <a:r>
              <a:rPr lang="en-CA" b="0" dirty="0" smtClean="0"/>
              <a:t>Categorized </a:t>
            </a:r>
            <a:r>
              <a:rPr lang="en-CA" b="0" dirty="0"/>
              <a:t>as depth intra prediction modes and depth intra residual coding methods. </a:t>
            </a:r>
            <a:endParaRPr lang="en-CA" b="0" dirty="0" smtClean="0"/>
          </a:p>
          <a:p>
            <a:r>
              <a:rPr lang="en-CA" b="0" dirty="0"/>
              <a:t>	</a:t>
            </a:r>
            <a:r>
              <a:rPr lang="en-CA" b="0" dirty="0" smtClean="0"/>
              <a:t>Objectives are </a:t>
            </a:r>
            <a:r>
              <a:rPr lang="en-CA" b="0" dirty="0"/>
              <a:t>both increasing the coding efficiency of depth intra coding and reducing the complexity of existing depth intra coding methods.</a:t>
            </a:r>
            <a:endParaRPr lang="en-US" b="0" dirty="0" smtClean="0"/>
          </a:p>
          <a:p>
            <a:endParaRPr lang="en-US" dirty="0" smtClean="0"/>
          </a:p>
          <a:p>
            <a:r>
              <a:rPr lang="en-US" dirty="0" smtClean="0"/>
              <a:t>Evaluation:</a:t>
            </a:r>
          </a:p>
          <a:p>
            <a:pPr marL="254000" lvl="2" indent="0">
              <a:buNone/>
            </a:pPr>
            <a:r>
              <a:rPr lang="en-US" dirty="0" smtClean="0"/>
              <a:t>Random access (CTC) and all-intra configuration.</a:t>
            </a: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Philipp Merkle (JCT3V-B0026)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425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r>
              <a:rPr lang="en-US" dirty="0" smtClean="0"/>
              <a:t>Participants: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(JCT3V-B0026)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572568"/>
              </p:ext>
            </p:extLst>
          </p:nvPr>
        </p:nvGraphicFramePr>
        <p:xfrm>
          <a:off x="1187624" y="1943088"/>
          <a:ext cx="6750124" cy="407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3" name="Document" r:id="rId3" imgW="5851699" imgH="3544601" progId="Word.Document.12">
                  <p:embed/>
                </p:oleObj>
              </mc:Choice>
              <mc:Fallback>
                <p:oleObj name="Document" r:id="rId3" imgW="5851699" imgH="35446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624" y="1943088"/>
                        <a:ext cx="6750124" cy="407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30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documents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(JCT3V-B0026)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144933"/>
              </p:ext>
            </p:extLst>
          </p:nvPr>
        </p:nvGraphicFramePr>
        <p:xfrm>
          <a:off x="1258888" y="981075"/>
          <a:ext cx="7129462" cy="539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Document" r:id="rId3" imgW="6100020" imgH="4615065" progId="Word.Document.12">
                  <p:embed/>
                </p:oleObj>
              </mc:Choice>
              <mc:Fallback>
                <p:oleObj name="Document" r:id="rId3" imgW="6100020" imgH="4615065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981075"/>
                        <a:ext cx="7129462" cy="5395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659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documents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(JCT3V-B0026)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222454"/>
              </p:ext>
            </p:extLst>
          </p:nvPr>
        </p:nvGraphicFramePr>
        <p:xfrm>
          <a:off x="1258888" y="981075"/>
          <a:ext cx="7129462" cy="580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7" name="Document" r:id="rId3" imgW="6100020" imgH="4960889" progId="Word.Document.12">
                  <p:embed/>
                </p:oleObj>
              </mc:Choice>
              <mc:Fallback>
                <p:oleObj name="Document" r:id="rId3" imgW="6100020" imgH="4960889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981075"/>
                        <a:ext cx="7129462" cy="580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13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DMM modes:</a:t>
            </a:r>
          </a:p>
          <a:p>
            <a:pPr marL="0" indent="0"/>
            <a:endParaRPr lang="en-CA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JCT3V-B0127</a:t>
            </a:r>
            <a:r>
              <a:rPr lang="en-US" dirty="0" smtClean="0"/>
              <a:t> (LG/HHI) proposes a method for improving coding efficiency.</a:t>
            </a:r>
            <a:r>
              <a:rPr lang="en-US" b="0" dirty="0" smtClean="0"/>
              <a:t> The estimation and prediction process of DMM mode 2 is replaced by region-based intra method.</a:t>
            </a:r>
          </a:p>
          <a:p>
            <a:pPr marL="342900" indent="-342900">
              <a:buFont typeface="Arial" pitchFamily="34" charset="0"/>
              <a:buChar char="•"/>
            </a:pPr>
            <a:endParaRPr lang="en-CA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JCT3V-B0053</a:t>
            </a:r>
            <a:r>
              <a:rPr lang="en-CA" dirty="0"/>
              <a:t> (Qualcomm) </a:t>
            </a:r>
            <a:r>
              <a:rPr lang="en-US" dirty="0"/>
              <a:t>proposes a  methods for </a:t>
            </a:r>
            <a:r>
              <a:rPr lang="en-CA" dirty="0"/>
              <a:t>syntax and design simplification of DMM 3</a:t>
            </a:r>
            <a:r>
              <a:rPr lang="en-US" dirty="0"/>
              <a:t>. </a:t>
            </a:r>
            <a:r>
              <a:rPr lang="en-US" b="0" dirty="0" smtClean="0"/>
              <a:t>Using </a:t>
            </a:r>
            <a:r>
              <a:rPr lang="en-US" b="0" dirty="0"/>
              <a:t>neighboring pixels instead of CTLB for Wedgelet prediction of DMM mode 3.</a:t>
            </a:r>
          </a:p>
          <a:p>
            <a:pPr marL="342900" indent="-342900">
              <a:buFont typeface="Arial" pitchFamily="34" charset="0"/>
              <a:buChar char="•"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(contd.)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Philipp Merkle (JCT2-A0104)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316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JCT3V-B0039</a:t>
            </a:r>
            <a:r>
              <a:rPr lang="en-US" dirty="0" smtClean="0"/>
              <a:t> </a:t>
            </a:r>
            <a:r>
              <a:rPr lang="en-US" dirty="0"/>
              <a:t>(HHI/Qualcomm), </a:t>
            </a:r>
            <a:r>
              <a:rPr lang="en-CA" dirty="0"/>
              <a:t>JCT3V-B0042 (ZTE</a:t>
            </a:r>
            <a:r>
              <a:rPr lang="en-CA" dirty="0" smtClean="0"/>
              <a:t>), </a:t>
            </a:r>
            <a:r>
              <a:rPr lang="en-CA" dirty="0"/>
              <a:t>JCT3V-B0064 (LG/PKU)</a:t>
            </a:r>
            <a:r>
              <a:rPr lang="en-CA" dirty="0" smtClean="0"/>
              <a:t> </a:t>
            </a:r>
            <a:r>
              <a:rPr lang="en-CA" dirty="0"/>
              <a:t>and JCT3V-B0122 (GIST)</a:t>
            </a:r>
            <a:r>
              <a:rPr lang="en-US" dirty="0"/>
              <a:t> proposes methods for reducing complexity. </a:t>
            </a:r>
            <a:r>
              <a:rPr lang="en-US" b="0" dirty="0"/>
              <a:t>Proposals target different scenarios: </a:t>
            </a:r>
            <a:r>
              <a:rPr lang="en-CA" b="0" dirty="0"/>
              <a:t>JCT3V-B0039 proposes simplified Wedgelet search for DMM modes 1 and 3.</a:t>
            </a:r>
            <a:r>
              <a:rPr lang="en-US" b="0" dirty="0"/>
              <a:t> </a:t>
            </a:r>
            <a:r>
              <a:rPr lang="en-CA" b="0" dirty="0"/>
              <a:t>JCT3V-B0042 proposes </a:t>
            </a:r>
            <a:r>
              <a:rPr lang="en-US" b="0" dirty="0"/>
              <a:t>early termination of PU prediction for all DMM modes. JCT3V-B0064 proposes avoiding Wedgelet search at decoder for DMM mode 3 by signaling Wedgelet partition information. </a:t>
            </a:r>
            <a:r>
              <a:rPr lang="en-CA" b="0" dirty="0" smtClean="0"/>
              <a:t>JCT3V-B0122 </a:t>
            </a:r>
            <a:r>
              <a:rPr lang="en-CA" b="0" dirty="0"/>
              <a:t>proposes an alternative Wedgelet search for DMM mode 3.</a:t>
            </a:r>
            <a:endParaRPr lang="en-US" b="0" dirty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(JCT3V-B0026)</a:t>
            </a:r>
          </a:p>
        </p:txBody>
      </p:sp>
    </p:spTree>
    <p:extLst>
      <p:ext uri="{BB962C8B-B14F-4D97-AF65-F5344CB8AC3E}">
        <p14:creationId xmlns:p14="http://schemas.microsoft.com/office/powerpoint/2010/main" val="217241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Region boundary chain coding mode:</a:t>
            </a:r>
          </a:p>
          <a:p>
            <a:pPr marL="0" indent="0"/>
            <a:endParaRPr lang="en-CA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JCT3V-B0159</a:t>
            </a:r>
            <a:r>
              <a:rPr lang="en-US" dirty="0" smtClean="0"/>
              <a:t> (Samsung) </a:t>
            </a:r>
            <a:r>
              <a:rPr lang="en-US" dirty="0"/>
              <a:t>and JCT3V-B0126</a:t>
            </a:r>
            <a:r>
              <a:rPr lang="en-US" dirty="0" smtClean="0"/>
              <a:t> (LG) propose methods for improving coding efficiency. </a:t>
            </a:r>
            <a:r>
              <a:rPr lang="en-US" b="0" dirty="0"/>
              <a:t>Proposals target different scenarios</a:t>
            </a:r>
            <a:r>
              <a:rPr lang="en-US" b="0" dirty="0" smtClean="0"/>
              <a:t>: </a:t>
            </a:r>
            <a:r>
              <a:rPr lang="en-CA" b="0" dirty="0" smtClean="0"/>
              <a:t>JCT3V-B0159 proposes plane </a:t>
            </a:r>
            <a:r>
              <a:rPr lang="en-CA" b="0" dirty="0"/>
              <a:t>segmentation based intra </a:t>
            </a:r>
            <a:r>
              <a:rPr lang="en-CA" b="0" dirty="0" smtClean="0"/>
              <a:t>prediction (PSIP) for replacing region boundary chain method. </a:t>
            </a:r>
            <a:r>
              <a:rPr lang="en-US" b="0" dirty="0" smtClean="0"/>
              <a:t>JCT3V-B0126 </a:t>
            </a:r>
            <a:r>
              <a:rPr lang="en-US" b="0" dirty="0"/>
              <a:t>proposes an adaptive context modeling method for region boundary chain </a:t>
            </a:r>
            <a:r>
              <a:rPr lang="en-US" b="0" dirty="0" smtClean="0"/>
              <a:t>coding.</a:t>
            </a:r>
            <a:endParaRPr lang="en-US" b="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JCT3V-B0052</a:t>
            </a:r>
            <a:r>
              <a:rPr lang="en-US" dirty="0" smtClean="0"/>
              <a:t> (Qualcomm) proposes a method for </a:t>
            </a:r>
            <a:r>
              <a:rPr lang="en-CA" dirty="0"/>
              <a:t>syntax and design </a:t>
            </a:r>
            <a:r>
              <a:rPr lang="en-CA" dirty="0" smtClean="0"/>
              <a:t>simplification</a:t>
            </a:r>
            <a:r>
              <a:rPr lang="en-US" dirty="0" smtClean="0"/>
              <a:t>.</a:t>
            </a:r>
            <a:r>
              <a:rPr lang="en-US" b="0" dirty="0" smtClean="0"/>
              <a:t> </a:t>
            </a:r>
            <a:r>
              <a:rPr lang="en-US" b="0" dirty="0" smtClean="0">
                <a:solidFill>
                  <a:schemeClr val="tx1"/>
                </a:solidFill>
              </a:rPr>
              <a:t>The syntax element for length of the chain is removed as being redundant.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(JCT3V-B0026)</a:t>
            </a:r>
          </a:p>
        </p:txBody>
      </p:sp>
    </p:spTree>
    <p:extLst>
      <p:ext uri="{BB962C8B-B14F-4D97-AF65-F5344CB8AC3E}">
        <p14:creationId xmlns:p14="http://schemas.microsoft.com/office/powerpoint/2010/main" val="376994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Residual coding:</a:t>
            </a:r>
            <a:endParaRPr lang="en-CA" dirty="0"/>
          </a:p>
          <a:p>
            <a:pPr marL="0" indent="0"/>
            <a:endParaRPr lang="en-CA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JCT3V-B0036</a:t>
            </a:r>
            <a:r>
              <a:rPr lang="en-CA" dirty="0" smtClean="0"/>
              <a:t> (Aachen Univ.) </a:t>
            </a:r>
            <a:r>
              <a:rPr lang="en-US" dirty="0" smtClean="0"/>
              <a:t>proposes </a:t>
            </a:r>
            <a:r>
              <a:rPr lang="en-CA" dirty="0"/>
              <a:t>alternative methods for residual coding of depth intra modes</a:t>
            </a:r>
            <a:r>
              <a:rPr lang="en-US" dirty="0" smtClean="0"/>
              <a:t>. </a:t>
            </a:r>
            <a:r>
              <a:rPr lang="en-US" b="0" dirty="0"/>
              <a:t>Alternative scheme </a:t>
            </a:r>
            <a:r>
              <a:rPr lang="en-US" b="0" dirty="0" smtClean="0"/>
              <a:t>simplified depth coding </a:t>
            </a:r>
            <a:r>
              <a:rPr lang="en-US" b="0" dirty="0"/>
              <a:t>(SDC</a:t>
            </a:r>
            <a:r>
              <a:rPr lang="en-US" b="0" dirty="0" smtClean="0"/>
              <a:t>) instead of DMM: using existing intra </a:t>
            </a:r>
            <a:r>
              <a:rPr lang="en-US" b="0" dirty="0"/>
              <a:t>modes </a:t>
            </a:r>
            <a:r>
              <a:rPr lang="en-US" b="0" dirty="0" smtClean="0"/>
              <a:t>(DC, planar, DMM1+2); no residual, but delta DC value</a:t>
            </a:r>
            <a:r>
              <a:rPr lang="en-US" b="0" dirty="0"/>
              <a:t>; optional </a:t>
            </a:r>
            <a:r>
              <a:rPr lang="en-US" b="0" dirty="0" smtClean="0"/>
              <a:t>depth lookup table </a:t>
            </a:r>
            <a:r>
              <a:rPr lang="en-US" b="0" dirty="0"/>
              <a:t>(</a:t>
            </a:r>
            <a:r>
              <a:rPr lang="en-US" b="0"/>
              <a:t>DLT</a:t>
            </a:r>
            <a:r>
              <a:rPr lang="en-US" b="0" smtClean="0"/>
              <a:t>).</a:t>
            </a:r>
            <a:endParaRPr lang="en-US" b="0" dirty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de-DE" dirty="0" smtClean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(contd.)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13.10.2012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Philipp Merkle (JCT2-A0104)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528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406</Words>
  <Application>Microsoft Office PowerPoint</Application>
  <PresentationFormat>On-screen Show 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Document</vt:lpstr>
      <vt:lpstr>Microsoft Word Document</vt:lpstr>
      <vt:lpstr>PowerPoint Presentation</vt:lpstr>
      <vt:lpstr>CE6.H overview</vt:lpstr>
      <vt:lpstr>CE6.H overview</vt:lpstr>
      <vt:lpstr>CE6.H documents</vt:lpstr>
      <vt:lpstr>CE6.H related documents</vt:lpstr>
      <vt:lpstr>CE6.H proposals overview (contd.)</vt:lpstr>
      <vt:lpstr>CE6.H proposals overview</vt:lpstr>
      <vt:lpstr>CE6.H proposals overview</vt:lpstr>
      <vt:lpstr>CE6.H proposals overview (contd.)</vt:lpstr>
      <vt:lpstr>CE6.H results – random access</vt:lpstr>
      <vt:lpstr>CE6.H results – all-intra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Merkle, Philipp</cp:lastModifiedBy>
  <cp:revision>366</cp:revision>
  <dcterms:created xsi:type="dcterms:W3CDTF">2010-10-12T07:03:46Z</dcterms:created>
  <dcterms:modified xsi:type="dcterms:W3CDTF">2012-10-13T01:24:42Z</dcterms:modified>
</cp:coreProperties>
</file>