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  <p:sldMasterId id="2147483667" r:id="rId2"/>
    <p:sldMasterId id="2147483665" r:id="rId3"/>
    <p:sldMasterId id="2147483648" r:id="rId4"/>
    <p:sldMasterId id="2147483651" r:id="rId5"/>
    <p:sldMasterId id="2147483653" r:id="rId6"/>
    <p:sldMasterId id="2147483655" r:id="rId7"/>
    <p:sldMasterId id="2147483657" r:id="rId8"/>
    <p:sldMasterId id="2147483659" r:id="rId9"/>
    <p:sldMasterId id="2147483661" r:id="rId10"/>
  </p:sldMasterIdLst>
  <p:notesMasterIdLst>
    <p:notesMasterId r:id="rId17"/>
  </p:notesMasterIdLst>
  <p:handoutMasterIdLst>
    <p:handoutMasterId r:id="rId18"/>
  </p:handoutMasterIdLst>
  <p:sldIdLst>
    <p:sldId id="272" r:id="rId11"/>
    <p:sldId id="285" r:id="rId12"/>
    <p:sldId id="288" r:id="rId13"/>
    <p:sldId id="286" r:id="rId14"/>
    <p:sldId id="287" r:id="rId15"/>
    <p:sldId id="275" r:id="rId16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DDD"/>
    <a:srgbClr val="9999FF"/>
    <a:srgbClr val="9CC00C"/>
    <a:srgbClr val="FECF53"/>
    <a:srgbClr val="0592C2"/>
    <a:srgbClr val="EB7527"/>
    <a:srgbClr val="808C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66" autoAdjust="0"/>
    <p:restoredTop sz="94660"/>
  </p:normalViewPr>
  <p:slideViewPr>
    <p:cSldViewPr>
      <p:cViewPr varScale="1">
        <p:scale>
          <a:sx n="87" d="100"/>
          <a:sy n="87" d="100"/>
        </p:scale>
        <p:origin x="-113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" d="2"/>
          <a:sy n="1" d="2"/>
        </p:scale>
        <p:origin x="0" y="0"/>
      </p:cViewPr>
      <p:guideLst/>
    </p:cSldViewPr>
  </p:notesViewPr>
  <p:gridSpacing cx="180023" cy="18002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10" Type="http://schemas.openxmlformats.org/officeDocument/2006/relationships/slideMaster" Target="slideMasters/slideMaster10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413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413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413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E36E34B-B8EF-432F-80A4-9E61F2F4538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05390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240DBEB-AA3C-484A-BAF0-656AA558C79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92528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7" descr="Image1a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91408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2" name="Rectangle 4"/>
          <p:cNvSpPr>
            <a:spLocks noGrp="1" noChangeArrowheads="1"/>
          </p:cNvSpPr>
          <p:nvPr>
            <p:ph type="ctrTitle"/>
          </p:nvPr>
        </p:nvSpPr>
        <p:spPr bwMode="white">
          <a:xfrm>
            <a:off x="1006475" y="2924175"/>
            <a:ext cx="7626350" cy="1976438"/>
          </a:xfrm>
        </p:spPr>
        <p:txBody>
          <a:bodyPr anchor="b"/>
          <a:lstStyle>
            <a:lvl1pPr>
              <a:lnSpc>
                <a:spcPct val="90000"/>
              </a:lnSpc>
              <a:defRPr sz="3800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48133" name="Rectangle 5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1006475" y="4965700"/>
            <a:ext cx="7626350" cy="1435100"/>
          </a:xfrm>
        </p:spPr>
        <p:txBody>
          <a:bodyPr/>
          <a:lstStyle>
            <a:lvl1pPr>
              <a:lnSpc>
                <a:spcPct val="100000"/>
              </a:lnSpc>
              <a:defRPr sz="2300" b="1"/>
            </a:lvl1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4100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29D945D9-0CD6-4F22-B3CE-A1BB93F13B9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0878143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fond_chapitre_oran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2" name="Rectangle 4"/>
          <p:cNvSpPr>
            <a:spLocks noGrp="1" noChangeArrowheads="1"/>
          </p:cNvSpPr>
          <p:nvPr>
            <p:ph type="ctrTitle"/>
          </p:nvPr>
        </p:nvSpPr>
        <p:spPr bwMode="white">
          <a:xfrm>
            <a:off x="1349375" y="3429000"/>
            <a:ext cx="7486650" cy="696913"/>
          </a:xfrm>
        </p:spPr>
        <p:txBody>
          <a:bodyPr anchor="b"/>
          <a:lstStyle>
            <a:lvl1pPr>
              <a:defRPr sz="3300">
                <a:solidFill>
                  <a:schemeClr val="bg1"/>
                </a:solidFill>
              </a:defRPr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1349375" y="4191000"/>
            <a:ext cx="7486650" cy="2209800"/>
          </a:xfrm>
        </p:spPr>
        <p:txBody>
          <a:bodyPr/>
          <a:lstStyle>
            <a:lvl1pPr>
              <a:lnSpc>
                <a:spcPct val="100000"/>
              </a:lnSpc>
              <a:defRPr sz="2300" b="1">
                <a:solidFill>
                  <a:schemeClr val="bg1"/>
                </a:solidFill>
              </a:defRPr>
            </a:lvl1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 bwMode="gray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1"/>
          </p:nvPr>
        </p:nvSpPr>
        <p:spPr bwMode="gray">
          <a:xfrm>
            <a:off x="6578600" y="6488113"/>
            <a:ext cx="2011363" cy="2730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- </a:t>
            </a:r>
            <a:fld id="{DAC7C194-A21D-4095-B4C3-A3D6C88CE9D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4254759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720E3D69-2B74-4298-964F-0EFB5B44D25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2585916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767CD9A9-EA3F-47BA-9958-183FD7A97BA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8767220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349375" y="1673225"/>
            <a:ext cx="3694113" cy="4746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95888" y="1673225"/>
            <a:ext cx="3694112" cy="4746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B71C67B4-F76F-4967-98C4-2DB7D1A896E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255316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BE8DE6C0-BFB7-4A85-BE9F-3F829DF27D2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4129090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51A547F3-8D68-40AD-A0E9-2F1B58EB8D7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9790010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C9187C68-7644-4616-9965-62AC6A83D0D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1928907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F4178FA6-7044-4BED-A04B-2A473A09914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8493267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15AC2DA1-2480-4493-98EA-5665C37031B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7635615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27CC2218-A9B5-4F59-A26F-D6F6090B9F0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11059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005638" y="474663"/>
            <a:ext cx="1884362" cy="5983287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349375" y="474663"/>
            <a:ext cx="5503863" cy="5983287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86940C9B-B93B-4091-8E43-036207D5B4B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9640409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005638" y="350838"/>
            <a:ext cx="1884362" cy="6069012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349375" y="350838"/>
            <a:ext cx="5503863" cy="6069012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09E15883-6B87-4953-8349-7076FA5AD02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35190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Pr>
        <a:solidFill>
          <a:srgbClr val="DDDD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7" descr="Image4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288" y="0"/>
            <a:ext cx="4276725" cy="354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6676" name="Rectangle 4"/>
          <p:cNvSpPr>
            <a:spLocks noGrp="1" noChangeArrowheads="1"/>
          </p:cNvSpPr>
          <p:nvPr>
            <p:ph type="ctrTitle"/>
          </p:nvPr>
        </p:nvSpPr>
        <p:spPr bwMode="white">
          <a:xfrm>
            <a:off x="1006475" y="2925763"/>
            <a:ext cx="7626350" cy="1976437"/>
          </a:xfrm>
        </p:spPr>
        <p:txBody>
          <a:bodyPr anchor="b"/>
          <a:lstStyle>
            <a:lvl1pPr>
              <a:lnSpc>
                <a:spcPct val="90000"/>
              </a:lnSpc>
              <a:defRPr sz="38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pour modifier le style du titre</a:t>
            </a:r>
          </a:p>
        </p:txBody>
      </p:sp>
      <p:sp>
        <p:nvSpPr>
          <p:cNvPr id="156677" name="Rectangle 5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1006475" y="4965700"/>
            <a:ext cx="7626350" cy="1436688"/>
          </a:xfrm>
        </p:spPr>
        <p:txBody>
          <a:bodyPr/>
          <a:lstStyle>
            <a:lvl1pPr>
              <a:lnSpc>
                <a:spcPct val="100000"/>
              </a:lnSpc>
              <a:defRPr sz="2300" b="1">
                <a:solidFill>
                  <a:schemeClr val="bg1"/>
                </a:solidFill>
              </a:defRPr>
            </a:lvl1pPr>
          </a:lstStyle>
          <a:p>
            <a:r>
              <a:rPr lang="fr-FR"/>
              <a:t>Cliquez pour modifier le style des sous-titres du masque</a:t>
            </a:r>
          </a:p>
        </p:txBody>
      </p:sp>
    </p:spTree>
    <p:extLst>
      <p:ext uri="{BB962C8B-B14F-4D97-AF65-F5344CB8AC3E}">
        <p14:creationId xmlns:p14="http://schemas.microsoft.com/office/powerpoint/2010/main" val="15247217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T. </a:t>
            </a:r>
            <a:r>
              <a:rPr lang="fr-FR" err="1"/>
              <a:t>Guionnet</a:t>
            </a:r>
            <a:r>
              <a:rPr lang="fr-FR"/>
              <a:t> – JCTV-G598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73D691F9-57B5-45EC-B467-DB333CFB8F1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27179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8F69C143-B18D-41BE-A883-8A8A9D6C33A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56898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349375" y="2187575"/>
            <a:ext cx="3694113" cy="4203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95888" y="2187575"/>
            <a:ext cx="3694112" cy="4203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380654EB-BB58-4881-B886-5177A34EFF3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95554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4199B90E-3949-4723-95BC-99F3B65B372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06929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663D0666-99A0-4E8B-9604-6A897354E28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04871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51357539-E020-49AD-93E4-DABCF01E866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45238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309F0A56-0112-4F2E-B330-B39597C89BC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913641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D6B5813D-7809-40C6-B2C8-713C0285D6D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893674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1F3F37A1-02C7-44F5-A60D-C8A64360511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67868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7ECDA90C-E5B6-41AF-9DD0-D7F4CFBBF0E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416930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005638" y="474663"/>
            <a:ext cx="1884362" cy="5916612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349375" y="474663"/>
            <a:ext cx="5503863" cy="5916612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EC1B2F4D-92B4-41AE-8F58-06CEE0550BD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864094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4" descr="Image3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91408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6563" name="Rectangle 3"/>
          <p:cNvSpPr>
            <a:spLocks noGrp="1" noChangeArrowheads="1"/>
          </p:cNvSpPr>
          <p:nvPr>
            <p:ph type="ctrTitle"/>
          </p:nvPr>
        </p:nvSpPr>
        <p:spPr bwMode="white">
          <a:xfrm>
            <a:off x="1006475" y="2924175"/>
            <a:ext cx="7626350" cy="1976438"/>
          </a:xfrm>
        </p:spPr>
        <p:txBody>
          <a:bodyPr anchor="b"/>
          <a:lstStyle>
            <a:lvl1pPr algn="l">
              <a:lnSpc>
                <a:spcPct val="90000"/>
              </a:lnSpc>
              <a:defRPr sz="3800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66564" name="Rectangle 4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1006475" y="4965700"/>
            <a:ext cx="7626350" cy="844550"/>
          </a:xfrm>
        </p:spPr>
        <p:txBody>
          <a:bodyPr anchor="t"/>
          <a:lstStyle>
            <a:lvl1pPr>
              <a:lnSpc>
                <a:spcPct val="100000"/>
              </a:lnSpc>
              <a:defRPr sz="2300"/>
            </a:lvl1pPr>
          </a:lstStyle>
          <a:p>
            <a:r>
              <a:rPr lang="fr-FR"/>
              <a:t>Cliquez pour modifier le style des sous-titres du masque</a:t>
            </a:r>
          </a:p>
        </p:txBody>
      </p:sp>
    </p:spTree>
    <p:extLst>
      <p:ext uri="{BB962C8B-B14F-4D97-AF65-F5344CB8AC3E}">
        <p14:creationId xmlns:p14="http://schemas.microsoft.com/office/powerpoint/2010/main" val="302987687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285331645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78110937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0" y="4187825"/>
            <a:ext cx="2082800" cy="2155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807200" y="4187825"/>
            <a:ext cx="2082800" cy="2155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114887596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126885016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162065540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3464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8581B8C0-8958-4AE7-AA75-5A31F45478F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90496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04040240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0811223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278713727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731000" y="2924175"/>
            <a:ext cx="2159000" cy="3419475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54000" y="2924175"/>
            <a:ext cx="6324600" cy="341947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79449378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fond_chapitre_rou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 bwMode="white">
          <a:xfrm>
            <a:off x="1349375" y="3429000"/>
            <a:ext cx="7486650" cy="696913"/>
          </a:xfrm>
        </p:spPr>
        <p:txBody>
          <a:bodyPr anchor="b"/>
          <a:lstStyle>
            <a:lvl1pPr>
              <a:defRPr sz="3300">
                <a:solidFill>
                  <a:schemeClr val="bg1"/>
                </a:solidFill>
              </a:defRPr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1349375" y="4191000"/>
            <a:ext cx="7486650" cy="2209800"/>
          </a:xfrm>
        </p:spPr>
        <p:txBody>
          <a:bodyPr/>
          <a:lstStyle>
            <a:lvl1pPr>
              <a:lnSpc>
                <a:spcPct val="100000"/>
              </a:lnSpc>
              <a:defRPr sz="2300" b="1">
                <a:solidFill>
                  <a:schemeClr val="bg1"/>
                </a:solidFill>
              </a:defRPr>
            </a:lvl1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 bwMode="gray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 bwMode="gray">
          <a:xfrm>
            <a:off x="6578600" y="6488113"/>
            <a:ext cx="2011363" cy="2730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- </a:t>
            </a:r>
            <a:fld id="{6DD20712-9C5A-4D81-9BDA-B3E03053A05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47824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F6E6C3C0-CCE8-44AB-B7F7-ADFDA361E69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426632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AAF63EBF-C283-4F96-AF8F-F732B848940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034575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349375" y="1673225"/>
            <a:ext cx="3694113" cy="4746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95888" y="1673225"/>
            <a:ext cx="3694112" cy="4746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F8335115-7023-4EF4-905F-4D2A9E96187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030029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18D4CE33-14C5-416C-AAFA-CCF44B8E2DE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573955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2C60FD8A-C39D-4A51-877D-4A894CEC424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6368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349375" y="1844675"/>
            <a:ext cx="3694113" cy="4613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95888" y="1844675"/>
            <a:ext cx="3694112" cy="4613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E6E54ACE-39C8-437F-8B03-D25AA2296FA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519717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18E76D62-A4C6-4780-97F1-19A6709CBD4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9940297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E72E9471-509B-4DF6-8C6E-F69A63CD467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09900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4D3615AA-8AE7-4BDD-B1CF-28A1FE3CF5E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807461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662BA96D-E696-4EC2-ABFC-0EA82FFDDD0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714726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005638" y="350838"/>
            <a:ext cx="1884362" cy="6069012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349375" y="350838"/>
            <a:ext cx="5503863" cy="6069012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0A3DA87D-F62D-4E05-8FC4-9CC5A8FAB23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139886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fond_chapitre_ble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2" name="Rectangle 4"/>
          <p:cNvSpPr>
            <a:spLocks noGrp="1" noChangeArrowheads="1"/>
          </p:cNvSpPr>
          <p:nvPr>
            <p:ph type="ctrTitle"/>
          </p:nvPr>
        </p:nvSpPr>
        <p:spPr bwMode="white">
          <a:xfrm>
            <a:off x="1349375" y="3429000"/>
            <a:ext cx="7486650" cy="696913"/>
          </a:xfrm>
        </p:spPr>
        <p:txBody>
          <a:bodyPr anchor="b"/>
          <a:lstStyle>
            <a:lvl1pPr>
              <a:defRPr sz="3300">
                <a:solidFill>
                  <a:schemeClr val="bg1"/>
                </a:solidFill>
              </a:defRPr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1349375" y="4191000"/>
            <a:ext cx="7486650" cy="2209800"/>
          </a:xfrm>
        </p:spPr>
        <p:txBody>
          <a:bodyPr/>
          <a:lstStyle>
            <a:lvl1pPr>
              <a:lnSpc>
                <a:spcPct val="100000"/>
              </a:lnSpc>
              <a:defRPr sz="2300" b="1">
                <a:solidFill>
                  <a:schemeClr val="bg1"/>
                </a:solidFill>
              </a:defRPr>
            </a:lvl1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 bwMode="gray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1"/>
          </p:nvPr>
        </p:nvSpPr>
        <p:spPr bwMode="gray">
          <a:xfrm>
            <a:off x="6578600" y="6488113"/>
            <a:ext cx="2011363" cy="2730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- </a:t>
            </a:r>
            <a:fld id="{15CC91B5-D158-4AB9-AB7B-2B26143B7AB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716692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7ED299D1-F6D3-41FC-B536-0B9482F4F75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11919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10398164-3FB1-405C-A643-A880A62D2A7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260526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349375" y="1673225"/>
            <a:ext cx="3694113" cy="4746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95888" y="1673225"/>
            <a:ext cx="3694112" cy="4746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3641AF0F-1D3D-4FF1-B922-E0E01333634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662610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D6FDA2D5-823D-4CC0-8B1B-868C0269141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22863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39E45354-A6B2-4F97-B577-CB976C10B5E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087840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6ACBB843-5C9C-44F5-B607-B2FC0C0E971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87007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9E3D5AF3-047E-446B-B2FF-91499B21D5B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713281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784C7A70-430A-4027-A42E-144E92A5784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982527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234B683B-70D6-4EA0-9A07-97CEEE59961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532843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DD4A57A4-4EC6-42E7-B9C5-C9516DCCAC7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4009314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005638" y="350838"/>
            <a:ext cx="1884362" cy="6069012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349375" y="350838"/>
            <a:ext cx="5503863" cy="6069012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1A68ACC8-27C8-47EA-84B1-F329CB2D892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935458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fond_chapitre_ver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0" name="Rectangle 4"/>
          <p:cNvSpPr>
            <a:spLocks noGrp="1" noChangeArrowheads="1"/>
          </p:cNvSpPr>
          <p:nvPr>
            <p:ph type="ctrTitle"/>
          </p:nvPr>
        </p:nvSpPr>
        <p:spPr bwMode="white">
          <a:xfrm>
            <a:off x="1349375" y="3429000"/>
            <a:ext cx="7486650" cy="696913"/>
          </a:xfrm>
        </p:spPr>
        <p:txBody>
          <a:bodyPr anchor="b"/>
          <a:lstStyle>
            <a:lvl1pPr>
              <a:defRPr sz="3300">
                <a:solidFill>
                  <a:schemeClr val="bg1"/>
                </a:solidFill>
              </a:defRPr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1349375" y="4191000"/>
            <a:ext cx="7486650" cy="2209800"/>
          </a:xfrm>
        </p:spPr>
        <p:txBody>
          <a:bodyPr/>
          <a:lstStyle>
            <a:lvl1pPr>
              <a:lnSpc>
                <a:spcPct val="100000"/>
              </a:lnSpc>
              <a:defRPr sz="2300" b="1">
                <a:solidFill>
                  <a:schemeClr val="bg1"/>
                </a:solidFill>
              </a:defRPr>
            </a:lvl1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 bwMode="gray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1"/>
          </p:nvPr>
        </p:nvSpPr>
        <p:spPr bwMode="gray">
          <a:xfrm>
            <a:off x="6578600" y="6488113"/>
            <a:ext cx="2011363" cy="2730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- </a:t>
            </a:r>
            <a:fld id="{06351059-D0EF-4341-AEF7-A22055DDE8F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079378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046B463D-9B46-4FE9-8D43-66304DA1946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048013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7C9B82AE-4E44-404C-B974-72CFE9A7575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7802872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349375" y="1673225"/>
            <a:ext cx="3694113" cy="4746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95888" y="1673225"/>
            <a:ext cx="3694112" cy="4746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AA763B5D-EEC4-4310-AB93-85784989CB8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1291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6C46F593-D99B-4B68-BF5F-1EDCC3A5796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7561473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4DE903A7-B552-414B-99C7-A3B8E3B7B13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776065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082EB3B7-D983-45D6-9C43-23F3976AB02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558965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06FA912D-93FD-4D71-9A64-42D1FA038BD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875085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AE4A45D4-182F-433D-B570-956477FBB55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1710436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8BD26FD6-01DB-4A92-81F9-8B683124ED7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707717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476F3146-65A1-47F0-9C1B-8ED75E209AA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785427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005638" y="350838"/>
            <a:ext cx="1884362" cy="6069012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349375" y="350838"/>
            <a:ext cx="5503863" cy="6069012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D89FBD14-D7F1-4FDC-BF1F-EFDBA347254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7587806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fond_chapitre_viole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8" name="Rectangle 4"/>
          <p:cNvSpPr>
            <a:spLocks noGrp="1" noChangeArrowheads="1"/>
          </p:cNvSpPr>
          <p:nvPr>
            <p:ph type="ctrTitle"/>
          </p:nvPr>
        </p:nvSpPr>
        <p:spPr bwMode="white">
          <a:xfrm>
            <a:off x="1349375" y="3429000"/>
            <a:ext cx="7486650" cy="696913"/>
          </a:xfrm>
        </p:spPr>
        <p:txBody>
          <a:bodyPr anchor="b"/>
          <a:lstStyle>
            <a:lvl1pPr>
              <a:defRPr sz="3300">
                <a:solidFill>
                  <a:schemeClr val="bg1"/>
                </a:solidFill>
              </a:defRPr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1349375" y="4191000"/>
            <a:ext cx="7486650" cy="2209800"/>
          </a:xfrm>
        </p:spPr>
        <p:txBody>
          <a:bodyPr/>
          <a:lstStyle>
            <a:lvl1pPr>
              <a:lnSpc>
                <a:spcPct val="100000"/>
              </a:lnSpc>
              <a:defRPr sz="2300" b="1">
                <a:solidFill>
                  <a:schemeClr val="bg1"/>
                </a:solidFill>
              </a:defRPr>
            </a:lvl1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 bwMode="gray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1"/>
          </p:nvPr>
        </p:nvSpPr>
        <p:spPr bwMode="gray">
          <a:xfrm>
            <a:off x="6578600" y="6488113"/>
            <a:ext cx="2011363" cy="2730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- </a:t>
            </a:r>
            <a:fld id="{921C8635-1465-43D4-9BAA-2AE3C8011C9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7034328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9E6F8D0E-789E-4966-9C19-BBE0993250F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3978312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752BEBA5-F568-4296-A2F2-7C551751A3C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170999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93D71B1D-1FB8-4C6E-B567-2CA2B7B7934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223319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349375" y="1673225"/>
            <a:ext cx="3694113" cy="4746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95888" y="1673225"/>
            <a:ext cx="3694112" cy="4746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94D6643F-58BD-4789-A4DB-570D185C7FA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6232559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D6D8B1F1-76EC-47C0-B4D6-623AD29E7F5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0380807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C6514A29-04BE-4313-8B72-D2EC866E5C5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3754159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A1FE1C1F-B96D-4057-9258-A2F393D2ADC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3018504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A74B316A-BB08-42E9-9C3C-08E21191BC4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4195385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5BAC84B8-4D60-4E8F-B691-A9348DFE22F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9563389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4D14DE5F-C0AA-4706-8D05-B6C52EFAB5F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0229621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005638" y="350838"/>
            <a:ext cx="1884362" cy="6069012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349375" y="350838"/>
            <a:ext cx="5503863" cy="6069012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35C7A1E7-7C3B-49F4-A480-5FFBF3CF871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5300050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fond_chapitre_gri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6" name="Rectangle 4"/>
          <p:cNvSpPr>
            <a:spLocks noGrp="1" noChangeArrowheads="1"/>
          </p:cNvSpPr>
          <p:nvPr>
            <p:ph type="ctrTitle"/>
          </p:nvPr>
        </p:nvSpPr>
        <p:spPr bwMode="white">
          <a:xfrm>
            <a:off x="1349375" y="3429000"/>
            <a:ext cx="7486650" cy="696913"/>
          </a:xfrm>
        </p:spPr>
        <p:txBody>
          <a:bodyPr anchor="b"/>
          <a:lstStyle>
            <a:lvl1pPr>
              <a:defRPr sz="3300">
                <a:solidFill>
                  <a:schemeClr val="bg1"/>
                </a:solidFill>
              </a:defRPr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1349375" y="4191000"/>
            <a:ext cx="7486650" cy="2209800"/>
          </a:xfrm>
        </p:spPr>
        <p:txBody>
          <a:bodyPr/>
          <a:lstStyle>
            <a:lvl1pPr>
              <a:lnSpc>
                <a:spcPct val="100000"/>
              </a:lnSpc>
              <a:defRPr sz="2300" b="1">
                <a:solidFill>
                  <a:schemeClr val="bg1"/>
                </a:solidFill>
              </a:defRPr>
            </a:lvl1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 bwMode="gray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1"/>
          </p:nvPr>
        </p:nvSpPr>
        <p:spPr bwMode="gray">
          <a:xfrm>
            <a:off x="6578600" y="6488113"/>
            <a:ext cx="2011363" cy="2730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- </a:t>
            </a:r>
            <a:fld id="{7BC06A4E-BF24-4576-9AA4-3B2555F0EC9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83320918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BB79ACF2-14CA-42C0-B5FB-86BA46547CB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761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72CF468C-C338-4DAC-8316-710D54A3618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4468435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863AD1E3-59C6-457B-8E8A-23BD897B73C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8949203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349375" y="1673225"/>
            <a:ext cx="3694113" cy="4746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95888" y="1673225"/>
            <a:ext cx="3694112" cy="4746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EB1F4947-1749-4C0A-9EAB-A44B03B07B3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4688281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021E3523-1903-4A95-8020-EEED1737618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4511662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78F320B1-318E-41AC-A50E-83986C838F2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3154667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BE9FF0A3-759B-4AB3-8ECE-0E148AFB54C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6584883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C5057B10-5A22-451C-A577-EEFC103FAC3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2301941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06711F7C-CFEF-444E-91A7-77EAEF2FA85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5917838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D93032F1-9374-4BFF-A8E8-DD79572C4DB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9418629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005638" y="350838"/>
            <a:ext cx="1884362" cy="6069012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349375" y="350838"/>
            <a:ext cx="5503863" cy="6069012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93F86E46-872A-4D53-9AA6-7AEC8A4E760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3961310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fond_chapitre_kak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4" name="Rectangle 4"/>
          <p:cNvSpPr>
            <a:spLocks noGrp="1" noChangeArrowheads="1"/>
          </p:cNvSpPr>
          <p:nvPr>
            <p:ph type="ctrTitle"/>
          </p:nvPr>
        </p:nvSpPr>
        <p:spPr bwMode="white">
          <a:xfrm>
            <a:off x="1349375" y="3429000"/>
            <a:ext cx="7486650" cy="696913"/>
          </a:xfrm>
        </p:spPr>
        <p:txBody>
          <a:bodyPr anchor="b"/>
          <a:lstStyle>
            <a:lvl1pPr>
              <a:defRPr sz="3300">
                <a:solidFill>
                  <a:schemeClr val="bg1"/>
                </a:solidFill>
              </a:defRPr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1349375" y="4191000"/>
            <a:ext cx="7486650" cy="2209800"/>
          </a:xfrm>
        </p:spPr>
        <p:txBody>
          <a:bodyPr/>
          <a:lstStyle>
            <a:lvl1pPr>
              <a:lnSpc>
                <a:spcPct val="100000"/>
              </a:lnSpc>
              <a:defRPr sz="2300" b="1">
                <a:solidFill>
                  <a:schemeClr val="bg1"/>
                </a:solidFill>
              </a:defRPr>
            </a:lvl1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 bwMode="gray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1"/>
          </p:nvPr>
        </p:nvSpPr>
        <p:spPr bwMode="gray">
          <a:xfrm>
            <a:off x="6578600" y="6488113"/>
            <a:ext cx="2011363" cy="2730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- </a:t>
            </a:r>
            <a:fld id="{F9100E78-CA83-427E-BF89-80342349FC5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0180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 smtClean="0"/>
              <a:t>Cliquez sur l'icône pour ajouter une image</a:t>
            </a:r>
            <a:endParaRPr lang="fr-FR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ABBB5FAC-E425-4B0D-923B-282BD9F7E43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4386699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A52E8B28-7560-4E91-9632-49FC1F26F2E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84803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2DAA5520-C9E2-4633-AADD-7B1B2B4D233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4689014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349375" y="1673225"/>
            <a:ext cx="3694113" cy="4746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95888" y="1673225"/>
            <a:ext cx="3694112" cy="4746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FDEC453D-85D5-4345-840B-B8100C41CE0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1069788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88325D5B-D498-44EA-90BD-569CC1F5915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0576664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9141C68E-F501-4984-8E9A-5010342AFB3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5024435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B1903778-2A8D-44FF-9FA6-5B98D55674D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1384900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BD94377A-D4BD-4F76-B7A4-88D2D1E64ED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4449943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5487727E-9183-4E34-8D28-41DC0F3A816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248307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840BB081-1E84-4FDA-AE34-9D55368A93A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5353037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005638" y="350838"/>
            <a:ext cx="1884362" cy="6069012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349375" y="350838"/>
            <a:ext cx="5503863" cy="6069012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78C4A299-4AEA-4966-AD5A-F403F7064B1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825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image" Target="../media/image18.jpeg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8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0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12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14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16.jpe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9" descr="introduction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gray">
          <a:xfrm>
            <a:off x="1349375" y="474663"/>
            <a:ext cx="75406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gray">
          <a:xfrm>
            <a:off x="1349375" y="1844675"/>
            <a:ext cx="7540625" cy="461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7109" name="Rectangle 5"/>
          <p:cNvSpPr>
            <a:spLocks noGrp="1" noChangeArrowheads="1"/>
          </p:cNvSpPr>
          <p:nvPr>
            <p:ph type="dt" sz="half" idx="2"/>
          </p:nvPr>
        </p:nvSpPr>
        <p:spPr bwMode="white">
          <a:xfrm>
            <a:off x="6577013" y="6489700"/>
            <a:ext cx="2012950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47110" name="Rectangle 6"/>
          <p:cNvSpPr>
            <a:spLocks noGrp="1" noChangeArrowheads="1"/>
          </p:cNvSpPr>
          <p:nvPr>
            <p:ph type="ftr" sz="quarter" idx="3"/>
          </p:nvPr>
        </p:nvSpPr>
        <p:spPr bwMode="white">
          <a:xfrm>
            <a:off x="1349375" y="6488113"/>
            <a:ext cx="5218113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47114" name="Rectangle 10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8618538" y="6488113"/>
            <a:ext cx="525462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- </a:t>
            </a:r>
            <a:fld id="{2CE75900-5E8B-48DE-B135-1377F92AE83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83" r:id="rId1"/>
    <p:sldLayoutId id="2147484384" r:id="rId2"/>
    <p:sldLayoutId id="2147484385" r:id="rId3"/>
    <p:sldLayoutId id="2147484386" r:id="rId4"/>
    <p:sldLayoutId id="2147484387" r:id="rId5"/>
    <p:sldLayoutId id="2147484388" r:id="rId6"/>
    <p:sldLayoutId id="2147484389" r:id="rId7"/>
    <p:sldLayoutId id="2147484390" r:id="rId8"/>
    <p:sldLayoutId id="2147484391" r:id="rId9"/>
    <p:sldLayoutId id="2147484392" r:id="rId10"/>
    <p:sldLayoutId id="2147484393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3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300" b="1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300" b="1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300" b="1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300" b="1">
          <a:solidFill>
            <a:schemeClr val="bg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300" b="1">
          <a:solidFill>
            <a:schemeClr val="bg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300" b="1">
          <a:solidFill>
            <a:schemeClr val="bg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300" b="1">
          <a:solidFill>
            <a:schemeClr val="bg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3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1600">
          <a:solidFill>
            <a:schemeClr val="bg1"/>
          </a:solidFill>
          <a:latin typeface="+mn-lt"/>
          <a:ea typeface="+mn-ea"/>
          <a:cs typeface="+mn-cs"/>
        </a:defRPr>
      </a:lvl1pPr>
      <a:lvl2pPr marL="220663" indent="-219075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buClr>
          <a:schemeClr val="bg1"/>
        </a:buClr>
        <a:buChar char="•"/>
        <a:defRPr sz="1600">
          <a:solidFill>
            <a:schemeClr val="bg1"/>
          </a:solidFill>
          <a:latin typeface="+mn-lt"/>
          <a:cs typeface="+mn-cs"/>
        </a:defRPr>
      </a:lvl2pPr>
      <a:lvl3pPr marL="554038" indent="-127000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buFont typeface="Arial" charset="0"/>
        <a:buChar char="-"/>
        <a:defRPr sz="1600">
          <a:solidFill>
            <a:schemeClr val="bg1"/>
          </a:solidFill>
          <a:latin typeface="+mn-lt"/>
          <a:cs typeface="+mn-cs"/>
        </a:defRPr>
      </a:lvl3pPr>
      <a:lvl4pPr marL="555625" indent="815975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1400">
          <a:solidFill>
            <a:schemeClr val="bg1"/>
          </a:solidFill>
          <a:latin typeface="+mn-lt"/>
          <a:cs typeface="+mn-cs"/>
        </a:defRPr>
      </a:lvl4pPr>
      <a:lvl5pPr marL="557213" indent="1271588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1200">
          <a:solidFill>
            <a:schemeClr val="bg1"/>
          </a:solidFill>
          <a:latin typeface="+mn-lt"/>
          <a:cs typeface="+mn-cs"/>
        </a:defRPr>
      </a:lvl5pPr>
      <a:lvl6pPr marL="1014413" algn="l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1200">
          <a:solidFill>
            <a:schemeClr val="bg1"/>
          </a:solidFill>
          <a:latin typeface="+mn-lt"/>
          <a:cs typeface="+mn-cs"/>
        </a:defRPr>
      </a:lvl6pPr>
      <a:lvl7pPr marL="1471613" algn="l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1200">
          <a:solidFill>
            <a:schemeClr val="bg1"/>
          </a:solidFill>
          <a:latin typeface="+mn-lt"/>
          <a:cs typeface="+mn-cs"/>
        </a:defRPr>
      </a:lvl7pPr>
      <a:lvl8pPr marL="1928813" algn="l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1200">
          <a:solidFill>
            <a:schemeClr val="bg1"/>
          </a:solidFill>
          <a:latin typeface="+mn-lt"/>
          <a:cs typeface="+mn-cs"/>
        </a:defRPr>
      </a:lvl8pPr>
      <a:lvl9pPr marL="2386013" algn="l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1200">
          <a:solidFill>
            <a:schemeClr val="bg1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7" descr="bandeau_texte_orange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78500"/>
            <a:ext cx="91440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Rectangle 3"/>
          <p:cNvSpPr>
            <a:spLocks noGrp="1" noChangeArrowheads="1"/>
          </p:cNvSpPr>
          <p:nvPr>
            <p:ph type="title"/>
          </p:nvPr>
        </p:nvSpPr>
        <p:spPr bwMode="gray">
          <a:xfrm>
            <a:off x="1349375" y="350838"/>
            <a:ext cx="75406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body" idx="1"/>
          </p:nvPr>
        </p:nvSpPr>
        <p:spPr bwMode="gray">
          <a:xfrm>
            <a:off x="1349375" y="1673225"/>
            <a:ext cx="7540625" cy="474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dt" sz="half" idx="2"/>
          </p:nvPr>
        </p:nvSpPr>
        <p:spPr bwMode="white">
          <a:xfrm>
            <a:off x="6578600" y="6489700"/>
            <a:ext cx="2011363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3"/>
          </p:nvPr>
        </p:nvSpPr>
        <p:spPr bwMode="white">
          <a:xfrm>
            <a:off x="1349375" y="6488113"/>
            <a:ext cx="5218113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21512" name="Rectangle 8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8618538" y="6488113"/>
            <a:ext cx="525462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- </a:t>
            </a:r>
            <a:fld id="{6FDD61AC-0AEF-4918-AD45-842641B23A4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93" r:id="rId1"/>
    <p:sldLayoutId id="2147484473" r:id="rId2"/>
    <p:sldLayoutId id="2147484474" r:id="rId3"/>
    <p:sldLayoutId id="2147484475" r:id="rId4"/>
    <p:sldLayoutId id="2147484476" r:id="rId5"/>
    <p:sldLayoutId id="2147484477" r:id="rId6"/>
    <p:sldLayoutId id="2147484478" r:id="rId7"/>
    <p:sldLayoutId id="2147484479" r:id="rId8"/>
    <p:sldLayoutId id="2147484480" r:id="rId9"/>
    <p:sldLayoutId id="2147484481" r:id="rId10"/>
    <p:sldLayoutId id="2147484482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600">
          <a:solidFill>
            <a:schemeClr val="tx2"/>
          </a:solidFill>
          <a:latin typeface="+mn-lt"/>
          <a:ea typeface="+mn-ea"/>
          <a:cs typeface="+mn-cs"/>
        </a:defRPr>
      </a:lvl1pPr>
      <a:lvl2pPr marL="220663" indent="-219075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Clr>
          <a:schemeClr val="bg2"/>
        </a:buClr>
        <a:buChar char="•"/>
        <a:defRPr sz="1600">
          <a:solidFill>
            <a:schemeClr val="tx2"/>
          </a:solidFill>
          <a:latin typeface="+mn-lt"/>
          <a:cs typeface="+mn-cs"/>
        </a:defRPr>
      </a:lvl2pPr>
      <a:lvl3pPr marL="554038" indent="-1270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Arial" charset="0"/>
        <a:buChar char="-"/>
        <a:defRPr sz="1600">
          <a:solidFill>
            <a:schemeClr val="tx2"/>
          </a:solidFill>
          <a:latin typeface="+mn-lt"/>
          <a:cs typeface="+mn-cs"/>
        </a:defRPr>
      </a:lvl3pPr>
      <a:lvl4pPr marL="555625" indent="815975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400">
          <a:solidFill>
            <a:schemeClr val="tx2"/>
          </a:solidFill>
          <a:latin typeface="+mn-lt"/>
          <a:cs typeface="+mn-cs"/>
        </a:defRPr>
      </a:lvl4pPr>
      <a:lvl5pPr marL="557213" indent="1271588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5pPr>
      <a:lvl6pPr marL="10144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6pPr>
      <a:lvl7pPr marL="14716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7pPr>
      <a:lvl8pPr marL="19288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8pPr>
      <a:lvl9pPr marL="23860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bandeau_texte_rouge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78500"/>
            <a:ext cx="91440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 bwMode="gray">
          <a:xfrm>
            <a:off x="1349375" y="474663"/>
            <a:ext cx="75406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</p:nvPr>
        </p:nvSpPr>
        <p:spPr bwMode="gray">
          <a:xfrm>
            <a:off x="1349375" y="2187575"/>
            <a:ext cx="7540625" cy="420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55653" name="Rectangle 5"/>
          <p:cNvSpPr>
            <a:spLocks noGrp="1" noChangeArrowheads="1"/>
          </p:cNvSpPr>
          <p:nvPr>
            <p:ph type="dt" sz="half" idx="2"/>
          </p:nvPr>
        </p:nvSpPr>
        <p:spPr bwMode="white">
          <a:xfrm>
            <a:off x="6578600" y="6489700"/>
            <a:ext cx="2011363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155654" name="Rectangle 6"/>
          <p:cNvSpPr>
            <a:spLocks noGrp="1" noChangeArrowheads="1"/>
          </p:cNvSpPr>
          <p:nvPr>
            <p:ph type="ftr" sz="quarter" idx="3"/>
          </p:nvPr>
        </p:nvSpPr>
        <p:spPr bwMode="white">
          <a:xfrm>
            <a:off x="1349375" y="6488113"/>
            <a:ext cx="5218113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155656" name="Rectangle 8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8618538" y="6488113"/>
            <a:ext cx="525462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- </a:t>
            </a:r>
            <a:fld id="{4F421379-4692-4A28-902B-29A24F3D738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84" r:id="rId1"/>
    <p:sldLayoutId id="2147484485" r:id="rId2"/>
    <p:sldLayoutId id="2147484394" r:id="rId3"/>
    <p:sldLayoutId id="2147484395" r:id="rId4"/>
    <p:sldLayoutId id="2147484396" r:id="rId5"/>
    <p:sldLayoutId id="2147484397" r:id="rId6"/>
    <p:sldLayoutId id="2147484398" r:id="rId7"/>
    <p:sldLayoutId id="2147484399" r:id="rId8"/>
    <p:sldLayoutId id="2147484400" r:id="rId9"/>
    <p:sldLayoutId id="2147484401" r:id="rId10"/>
    <p:sldLayoutId id="2147484402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3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300" b="1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300" b="1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300" b="1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300" b="1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300" b="1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300" b="1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300" b="1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3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defTabSz="200025" rtl="0" eaLnBrk="0" fontAlgn="base" hangingPunct="0">
        <a:lnSpc>
          <a:spcPct val="170000"/>
        </a:lnSpc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+mn-lt"/>
          <a:ea typeface="+mn-ea"/>
          <a:cs typeface="+mn-cs"/>
        </a:defRPr>
      </a:lvl1pPr>
      <a:lvl2pPr marL="1588" indent="455613" algn="l" defTabSz="200025" rtl="0" eaLnBrk="0" fontAlgn="base" hangingPunct="0">
        <a:lnSpc>
          <a:spcPct val="170000"/>
        </a:lnSpc>
        <a:spcBef>
          <a:spcPct val="0"/>
        </a:spcBef>
        <a:spcAft>
          <a:spcPct val="0"/>
        </a:spcAft>
        <a:buClr>
          <a:schemeClr val="bg2"/>
        </a:buClr>
        <a:defRPr sz="2200">
          <a:solidFill>
            <a:schemeClr val="tx2"/>
          </a:solidFill>
          <a:latin typeface="+mn-lt"/>
          <a:cs typeface="+mn-cs"/>
        </a:defRPr>
      </a:lvl2pPr>
      <a:lvl3pPr marL="3175" indent="911225" algn="l" defTabSz="200025" rtl="0" eaLnBrk="0" fontAlgn="base" hangingPunct="0">
        <a:lnSpc>
          <a:spcPct val="170000"/>
        </a:lnSpc>
        <a:spcBef>
          <a:spcPct val="0"/>
        </a:spcBef>
        <a:spcAft>
          <a:spcPct val="0"/>
        </a:spcAft>
        <a:buFont typeface="Arial" charset="0"/>
        <a:defRPr sz="2200">
          <a:solidFill>
            <a:schemeClr val="tx2"/>
          </a:solidFill>
          <a:latin typeface="+mn-lt"/>
          <a:cs typeface="+mn-cs"/>
        </a:defRPr>
      </a:lvl3pPr>
      <a:lvl4pPr marL="4763" indent="1366838" algn="l" defTabSz="200025" rtl="0" eaLnBrk="0" fontAlgn="base" hangingPunct="0">
        <a:lnSpc>
          <a:spcPct val="170000"/>
        </a:lnSpc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+mn-lt"/>
          <a:cs typeface="+mn-cs"/>
        </a:defRPr>
      </a:lvl4pPr>
      <a:lvl5pPr marL="6350" indent="1822450" algn="l" defTabSz="200025" rtl="0" eaLnBrk="0" fontAlgn="base" hangingPunct="0">
        <a:lnSpc>
          <a:spcPct val="170000"/>
        </a:lnSpc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+mn-lt"/>
          <a:cs typeface="+mn-cs"/>
        </a:defRPr>
      </a:lvl5pPr>
      <a:lvl6pPr marL="463550" algn="l" defTabSz="200025" rtl="0" fontAlgn="base">
        <a:lnSpc>
          <a:spcPct val="170000"/>
        </a:lnSpc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+mn-lt"/>
          <a:cs typeface="+mn-cs"/>
        </a:defRPr>
      </a:lvl6pPr>
      <a:lvl7pPr marL="920750" algn="l" defTabSz="200025" rtl="0" fontAlgn="base">
        <a:lnSpc>
          <a:spcPct val="170000"/>
        </a:lnSpc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+mn-lt"/>
          <a:cs typeface="+mn-cs"/>
        </a:defRPr>
      </a:lvl7pPr>
      <a:lvl8pPr marL="1377950" algn="l" defTabSz="200025" rtl="0" fontAlgn="base">
        <a:lnSpc>
          <a:spcPct val="170000"/>
        </a:lnSpc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+mn-lt"/>
          <a:cs typeface="+mn-cs"/>
        </a:defRPr>
      </a:lvl8pPr>
      <a:lvl9pPr marL="1835150" algn="l" defTabSz="200025" rtl="0" fontAlgn="base">
        <a:lnSpc>
          <a:spcPct val="170000"/>
        </a:lnSpc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Image 5" descr="Image2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91408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3"/>
          <p:cNvSpPr>
            <a:spLocks noGrp="1" noChangeArrowheads="1"/>
          </p:cNvSpPr>
          <p:nvPr>
            <p:ph type="title"/>
          </p:nvPr>
        </p:nvSpPr>
        <p:spPr bwMode="gray">
          <a:xfrm>
            <a:off x="254000" y="2924175"/>
            <a:ext cx="8636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body" idx="1"/>
          </p:nvPr>
        </p:nvSpPr>
        <p:spPr bwMode="gray">
          <a:xfrm>
            <a:off x="4572000" y="4187825"/>
            <a:ext cx="4318000" cy="215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86" r:id="rId1"/>
    <p:sldLayoutId id="2147484403" r:id="rId2"/>
    <p:sldLayoutId id="2147484404" r:id="rId3"/>
    <p:sldLayoutId id="2147484405" r:id="rId4"/>
    <p:sldLayoutId id="2147484406" r:id="rId5"/>
    <p:sldLayoutId id="2147484407" r:id="rId6"/>
    <p:sldLayoutId id="2147484408" r:id="rId7"/>
    <p:sldLayoutId id="2147484409" r:id="rId8"/>
    <p:sldLayoutId id="2147484410" r:id="rId9"/>
    <p:sldLayoutId id="2147484411" r:id="rId10"/>
    <p:sldLayoutId id="214748441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bg1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bg1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bg1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bg1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bg1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bg1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bg1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lnSpc>
          <a:spcPct val="115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n-lt"/>
          <a:ea typeface="+mn-ea"/>
          <a:cs typeface="+mn-cs"/>
        </a:defRPr>
      </a:lvl1pPr>
      <a:lvl2pPr marL="1588" indent="455613" algn="l" rtl="0" eaLnBrk="0" fontAlgn="base" hangingPunct="0">
        <a:spcBef>
          <a:spcPct val="0"/>
        </a:spcBef>
        <a:spcAft>
          <a:spcPct val="0"/>
        </a:spcAft>
        <a:buClr>
          <a:schemeClr val="bg1"/>
        </a:buClr>
        <a:defRPr sz="1400" b="1">
          <a:solidFill>
            <a:schemeClr val="bg1"/>
          </a:solidFill>
          <a:latin typeface="+mn-lt"/>
          <a:cs typeface="+mn-cs"/>
        </a:defRPr>
      </a:lvl2pPr>
      <a:lvl3pPr marL="3175" indent="911225" algn="l" rtl="0" eaLnBrk="0" fontAlgn="base" hangingPunct="0">
        <a:spcBef>
          <a:spcPct val="0"/>
        </a:spcBef>
        <a:spcAft>
          <a:spcPct val="0"/>
        </a:spcAft>
        <a:buFont typeface="Arial" charset="0"/>
        <a:defRPr sz="1400" b="1">
          <a:solidFill>
            <a:schemeClr val="bg1"/>
          </a:solidFill>
          <a:latin typeface="+mn-lt"/>
          <a:cs typeface="+mn-cs"/>
        </a:defRPr>
      </a:lvl3pPr>
      <a:lvl4pPr marL="4763" indent="1366838" algn="l" rtl="0" eaLnBrk="0" fontAlgn="base" hangingPunct="0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+mn-lt"/>
          <a:cs typeface="+mn-cs"/>
        </a:defRPr>
      </a:lvl4pPr>
      <a:lvl5pPr marL="6350" indent="1822450" algn="l" rtl="0" eaLnBrk="0" fontAlgn="base" hangingPunct="0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+mn-lt"/>
          <a:cs typeface="+mn-cs"/>
        </a:defRPr>
      </a:lvl5pPr>
      <a:lvl6pPr marL="463550"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+mn-lt"/>
          <a:cs typeface="+mn-cs"/>
        </a:defRPr>
      </a:lvl6pPr>
      <a:lvl7pPr marL="920750"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+mn-lt"/>
          <a:cs typeface="+mn-cs"/>
        </a:defRPr>
      </a:lvl7pPr>
      <a:lvl8pPr marL="1377950"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+mn-lt"/>
          <a:cs typeface="+mn-cs"/>
        </a:defRPr>
      </a:lvl8pPr>
      <a:lvl9pPr marL="1835150"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8" descr="bandeau_texte_rouge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78500"/>
            <a:ext cx="91440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1349375" y="350838"/>
            <a:ext cx="75406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1349375" y="1673225"/>
            <a:ext cx="7540625" cy="474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white">
          <a:xfrm>
            <a:off x="6578600" y="6489700"/>
            <a:ext cx="2011363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white">
          <a:xfrm>
            <a:off x="1349375" y="6488113"/>
            <a:ext cx="5218113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8618538" y="6488113"/>
            <a:ext cx="525462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- </a:t>
            </a:r>
            <a:fld id="{2E554C5A-A1B4-4126-8CE2-1184E885658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87" r:id="rId1"/>
    <p:sldLayoutId id="2147484413" r:id="rId2"/>
    <p:sldLayoutId id="2147484414" r:id="rId3"/>
    <p:sldLayoutId id="2147484415" r:id="rId4"/>
    <p:sldLayoutId id="2147484416" r:id="rId5"/>
    <p:sldLayoutId id="2147484417" r:id="rId6"/>
    <p:sldLayoutId id="2147484418" r:id="rId7"/>
    <p:sldLayoutId id="2147484419" r:id="rId8"/>
    <p:sldLayoutId id="2147484420" r:id="rId9"/>
    <p:sldLayoutId id="2147484421" r:id="rId10"/>
    <p:sldLayoutId id="2147484422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600">
          <a:solidFill>
            <a:schemeClr val="tx2"/>
          </a:solidFill>
          <a:latin typeface="+mn-lt"/>
          <a:ea typeface="+mn-ea"/>
          <a:cs typeface="+mn-cs"/>
        </a:defRPr>
      </a:lvl1pPr>
      <a:lvl2pPr marL="220663" indent="-219075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Clr>
          <a:schemeClr val="bg2"/>
        </a:buClr>
        <a:buChar char="•"/>
        <a:defRPr sz="1600">
          <a:solidFill>
            <a:schemeClr val="tx2"/>
          </a:solidFill>
          <a:latin typeface="+mn-lt"/>
          <a:cs typeface="+mn-cs"/>
        </a:defRPr>
      </a:lvl2pPr>
      <a:lvl3pPr marL="554038" indent="-1270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Arial" charset="0"/>
        <a:buChar char="-"/>
        <a:defRPr sz="1600">
          <a:solidFill>
            <a:schemeClr val="tx2"/>
          </a:solidFill>
          <a:latin typeface="+mn-lt"/>
          <a:cs typeface="+mn-cs"/>
        </a:defRPr>
      </a:lvl3pPr>
      <a:lvl4pPr marL="555625" indent="815975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400">
          <a:solidFill>
            <a:schemeClr val="tx2"/>
          </a:solidFill>
          <a:latin typeface="+mn-lt"/>
          <a:cs typeface="+mn-cs"/>
        </a:defRPr>
      </a:lvl4pPr>
      <a:lvl5pPr marL="557213" indent="1271588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5pPr>
      <a:lvl6pPr marL="10144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6pPr>
      <a:lvl7pPr marL="14716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7pPr>
      <a:lvl8pPr marL="19288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8pPr>
      <a:lvl9pPr marL="23860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7" descr="bandeau_texte_bleu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78500"/>
            <a:ext cx="91440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Rectangle 3"/>
          <p:cNvSpPr>
            <a:spLocks noGrp="1" noChangeArrowheads="1"/>
          </p:cNvSpPr>
          <p:nvPr>
            <p:ph type="title"/>
          </p:nvPr>
        </p:nvSpPr>
        <p:spPr bwMode="gray">
          <a:xfrm>
            <a:off x="1349375" y="350838"/>
            <a:ext cx="75406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body" idx="1"/>
          </p:nvPr>
        </p:nvSpPr>
        <p:spPr bwMode="gray">
          <a:xfrm>
            <a:off x="1349375" y="1673225"/>
            <a:ext cx="7540625" cy="474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dt" sz="half" idx="2"/>
          </p:nvPr>
        </p:nvSpPr>
        <p:spPr bwMode="white">
          <a:xfrm>
            <a:off x="6578600" y="6489700"/>
            <a:ext cx="2011363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3"/>
          </p:nvPr>
        </p:nvSpPr>
        <p:spPr bwMode="white">
          <a:xfrm>
            <a:off x="1349375" y="6488113"/>
            <a:ext cx="5218113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11272" name="Rectangle 8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8618538" y="6488113"/>
            <a:ext cx="525462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- </a:t>
            </a:r>
            <a:fld id="{21A6ABA8-8444-4FBC-AE2F-3FF72C6B7B6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88" r:id="rId1"/>
    <p:sldLayoutId id="2147484423" r:id="rId2"/>
    <p:sldLayoutId id="2147484424" r:id="rId3"/>
    <p:sldLayoutId id="2147484425" r:id="rId4"/>
    <p:sldLayoutId id="2147484426" r:id="rId5"/>
    <p:sldLayoutId id="2147484427" r:id="rId6"/>
    <p:sldLayoutId id="2147484428" r:id="rId7"/>
    <p:sldLayoutId id="2147484429" r:id="rId8"/>
    <p:sldLayoutId id="2147484430" r:id="rId9"/>
    <p:sldLayoutId id="2147484431" r:id="rId10"/>
    <p:sldLayoutId id="2147484432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600">
          <a:solidFill>
            <a:schemeClr val="tx2"/>
          </a:solidFill>
          <a:latin typeface="+mn-lt"/>
          <a:ea typeface="+mn-ea"/>
          <a:cs typeface="+mn-cs"/>
        </a:defRPr>
      </a:lvl1pPr>
      <a:lvl2pPr marL="220663" indent="-219075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Clr>
          <a:schemeClr val="bg2"/>
        </a:buClr>
        <a:buChar char="•"/>
        <a:defRPr sz="1600">
          <a:solidFill>
            <a:schemeClr val="tx2"/>
          </a:solidFill>
          <a:latin typeface="+mn-lt"/>
          <a:cs typeface="+mn-cs"/>
        </a:defRPr>
      </a:lvl2pPr>
      <a:lvl3pPr marL="554038" indent="-1270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Arial" charset="0"/>
        <a:buChar char="-"/>
        <a:defRPr sz="1600">
          <a:solidFill>
            <a:schemeClr val="tx2"/>
          </a:solidFill>
          <a:latin typeface="+mn-lt"/>
          <a:cs typeface="+mn-cs"/>
        </a:defRPr>
      </a:lvl3pPr>
      <a:lvl4pPr marL="555625" indent="815975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400">
          <a:solidFill>
            <a:schemeClr val="tx2"/>
          </a:solidFill>
          <a:latin typeface="+mn-lt"/>
          <a:cs typeface="+mn-cs"/>
        </a:defRPr>
      </a:lvl4pPr>
      <a:lvl5pPr marL="557213" indent="1271588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5pPr>
      <a:lvl6pPr marL="10144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6pPr>
      <a:lvl7pPr marL="14716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7pPr>
      <a:lvl8pPr marL="19288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8pPr>
      <a:lvl9pPr marL="23860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7" descr="bandeau_texte_vert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78500"/>
            <a:ext cx="91440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Rectangle 3"/>
          <p:cNvSpPr>
            <a:spLocks noGrp="1" noChangeArrowheads="1"/>
          </p:cNvSpPr>
          <p:nvPr>
            <p:ph type="title"/>
          </p:nvPr>
        </p:nvSpPr>
        <p:spPr bwMode="gray">
          <a:xfrm>
            <a:off x="1349375" y="350838"/>
            <a:ext cx="75406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body" idx="1"/>
          </p:nvPr>
        </p:nvSpPr>
        <p:spPr bwMode="gray">
          <a:xfrm>
            <a:off x="1349375" y="1673225"/>
            <a:ext cx="7540625" cy="474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dt" sz="half" idx="2"/>
          </p:nvPr>
        </p:nvSpPr>
        <p:spPr bwMode="white">
          <a:xfrm>
            <a:off x="6578600" y="6489700"/>
            <a:ext cx="2011363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3"/>
          </p:nvPr>
        </p:nvSpPr>
        <p:spPr bwMode="white">
          <a:xfrm>
            <a:off x="1349375" y="6488113"/>
            <a:ext cx="5218113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8618538" y="6488113"/>
            <a:ext cx="525462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- </a:t>
            </a:r>
            <a:fld id="{E42B3987-3062-45BA-8274-267D107A77E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89" r:id="rId1"/>
    <p:sldLayoutId id="2147484433" r:id="rId2"/>
    <p:sldLayoutId id="2147484434" r:id="rId3"/>
    <p:sldLayoutId id="2147484435" r:id="rId4"/>
    <p:sldLayoutId id="2147484436" r:id="rId5"/>
    <p:sldLayoutId id="2147484437" r:id="rId6"/>
    <p:sldLayoutId id="2147484438" r:id="rId7"/>
    <p:sldLayoutId id="2147484439" r:id="rId8"/>
    <p:sldLayoutId id="2147484440" r:id="rId9"/>
    <p:sldLayoutId id="2147484441" r:id="rId10"/>
    <p:sldLayoutId id="2147484442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600">
          <a:solidFill>
            <a:schemeClr val="tx2"/>
          </a:solidFill>
          <a:latin typeface="+mn-lt"/>
          <a:ea typeface="+mn-ea"/>
          <a:cs typeface="+mn-cs"/>
        </a:defRPr>
      </a:lvl1pPr>
      <a:lvl2pPr marL="220663" indent="-219075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Clr>
          <a:schemeClr val="bg2"/>
        </a:buClr>
        <a:buChar char="•"/>
        <a:defRPr sz="1600">
          <a:solidFill>
            <a:schemeClr val="tx2"/>
          </a:solidFill>
          <a:latin typeface="+mn-lt"/>
          <a:cs typeface="+mn-cs"/>
        </a:defRPr>
      </a:lvl2pPr>
      <a:lvl3pPr marL="554038" indent="-1270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Arial" charset="0"/>
        <a:buChar char="-"/>
        <a:defRPr sz="1600">
          <a:solidFill>
            <a:schemeClr val="tx2"/>
          </a:solidFill>
          <a:latin typeface="+mn-lt"/>
          <a:cs typeface="+mn-cs"/>
        </a:defRPr>
      </a:lvl3pPr>
      <a:lvl4pPr marL="555625" indent="815975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400">
          <a:solidFill>
            <a:schemeClr val="tx2"/>
          </a:solidFill>
          <a:latin typeface="+mn-lt"/>
          <a:cs typeface="+mn-cs"/>
        </a:defRPr>
      </a:lvl4pPr>
      <a:lvl5pPr marL="557213" indent="1271588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5pPr>
      <a:lvl6pPr marL="10144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6pPr>
      <a:lvl7pPr marL="14716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7pPr>
      <a:lvl8pPr marL="19288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8pPr>
      <a:lvl9pPr marL="23860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7" descr="bandeau_texte_violet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78500"/>
            <a:ext cx="91440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Rectangle 3"/>
          <p:cNvSpPr>
            <a:spLocks noGrp="1" noChangeArrowheads="1"/>
          </p:cNvSpPr>
          <p:nvPr>
            <p:ph type="title"/>
          </p:nvPr>
        </p:nvSpPr>
        <p:spPr bwMode="gray">
          <a:xfrm>
            <a:off x="1349375" y="350838"/>
            <a:ext cx="75406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body" idx="1"/>
          </p:nvPr>
        </p:nvSpPr>
        <p:spPr bwMode="gray">
          <a:xfrm>
            <a:off x="1349375" y="1673225"/>
            <a:ext cx="7540625" cy="474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dt" sz="half" idx="2"/>
          </p:nvPr>
        </p:nvSpPr>
        <p:spPr bwMode="white">
          <a:xfrm>
            <a:off x="6578600" y="6489700"/>
            <a:ext cx="2011363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3"/>
          </p:nvPr>
        </p:nvSpPr>
        <p:spPr bwMode="white">
          <a:xfrm>
            <a:off x="1349375" y="6488113"/>
            <a:ext cx="5218113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15368" name="Rectangle 8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8618538" y="6488113"/>
            <a:ext cx="525462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- </a:t>
            </a:r>
            <a:fld id="{95EF3A48-8DD6-4E6D-9231-13B9A841A0B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90" r:id="rId1"/>
    <p:sldLayoutId id="2147484443" r:id="rId2"/>
    <p:sldLayoutId id="2147484444" r:id="rId3"/>
    <p:sldLayoutId id="2147484445" r:id="rId4"/>
    <p:sldLayoutId id="2147484446" r:id="rId5"/>
    <p:sldLayoutId id="2147484447" r:id="rId6"/>
    <p:sldLayoutId id="2147484448" r:id="rId7"/>
    <p:sldLayoutId id="2147484449" r:id="rId8"/>
    <p:sldLayoutId id="2147484450" r:id="rId9"/>
    <p:sldLayoutId id="2147484451" r:id="rId10"/>
    <p:sldLayoutId id="2147484452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600">
          <a:solidFill>
            <a:schemeClr val="tx2"/>
          </a:solidFill>
          <a:latin typeface="+mn-lt"/>
          <a:ea typeface="+mn-ea"/>
          <a:cs typeface="+mn-cs"/>
        </a:defRPr>
      </a:lvl1pPr>
      <a:lvl2pPr marL="220663" indent="-219075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Clr>
          <a:schemeClr val="bg2"/>
        </a:buClr>
        <a:buChar char="•"/>
        <a:defRPr sz="1600">
          <a:solidFill>
            <a:schemeClr val="tx2"/>
          </a:solidFill>
          <a:latin typeface="+mn-lt"/>
          <a:cs typeface="+mn-cs"/>
        </a:defRPr>
      </a:lvl2pPr>
      <a:lvl3pPr marL="554038" indent="-1270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Arial" charset="0"/>
        <a:buChar char="-"/>
        <a:defRPr sz="1600">
          <a:solidFill>
            <a:schemeClr val="tx2"/>
          </a:solidFill>
          <a:latin typeface="+mn-lt"/>
          <a:cs typeface="+mn-cs"/>
        </a:defRPr>
      </a:lvl3pPr>
      <a:lvl4pPr marL="555625" indent="815975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400">
          <a:solidFill>
            <a:schemeClr val="tx2"/>
          </a:solidFill>
          <a:latin typeface="+mn-lt"/>
          <a:cs typeface="+mn-cs"/>
        </a:defRPr>
      </a:lvl4pPr>
      <a:lvl5pPr marL="557213" indent="1271588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5pPr>
      <a:lvl6pPr marL="10144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6pPr>
      <a:lvl7pPr marL="14716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7pPr>
      <a:lvl8pPr marL="19288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8pPr>
      <a:lvl9pPr marL="23860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7" descr="bandeau_texte_gris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78500"/>
            <a:ext cx="91440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Rectangle 3"/>
          <p:cNvSpPr>
            <a:spLocks noGrp="1" noChangeArrowheads="1"/>
          </p:cNvSpPr>
          <p:nvPr>
            <p:ph type="title"/>
          </p:nvPr>
        </p:nvSpPr>
        <p:spPr bwMode="gray">
          <a:xfrm>
            <a:off x="1349375" y="350838"/>
            <a:ext cx="75406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body" idx="1"/>
          </p:nvPr>
        </p:nvSpPr>
        <p:spPr bwMode="gray">
          <a:xfrm>
            <a:off x="1349375" y="1673225"/>
            <a:ext cx="7540625" cy="474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dt" sz="half" idx="2"/>
          </p:nvPr>
        </p:nvSpPr>
        <p:spPr bwMode="white">
          <a:xfrm>
            <a:off x="6578600" y="6489700"/>
            <a:ext cx="2011363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3"/>
          </p:nvPr>
        </p:nvSpPr>
        <p:spPr bwMode="white">
          <a:xfrm>
            <a:off x="1349375" y="6488113"/>
            <a:ext cx="5218113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17416" name="Rectangle 8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8618538" y="6488113"/>
            <a:ext cx="525462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- </a:t>
            </a:r>
            <a:fld id="{257266DF-37A5-4DAB-B22A-815CCF98518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91" r:id="rId1"/>
    <p:sldLayoutId id="2147484453" r:id="rId2"/>
    <p:sldLayoutId id="2147484454" r:id="rId3"/>
    <p:sldLayoutId id="2147484455" r:id="rId4"/>
    <p:sldLayoutId id="2147484456" r:id="rId5"/>
    <p:sldLayoutId id="2147484457" r:id="rId6"/>
    <p:sldLayoutId id="2147484458" r:id="rId7"/>
    <p:sldLayoutId id="2147484459" r:id="rId8"/>
    <p:sldLayoutId id="2147484460" r:id="rId9"/>
    <p:sldLayoutId id="2147484461" r:id="rId10"/>
    <p:sldLayoutId id="2147484462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600">
          <a:solidFill>
            <a:schemeClr val="tx2"/>
          </a:solidFill>
          <a:latin typeface="+mn-lt"/>
          <a:ea typeface="+mn-ea"/>
          <a:cs typeface="+mn-cs"/>
        </a:defRPr>
      </a:lvl1pPr>
      <a:lvl2pPr marL="220663" indent="-219075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Clr>
          <a:schemeClr val="bg2"/>
        </a:buClr>
        <a:buChar char="•"/>
        <a:defRPr sz="1600">
          <a:solidFill>
            <a:schemeClr val="tx2"/>
          </a:solidFill>
          <a:latin typeface="+mn-lt"/>
          <a:cs typeface="+mn-cs"/>
        </a:defRPr>
      </a:lvl2pPr>
      <a:lvl3pPr marL="554038" indent="-1270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Arial" charset="0"/>
        <a:buChar char="-"/>
        <a:defRPr sz="1600">
          <a:solidFill>
            <a:schemeClr val="tx2"/>
          </a:solidFill>
          <a:latin typeface="+mn-lt"/>
          <a:cs typeface="+mn-cs"/>
        </a:defRPr>
      </a:lvl3pPr>
      <a:lvl4pPr marL="555625" indent="815975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400">
          <a:solidFill>
            <a:schemeClr val="tx2"/>
          </a:solidFill>
          <a:latin typeface="+mn-lt"/>
          <a:cs typeface="+mn-cs"/>
        </a:defRPr>
      </a:lvl4pPr>
      <a:lvl5pPr marL="557213" indent="1271588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5pPr>
      <a:lvl6pPr marL="10144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6pPr>
      <a:lvl7pPr marL="14716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7pPr>
      <a:lvl8pPr marL="19288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8pPr>
      <a:lvl9pPr marL="23860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7" descr="bandeau_texte_kaki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78500"/>
            <a:ext cx="91440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Rectangle 3"/>
          <p:cNvSpPr>
            <a:spLocks noGrp="1" noChangeArrowheads="1"/>
          </p:cNvSpPr>
          <p:nvPr>
            <p:ph type="title"/>
          </p:nvPr>
        </p:nvSpPr>
        <p:spPr bwMode="gray">
          <a:xfrm>
            <a:off x="1349375" y="350838"/>
            <a:ext cx="75406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body" idx="1"/>
          </p:nvPr>
        </p:nvSpPr>
        <p:spPr bwMode="gray">
          <a:xfrm>
            <a:off x="1349375" y="1673225"/>
            <a:ext cx="7540625" cy="474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dt" sz="half" idx="2"/>
          </p:nvPr>
        </p:nvSpPr>
        <p:spPr bwMode="white">
          <a:xfrm>
            <a:off x="6578600" y="6489700"/>
            <a:ext cx="2011363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3"/>
          </p:nvPr>
        </p:nvSpPr>
        <p:spPr bwMode="white">
          <a:xfrm>
            <a:off x="1349375" y="6488113"/>
            <a:ext cx="5218113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19464" name="Rectangle 8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8618538" y="6488113"/>
            <a:ext cx="525462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- </a:t>
            </a:r>
            <a:fld id="{12F3F563-FDEC-4BA0-9461-3ACBA3C48F1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92" r:id="rId1"/>
    <p:sldLayoutId id="2147484463" r:id="rId2"/>
    <p:sldLayoutId id="2147484464" r:id="rId3"/>
    <p:sldLayoutId id="2147484465" r:id="rId4"/>
    <p:sldLayoutId id="2147484466" r:id="rId5"/>
    <p:sldLayoutId id="2147484467" r:id="rId6"/>
    <p:sldLayoutId id="2147484468" r:id="rId7"/>
    <p:sldLayoutId id="2147484469" r:id="rId8"/>
    <p:sldLayoutId id="2147484470" r:id="rId9"/>
    <p:sldLayoutId id="2147484471" r:id="rId10"/>
    <p:sldLayoutId id="2147484472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600">
          <a:solidFill>
            <a:schemeClr val="tx2"/>
          </a:solidFill>
          <a:latin typeface="+mn-lt"/>
          <a:ea typeface="+mn-ea"/>
          <a:cs typeface="+mn-cs"/>
        </a:defRPr>
      </a:lvl1pPr>
      <a:lvl2pPr marL="220663" indent="-219075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Clr>
          <a:schemeClr val="bg2"/>
        </a:buClr>
        <a:buChar char="•"/>
        <a:defRPr sz="1600">
          <a:solidFill>
            <a:schemeClr val="tx2"/>
          </a:solidFill>
          <a:latin typeface="+mn-lt"/>
          <a:cs typeface="+mn-cs"/>
        </a:defRPr>
      </a:lvl2pPr>
      <a:lvl3pPr marL="554038" indent="-1270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Arial" charset="0"/>
        <a:buChar char="-"/>
        <a:defRPr sz="1600">
          <a:solidFill>
            <a:schemeClr val="tx2"/>
          </a:solidFill>
          <a:latin typeface="+mn-lt"/>
          <a:cs typeface="+mn-cs"/>
        </a:defRPr>
      </a:lvl3pPr>
      <a:lvl4pPr marL="555625" indent="815975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400">
          <a:solidFill>
            <a:schemeClr val="tx2"/>
          </a:solidFill>
          <a:latin typeface="+mn-lt"/>
          <a:cs typeface="+mn-cs"/>
        </a:defRPr>
      </a:lvl4pPr>
      <a:lvl5pPr marL="557213" indent="1271588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5pPr>
      <a:lvl6pPr marL="10144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6pPr>
      <a:lvl7pPr marL="14716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7pPr>
      <a:lvl8pPr marL="19288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8pPr>
      <a:lvl9pPr marL="23860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06475" y="2924175"/>
            <a:ext cx="8137525" cy="2281238"/>
          </a:xfrm>
        </p:spPr>
        <p:txBody>
          <a:bodyPr/>
          <a:lstStyle/>
          <a:p>
            <a:pPr eaLnBrk="1" hangingPunct="1"/>
            <a:r>
              <a:rPr lang="fr-FR" sz="3200" dirty="0" smtClean="0"/>
              <a:t>JCT2-A0133</a:t>
            </a:r>
            <a:br>
              <a:rPr lang="fr-FR" sz="3200" dirty="0" smtClean="0"/>
            </a:br>
            <a:r>
              <a:rPr lang="en-CA" sz="3200" dirty="0"/>
              <a:t>CE5.h related: Reducing the coding cost of merge index by dynamic merge candidate list re-ordering</a:t>
            </a:r>
            <a:endParaRPr lang="fr-FR" sz="3200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marL="0" indent="0" eaLnBrk="1" hangingPunct="1"/>
            <a:endParaRPr lang="fr-FR" dirty="0" smtClean="0"/>
          </a:p>
          <a:p>
            <a:pPr marL="0" indent="0" eaLnBrk="1" hangingPunct="1"/>
            <a:r>
              <a:rPr lang="fr-FR" dirty="0" smtClean="0"/>
              <a:t>T. Guionnet (INRIA)</a:t>
            </a:r>
          </a:p>
          <a:p>
            <a:pPr marL="0" indent="0" eaLnBrk="1" hangingPunct="1"/>
            <a:r>
              <a:rPr lang="fr-FR" dirty="0" smtClean="0"/>
              <a:t>L. </a:t>
            </a:r>
            <a:r>
              <a:rPr lang="fr-FR" dirty="0" err="1" smtClean="0"/>
              <a:t>Guillo</a:t>
            </a:r>
            <a:r>
              <a:rPr lang="fr-FR" dirty="0" smtClean="0"/>
              <a:t> (Irisa/CNRS)</a:t>
            </a:r>
          </a:p>
          <a:p>
            <a:pPr marL="0" indent="0" eaLnBrk="1" hangingPunct="1"/>
            <a:r>
              <a:rPr lang="fr-FR" dirty="0" smtClean="0"/>
              <a:t>C. Guillemot (INRIA)</a:t>
            </a:r>
          </a:p>
        </p:txBody>
      </p:sp>
      <p:sp>
        <p:nvSpPr>
          <p:cNvPr id="22532" name="Text Box 5"/>
          <p:cNvSpPr txBox="1">
            <a:spLocks noChangeArrowheads="1"/>
          </p:cNvSpPr>
          <p:nvPr/>
        </p:nvSpPr>
        <p:spPr bwMode="white">
          <a:xfrm>
            <a:off x="1006475" y="6488113"/>
            <a:ext cx="3565525" cy="265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fr-FR" sz="1100" b="1">
              <a:solidFill>
                <a:schemeClr val="bg1"/>
              </a:solidFill>
            </a:endParaRPr>
          </a:p>
        </p:txBody>
      </p:sp>
      <p:sp>
        <p:nvSpPr>
          <p:cNvPr id="22533" name="Text Box 6"/>
          <p:cNvSpPr txBox="1">
            <a:spLocks noChangeArrowheads="1"/>
          </p:cNvSpPr>
          <p:nvPr/>
        </p:nvSpPr>
        <p:spPr bwMode="white">
          <a:xfrm>
            <a:off x="4572000" y="6488113"/>
            <a:ext cx="4060825" cy="265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fr-FR" sz="1100" dirty="0" smtClean="0">
                <a:solidFill>
                  <a:schemeClr val="bg1"/>
                </a:solidFill>
              </a:rPr>
              <a:t>July 2012</a:t>
            </a:r>
            <a:endParaRPr lang="fr-FR" sz="1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a date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fr-FR" dirty="0" smtClean="0">
                <a:solidFill>
                  <a:schemeClr val="bg1"/>
                </a:solidFill>
              </a:rPr>
              <a:t>July 2012</a:t>
            </a:r>
          </a:p>
        </p:txBody>
      </p:sp>
      <p:sp>
        <p:nvSpPr>
          <p:cNvPr id="29699" name="Espace réservé du pied de page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fr-FR" dirty="0" smtClean="0">
                <a:solidFill>
                  <a:schemeClr val="bg1"/>
                </a:solidFill>
              </a:rPr>
              <a:t>T. </a:t>
            </a:r>
            <a:r>
              <a:rPr lang="fr-FR" dirty="0" err="1" smtClean="0">
                <a:solidFill>
                  <a:schemeClr val="bg1"/>
                </a:solidFill>
              </a:rPr>
              <a:t>Guionnet</a:t>
            </a:r>
            <a:r>
              <a:rPr lang="fr-FR" dirty="0" smtClean="0">
                <a:solidFill>
                  <a:schemeClr val="bg1"/>
                </a:solidFill>
              </a:rPr>
              <a:t> – JCT2-A0133</a:t>
            </a:r>
          </a:p>
        </p:txBody>
      </p:sp>
      <p:sp>
        <p:nvSpPr>
          <p:cNvPr id="29700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fr-FR" smtClean="0">
                <a:solidFill>
                  <a:schemeClr val="bg1"/>
                </a:solidFill>
              </a:rPr>
              <a:t>- </a:t>
            </a:r>
            <a:fld id="{CF363605-AFC4-4FC5-80DF-FC19A60DD8C6}" type="slidenum">
              <a:rPr lang="fr-FR" smtClean="0">
                <a:solidFill>
                  <a:schemeClr val="bg1"/>
                </a:solidFill>
              </a:rPr>
              <a:pPr eaLnBrk="1" hangingPunct="1"/>
              <a:t>2</a:t>
            </a:fld>
            <a:endParaRPr lang="fr-FR" smtClean="0">
              <a:solidFill>
                <a:schemeClr val="bg1"/>
              </a:solidFill>
            </a:endParaRPr>
          </a:p>
        </p:txBody>
      </p:sp>
      <p:sp>
        <p:nvSpPr>
          <p:cNvPr id="297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dirty="0" smtClean="0"/>
              <a:t>Introduction</a:t>
            </a:r>
          </a:p>
        </p:txBody>
      </p:sp>
      <p:sp>
        <p:nvSpPr>
          <p:cNvPr id="297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57313" y="1711325"/>
            <a:ext cx="7661275" cy="4533900"/>
          </a:xfrm>
        </p:spPr>
        <p:txBody>
          <a:bodyPr/>
          <a:lstStyle/>
          <a:p>
            <a:pPr lvl="1" eaLnBrk="1" hangingPunct="1"/>
            <a:r>
              <a:rPr lang="fr-FR" sz="2000" dirty="0" smtClean="0">
                <a:solidFill>
                  <a:schemeClr val="tx1"/>
                </a:solidFill>
              </a:rPr>
              <a:t>HEVC: </a:t>
            </a:r>
            <a:r>
              <a:rPr lang="fr-FR" sz="2000" dirty="0" err="1" smtClean="0">
                <a:solidFill>
                  <a:schemeClr val="tx1"/>
                </a:solidFill>
              </a:rPr>
              <a:t>Merge</a:t>
            </a:r>
            <a:r>
              <a:rPr lang="fr-FR" sz="2000" dirty="0" smtClean="0">
                <a:solidFill>
                  <a:schemeClr val="tx1"/>
                </a:solidFill>
              </a:rPr>
              <a:t> candidate </a:t>
            </a:r>
            <a:r>
              <a:rPr lang="fr-FR" sz="2000" dirty="0" err="1" smtClean="0">
                <a:solidFill>
                  <a:schemeClr val="tx1"/>
                </a:solidFill>
              </a:rPr>
              <a:t>list</a:t>
            </a:r>
            <a:endParaRPr lang="fr-FR" sz="2000" dirty="0" smtClean="0">
              <a:solidFill>
                <a:schemeClr val="tx1"/>
              </a:solidFill>
            </a:endParaRPr>
          </a:p>
          <a:p>
            <a:pPr lvl="2" eaLnBrk="1" hangingPunct="1"/>
            <a:r>
              <a:rPr lang="fr-FR" sz="2000" dirty="0" err="1" smtClean="0">
                <a:solidFill>
                  <a:schemeClr val="tx1"/>
                </a:solidFill>
              </a:rPr>
              <a:t>Order</a:t>
            </a:r>
            <a:r>
              <a:rPr lang="fr-FR" sz="2000" dirty="0" smtClean="0">
                <a:solidFill>
                  <a:schemeClr val="tx1"/>
                </a:solidFill>
              </a:rPr>
              <a:t> of the candidates </a:t>
            </a:r>
            <a:r>
              <a:rPr lang="fr-FR" sz="2000" dirty="0" err="1" smtClean="0">
                <a:solidFill>
                  <a:schemeClr val="tx1"/>
                </a:solidFill>
              </a:rPr>
              <a:t>carefully</a:t>
            </a:r>
            <a:r>
              <a:rPr lang="fr-FR" sz="2000" dirty="0" smtClean="0">
                <a:solidFill>
                  <a:schemeClr val="tx1"/>
                </a:solidFill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</a:rPr>
              <a:t>designed</a:t>
            </a:r>
            <a:r>
              <a:rPr lang="fr-FR" sz="2000" dirty="0" smtClean="0">
                <a:solidFill>
                  <a:schemeClr val="tx1"/>
                </a:solidFill>
              </a:rPr>
              <a:t>: Most </a:t>
            </a:r>
            <a:r>
              <a:rPr lang="fr-FR" sz="2000" dirty="0" err="1" smtClean="0">
                <a:solidFill>
                  <a:schemeClr val="tx1"/>
                </a:solidFill>
              </a:rPr>
              <a:t>likely</a:t>
            </a:r>
            <a:r>
              <a:rPr lang="fr-FR" sz="2000" dirty="0" smtClean="0">
                <a:solidFill>
                  <a:schemeClr val="tx1"/>
                </a:solidFill>
              </a:rPr>
              <a:t> candidates first</a:t>
            </a:r>
          </a:p>
          <a:p>
            <a:pPr lvl="1" eaLnBrk="1" hangingPunct="1"/>
            <a:r>
              <a:rPr lang="fr-FR" sz="2000" dirty="0" err="1" smtClean="0">
                <a:solidFill>
                  <a:schemeClr val="tx1"/>
                </a:solidFill>
              </a:rPr>
              <a:t>Encoding</a:t>
            </a:r>
            <a:r>
              <a:rPr lang="fr-FR" sz="2000" dirty="0" smtClean="0">
                <a:solidFill>
                  <a:schemeClr val="tx1"/>
                </a:solidFill>
              </a:rPr>
              <a:t> of the </a:t>
            </a:r>
            <a:r>
              <a:rPr lang="fr-FR" sz="2000" dirty="0" err="1" smtClean="0">
                <a:solidFill>
                  <a:schemeClr val="tx1"/>
                </a:solidFill>
              </a:rPr>
              <a:t>merge</a:t>
            </a:r>
            <a:r>
              <a:rPr lang="fr-FR" sz="2000" dirty="0" smtClean="0">
                <a:solidFill>
                  <a:schemeClr val="tx1"/>
                </a:solidFill>
              </a:rPr>
              <a:t> index</a:t>
            </a:r>
          </a:p>
          <a:p>
            <a:pPr lvl="2" eaLnBrk="1" hangingPunct="1"/>
            <a:r>
              <a:rPr lang="fr-FR" sz="2000" dirty="0" err="1" smtClean="0">
                <a:solidFill>
                  <a:schemeClr val="tx1"/>
                </a:solidFill>
              </a:rPr>
              <a:t>Binarization</a:t>
            </a:r>
            <a:r>
              <a:rPr lang="fr-FR" sz="2000" dirty="0" smtClean="0">
                <a:solidFill>
                  <a:schemeClr val="tx1"/>
                </a:solidFill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</a:rPr>
              <a:t>using</a:t>
            </a:r>
            <a:r>
              <a:rPr lang="fr-FR" sz="2000" dirty="0" smtClean="0">
                <a:solidFill>
                  <a:schemeClr val="tx1"/>
                </a:solidFill>
              </a:rPr>
              <a:t> </a:t>
            </a:r>
            <a:r>
              <a:rPr lang="fr-FR" sz="2000" dirty="0" err="1">
                <a:solidFill>
                  <a:schemeClr val="tx1"/>
                </a:solidFill>
              </a:rPr>
              <a:t>u</a:t>
            </a:r>
            <a:r>
              <a:rPr lang="fr-FR" sz="2000" dirty="0" err="1" smtClean="0">
                <a:solidFill>
                  <a:schemeClr val="tx1"/>
                </a:solidFill>
              </a:rPr>
              <a:t>nary</a:t>
            </a:r>
            <a:r>
              <a:rPr lang="fr-FR" sz="2000" dirty="0" smtClean="0">
                <a:solidFill>
                  <a:schemeClr val="tx1"/>
                </a:solidFill>
              </a:rPr>
              <a:t> code: </a:t>
            </a:r>
            <a:r>
              <a:rPr lang="fr-FR" sz="2000" dirty="0" err="1">
                <a:solidFill>
                  <a:schemeClr val="tx1"/>
                </a:solidFill>
              </a:rPr>
              <a:t>m</a:t>
            </a:r>
            <a:r>
              <a:rPr lang="fr-FR" sz="2000" dirty="0" err="1" smtClean="0">
                <a:solidFill>
                  <a:schemeClr val="tx1"/>
                </a:solidFill>
              </a:rPr>
              <a:t>ost</a:t>
            </a:r>
            <a:r>
              <a:rPr lang="fr-FR" sz="2000" dirty="0" smtClean="0">
                <a:solidFill>
                  <a:schemeClr val="tx1"/>
                </a:solidFill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</a:rPr>
              <a:t>likely</a:t>
            </a:r>
            <a:r>
              <a:rPr lang="fr-FR" sz="2000" dirty="0" smtClean="0">
                <a:solidFill>
                  <a:schemeClr val="tx1"/>
                </a:solidFill>
              </a:rPr>
              <a:t> candidate </a:t>
            </a:r>
            <a:r>
              <a:rPr lang="fr-FR" sz="2000" dirty="0" err="1" smtClean="0">
                <a:solidFill>
                  <a:schemeClr val="tx1"/>
                </a:solidFill>
              </a:rPr>
              <a:t>gets</a:t>
            </a:r>
            <a:r>
              <a:rPr lang="fr-FR" sz="2000" dirty="0" smtClean="0">
                <a:solidFill>
                  <a:schemeClr val="tx1"/>
                </a:solidFill>
              </a:rPr>
              <a:t> the </a:t>
            </a:r>
            <a:r>
              <a:rPr lang="fr-FR" sz="2000" dirty="0" err="1" smtClean="0">
                <a:solidFill>
                  <a:schemeClr val="tx1"/>
                </a:solidFill>
              </a:rPr>
              <a:t>shortest</a:t>
            </a:r>
            <a:r>
              <a:rPr lang="fr-FR" sz="2000" dirty="0" smtClean="0">
                <a:solidFill>
                  <a:schemeClr val="tx1"/>
                </a:solidFill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</a:rPr>
              <a:t>codeword</a:t>
            </a:r>
            <a:endParaRPr lang="fr-FR" sz="2000" dirty="0" smtClean="0">
              <a:solidFill>
                <a:schemeClr val="tx1"/>
              </a:solidFill>
            </a:endParaRPr>
          </a:p>
          <a:p>
            <a:pPr lvl="2" eaLnBrk="1" hangingPunct="1"/>
            <a:r>
              <a:rPr lang="fr-FR" sz="2000" dirty="0" smtClean="0">
                <a:solidFill>
                  <a:schemeClr val="tx1"/>
                </a:solidFill>
              </a:rPr>
              <a:t>CABAC in </a:t>
            </a:r>
            <a:r>
              <a:rPr lang="fr-FR" sz="2000" dirty="0" err="1" smtClean="0">
                <a:solidFill>
                  <a:schemeClr val="tx1"/>
                </a:solidFill>
              </a:rPr>
              <a:t>equiprobable</a:t>
            </a:r>
            <a:r>
              <a:rPr lang="fr-FR" sz="2000" dirty="0" smtClean="0">
                <a:solidFill>
                  <a:schemeClr val="tx1"/>
                </a:solidFill>
              </a:rPr>
              <a:t> mode, </a:t>
            </a:r>
            <a:r>
              <a:rPr lang="fr-FR" sz="2000" dirty="0" err="1" smtClean="0">
                <a:solidFill>
                  <a:schemeClr val="tx1"/>
                </a:solidFill>
              </a:rPr>
              <a:t>except</a:t>
            </a:r>
            <a:r>
              <a:rPr lang="fr-FR" sz="2000" dirty="0" smtClean="0">
                <a:solidFill>
                  <a:schemeClr val="tx1"/>
                </a:solidFill>
              </a:rPr>
              <a:t> for the first bin</a:t>
            </a:r>
          </a:p>
          <a:p>
            <a:pPr lvl="1" eaLnBrk="1" hangingPunct="1"/>
            <a:r>
              <a:rPr lang="fr-FR" sz="2000" dirty="0" smtClean="0">
                <a:solidFill>
                  <a:schemeClr val="tx1"/>
                </a:solidFill>
              </a:rPr>
              <a:t>3D-HTM: </a:t>
            </a:r>
            <a:r>
              <a:rPr lang="fr-FR" sz="2000" dirty="0" err="1" smtClean="0">
                <a:solidFill>
                  <a:schemeClr val="tx1"/>
                </a:solidFill>
              </a:rPr>
              <a:t>inter-view</a:t>
            </a:r>
            <a:r>
              <a:rPr lang="fr-FR" sz="2000" dirty="0" smtClean="0">
                <a:solidFill>
                  <a:schemeClr val="tx1"/>
                </a:solidFill>
              </a:rPr>
              <a:t> motion </a:t>
            </a:r>
            <a:r>
              <a:rPr lang="fr-FR" sz="2000" dirty="0" err="1" smtClean="0">
                <a:solidFill>
                  <a:schemeClr val="tx1"/>
                </a:solidFill>
              </a:rPr>
              <a:t>prediction</a:t>
            </a:r>
            <a:endParaRPr lang="fr-FR" sz="2000" dirty="0" smtClean="0">
              <a:solidFill>
                <a:schemeClr val="tx1"/>
              </a:solidFill>
            </a:endParaRPr>
          </a:p>
          <a:p>
            <a:pPr lvl="2" eaLnBrk="1" hangingPunct="1"/>
            <a:r>
              <a:rPr lang="fr-FR" sz="2000" dirty="0" smtClean="0">
                <a:solidFill>
                  <a:schemeClr val="tx1"/>
                </a:solidFill>
              </a:rPr>
              <a:t>New candidate </a:t>
            </a:r>
            <a:r>
              <a:rPr lang="fr-FR" sz="2000" dirty="0" err="1" smtClean="0">
                <a:solidFill>
                  <a:schemeClr val="tx1"/>
                </a:solidFill>
              </a:rPr>
              <a:t>added</a:t>
            </a:r>
            <a:r>
              <a:rPr lang="fr-FR" sz="2000" dirty="0" smtClean="0">
                <a:solidFill>
                  <a:schemeClr val="tx1"/>
                </a:solidFill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</a:rPr>
              <a:t>at</a:t>
            </a:r>
            <a:r>
              <a:rPr lang="fr-FR" sz="2000" dirty="0" smtClean="0">
                <a:solidFill>
                  <a:schemeClr val="tx1"/>
                </a:solidFill>
              </a:rPr>
              <a:t> the </a:t>
            </a:r>
            <a:r>
              <a:rPr lang="fr-FR" sz="2000" dirty="0" err="1" smtClean="0">
                <a:solidFill>
                  <a:schemeClr val="tx1"/>
                </a:solidFill>
              </a:rPr>
              <a:t>beginning</a:t>
            </a:r>
            <a:r>
              <a:rPr lang="fr-FR" sz="2000" dirty="0" smtClean="0">
                <a:solidFill>
                  <a:schemeClr val="tx1"/>
                </a:solidFill>
              </a:rPr>
              <a:t> of the </a:t>
            </a:r>
            <a:r>
              <a:rPr lang="fr-FR" sz="2000" dirty="0" err="1" smtClean="0">
                <a:solidFill>
                  <a:schemeClr val="tx1"/>
                </a:solidFill>
              </a:rPr>
              <a:t>list</a:t>
            </a:r>
            <a:endParaRPr lang="fr-FR" sz="2000" dirty="0" smtClean="0">
              <a:solidFill>
                <a:schemeClr val="tx1"/>
              </a:solidFill>
            </a:endParaRPr>
          </a:p>
          <a:p>
            <a:pPr lvl="2" eaLnBrk="1" hangingPunct="1"/>
            <a:r>
              <a:rPr lang="fr-FR" sz="2000" dirty="0" err="1" smtClean="0">
                <a:solidFill>
                  <a:schemeClr val="tx1"/>
                </a:solidFill>
              </a:rPr>
              <a:t>Inter-view</a:t>
            </a:r>
            <a:r>
              <a:rPr lang="fr-FR" sz="2000" dirty="0" smtClean="0">
                <a:solidFill>
                  <a:schemeClr val="tx1"/>
                </a:solidFill>
              </a:rPr>
              <a:t> motion </a:t>
            </a:r>
            <a:r>
              <a:rPr lang="fr-FR" sz="2000" dirty="0" err="1" smtClean="0">
                <a:solidFill>
                  <a:schemeClr val="tx1"/>
                </a:solidFill>
              </a:rPr>
              <a:t>predictor</a:t>
            </a:r>
            <a:r>
              <a:rPr lang="fr-FR" sz="2000" dirty="0" smtClean="0">
                <a:solidFill>
                  <a:schemeClr val="tx1"/>
                </a:solidFill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</a:rPr>
              <a:t>generally</a:t>
            </a:r>
            <a:r>
              <a:rPr lang="fr-FR" sz="2000" dirty="0" smtClean="0">
                <a:solidFill>
                  <a:schemeClr val="tx1"/>
                </a:solidFill>
              </a:rPr>
              <a:t> the </a:t>
            </a:r>
            <a:r>
              <a:rPr lang="fr-FR" sz="2000" dirty="0" err="1" smtClean="0">
                <a:solidFill>
                  <a:schemeClr val="tx1"/>
                </a:solidFill>
              </a:rPr>
              <a:t>most</a:t>
            </a:r>
            <a:r>
              <a:rPr lang="fr-FR" sz="2000" dirty="0" smtClean="0">
                <a:solidFill>
                  <a:schemeClr val="tx1"/>
                </a:solidFill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</a:rPr>
              <a:t>likely</a:t>
            </a:r>
            <a:r>
              <a:rPr lang="fr-FR" sz="2000" dirty="0" smtClean="0">
                <a:solidFill>
                  <a:schemeClr val="tx1"/>
                </a:solidFill>
              </a:rPr>
              <a:t>,</a:t>
            </a:r>
          </a:p>
          <a:p>
            <a:pPr lvl="2" eaLnBrk="1" hangingPunct="1"/>
            <a:r>
              <a:rPr lang="fr-FR" sz="2000" dirty="0" smtClean="0">
                <a:solidFill>
                  <a:schemeClr val="tx1"/>
                </a:solidFill>
              </a:rPr>
              <a:t>But not </a:t>
            </a:r>
            <a:r>
              <a:rPr lang="fr-FR" sz="2000" dirty="0" err="1" smtClean="0">
                <a:solidFill>
                  <a:schemeClr val="tx1"/>
                </a:solidFill>
              </a:rPr>
              <a:t>always</a:t>
            </a:r>
            <a:r>
              <a:rPr lang="fr-FR" sz="2000" dirty="0" smtClean="0">
                <a:solidFill>
                  <a:schemeClr val="tx1"/>
                </a:solidFill>
              </a:rPr>
              <a:t>: In second or </a:t>
            </a:r>
            <a:r>
              <a:rPr lang="fr-FR" sz="2000" dirty="0" err="1" smtClean="0">
                <a:solidFill>
                  <a:schemeClr val="tx1"/>
                </a:solidFill>
              </a:rPr>
              <a:t>third</a:t>
            </a:r>
            <a:r>
              <a:rPr lang="fr-FR" sz="2000" dirty="0" smtClean="0">
                <a:solidFill>
                  <a:schemeClr val="tx1"/>
                </a:solidFill>
              </a:rPr>
              <a:t> position for 11% of the images of the CTC test set</a:t>
            </a:r>
          </a:p>
          <a:p>
            <a:pPr lvl="1" eaLnBrk="1" hangingPunct="1"/>
            <a:endParaRPr lang="fr-FR" dirty="0" smtClean="0"/>
          </a:p>
        </p:txBody>
      </p:sp>
      <p:sp>
        <p:nvSpPr>
          <p:cNvPr id="29703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29704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a date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fr-FR" dirty="0">
                <a:solidFill>
                  <a:schemeClr val="bg1"/>
                </a:solidFill>
              </a:rPr>
              <a:t>July 2012</a:t>
            </a:r>
          </a:p>
        </p:txBody>
      </p:sp>
      <p:sp>
        <p:nvSpPr>
          <p:cNvPr id="29699" name="Espace réservé du pied de page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fr-FR" dirty="0" smtClean="0">
                <a:solidFill>
                  <a:schemeClr val="bg1"/>
                </a:solidFill>
              </a:rPr>
              <a:t>T. </a:t>
            </a:r>
            <a:r>
              <a:rPr lang="fr-FR" dirty="0" err="1" smtClean="0">
                <a:solidFill>
                  <a:schemeClr val="bg1"/>
                </a:solidFill>
              </a:rPr>
              <a:t>Guionnet</a:t>
            </a:r>
            <a:r>
              <a:rPr lang="fr-FR" dirty="0" smtClean="0">
                <a:solidFill>
                  <a:schemeClr val="bg1"/>
                </a:solidFill>
              </a:rPr>
              <a:t> – JCT2-A0133</a:t>
            </a:r>
          </a:p>
        </p:txBody>
      </p:sp>
      <p:sp>
        <p:nvSpPr>
          <p:cNvPr id="29700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fr-FR" smtClean="0">
                <a:solidFill>
                  <a:schemeClr val="bg1"/>
                </a:solidFill>
              </a:rPr>
              <a:t>- </a:t>
            </a:r>
            <a:fld id="{CF363605-AFC4-4FC5-80DF-FC19A60DD8C6}" type="slidenum">
              <a:rPr lang="fr-FR" smtClean="0">
                <a:solidFill>
                  <a:schemeClr val="bg1"/>
                </a:solidFill>
              </a:rPr>
              <a:pPr eaLnBrk="1" hangingPunct="1"/>
              <a:t>3</a:t>
            </a:fld>
            <a:endParaRPr lang="fr-FR" smtClean="0">
              <a:solidFill>
                <a:schemeClr val="bg1"/>
              </a:solidFill>
            </a:endParaRPr>
          </a:p>
        </p:txBody>
      </p:sp>
      <p:sp>
        <p:nvSpPr>
          <p:cNvPr id="297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dirty="0" err="1" smtClean="0"/>
              <a:t>Proposed</a:t>
            </a:r>
            <a:r>
              <a:rPr lang="fr-FR" dirty="0" smtClean="0"/>
              <a:t> </a:t>
            </a:r>
            <a:r>
              <a:rPr lang="fr-FR" dirty="0" err="1" smtClean="0"/>
              <a:t>method</a:t>
            </a:r>
            <a:endParaRPr lang="fr-FR" dirty="0" smtClean="0"/>
          </a:p>
        </p:txBody>
      </p:sp>
      <p:sp>
        <p:nvSpPr>
          <p:cNvPr id="297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57313" y="1711325"/>
            <a:ext cx="7661275" cy="4533900"/>
          </a:xfrm>
        </p:spPr>
        <p:txBody>
          <a:bodyPr/>
          <a:lstStyle/>
          <a:p>
            <a:pPr lvl="1" eaLnBrk="1" hangingPunct="1"/>
            <a:r>
              <a:rPr lang="fr-FR" sz="2000" dirty="0" err="1" smtClean="0">
                <a:solidFill>
                  <a:schemeClr val="tx1"/>
                </a:solidFill>
              </a:rPr>
              <a:t>Keep</a:t>
            </a:r>
            <a:r>
              <a:rPr lang="fr-FR" sz="2000" dirty="0" smtClean="0">
                <a:solidFill>
                  <a:schemeClr val="tx1"/>
                </a:solidFill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</a:rPr>
              <a:t>track</a:t>
            </a:r>
            <a:r>
              <a:rPr lang="fr-FR" sz="2000" dirty="0" smtClean="0">
                <a:solidFill>
                  <a:schemeClr val="tx1"/>
                </a:solidFill>
              </a:rPr>
              <a:t> of the </a:t>
            </a:r>
            <a:r>
              <a:rPr lang="fr-FR" sz="2000" dirty="0" err="1" smtClean="0">
                <a:solidFill>
                  <a:schemeClr val="tx1"/>
                </a:solidFill>
              </a:rPr>
              <a:t>merge</a:t>
            </a:r>
            <a:r>
              <a:rPr lang="fr-FR" sz="2000" dirty="0" smtClean="0">
                <a:solidFill>
                  <a:schemeClr val="tx1"/>
                </a:solidFill>
              </a:rPr>
              <a:t> index </a:t>
            </a:r>
            <a:r>
              <a:rPr lang="fr-FR" sz="2000" dirty="0" err="1" smtClean="0">
                <a:solidFill>
                  <a:schemeClr val="tx1"/>
                </a:solidFill>
              </a:rPr>
              <a:t>likelihoods</a:t>
            </a:r>
            <a:r>
              <a:rPr lang="fr-FR" sz="2000" dirty="0" smtClean="0">
                <a:solidFill>
                  <a:schemeClr val="tx1"/>
                </a:solidFill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</a:rPr>
              <a:t>thanks</a:t>
            </a:r>
            <a:r>
              <a:rPr lang="fr-FR" sz="2000" dirty="0" smtClean="0">
                <a:solidFill>
                  <a:schemeClr val="tx1"/>
                </a:solidFill>
              </a:rPr>
              <a:t> to a </a:t>
            </a:r>
            <a:r>
              <a:rPr lang="fr-FR" sz="2000" dirty="0" err="1" smtClean="0">
                <a:solidFill>
                  <a:schemeClr val="tx1"/>
                </a:solidFill>
              </a:rPr>
              <a:t>histogram</a:t>
            </a:r>
            <a:endParaRPr lang="fr-FR" sz="2000" dirty="0" smtClean="0">
              <a:solidFill>
                <a:schemeClr val="tx1"/>
              </a:solidFill>
            </a:endParaRPr>
          </a:p>
          <a:p>
            <a:pPr lvl="1" eaLnBrk="1" hangingPunct="1"/>
            <a:r>
              <a:rPr lang="fr-FR" sz="2000" dirty="0" smtClean="0">
                <a:solidFill>
                  <a:schemeClr val="tx1"/>
                </a:solidFill>
              </a:rPr>
              <a:t>Update the </a:t>
            </a:r>
            <a:r>
              <a:rPr lang="fr-FR" sz="2000" dirty="0" err="1" smtClean="0">
                <a:solidFill>
                  <a:schemeClr val="tx1"/>
                </a:solidFill>
              </a:rPr>
              <a:t>histogram</a:t>
            </a:r>
            <a:r>
              <a:rPr lang="fr-FR" sz="2000" dirty="0" smtClean="0">
                <a:solidFill>
                  <a:schemeClr val="tx1"/>
                </a:solidFill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</a:rPr>
              <a:t>each</a:t>
            </a:r>
            <a:r>
              <a:rPr lang="fr-FR" sz="2000" dirty="0" smtClean="0">
                <a:solidFill>
                  <a:schemeClr val="tx1"/>
                </a:solidFill>
              </a:rPr>
              <a:t> time a </a:t>
            </a:r>
            <a:r>
              <a:rPr lang="fr-FR" sz="2000" dirty="0" err="1" smtClean="0">
                <a:solidFill>
                  <a:schemeClr val="tx1"/>
                </a:solidFill>
              </a:rPr>
              <a:t>merge</a:t>
            </a:r>
            <a:r>
              <a:rPr lang="fr-FR" sz="2000" dirty="0" smtClean="0">
                <a:solidFill>
                  <a:schemeClr val="tx1"/>
                </a:solidFill>
              </a:rPr>
              <a:t> index </a:t>
            </a:r>
            <a:r>
              <a:rPr lang="fr-FR" sz="2000" dirty="0" err="1" smtClean="0">
                <a:solidFill>
                  <a:schemeClr val="tx1"/>
                </a:solidFill>
              </a:rPr>
              <a:t>is</a:t>
            </a:r>
            <a:r>
              <a:rPr lang="fr-FR" sz="2000" dirty="0">
                <a:solidFill>
                  <a:schemeClr val="tx1"/>
                </a:solidFill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</a:rPr>
              <a:t>decoded</a:t>
            </a:r>
            <a:r>
              <a:rPr lang="fr-FR" sz="2000" dirty="0" smtClean="0">
                <a:solidFill>
                  <a:schemeClr val="tx1"/>
                </a:solidFill>
              </a:rPr>
              <a:t>/</a:t>
            </a:r>
            <a:r>
              <a:rPr lang="fr-FR" sz="2000" dirty="0" err="1" smtClean="0">
                <a:solidFill>
                  <a:schemeClr val="tx1"/>
                </a:solidFill>
              </a:rPr>
              <a:t>encoded</a:t>
            </a:r>
            <a:endParaRPr lang="fr-FR" sz="2000" dirty="0" smtClean="0">
              <a:solidFill>
                <a:schemeClr val="tx1"/>
              </a:solidFill>
            </a:endParaRPr>
          </a:p>
          <a:p>
            <a:pPr lvl="1" eaLnBrk="1" hangingPunct="1"/>
            <a:r>
              <a:rPr lang="fr-FR" sz="2000" dirty="0" err="1" smtClean="0">
                <a:solidFill>
                  <a:schemeClr val="tx1"/>
                </a:solidFill>
              </a:rPr>
              <a:t>Derive</a:t>
            </a:r>
            <a:r>
              <a:rPr lang="fr-FR" sz="2000" dirty="0" smtClean="0">
                <a:solidFill>
                  <a:schemeClr val="tx1"/>
                </a:solidFill>
              </a:rPr>
              <a:t> a conversion table </a:t>
            </a:r>
            <a:r>
              <a:rPr lang="fr-FR" sz="2000" dirty="0" err="1" smtClean="0">
                <a:solidFill>
                  <a:schemeClr val="tx1"/>
                </a:solidFill>
              </a:rPr>
              <a:t>from</a:t>
            </a:r>
            <a:r>
              <a:rPr lang="fr-FR" sz="2000" dirty="0" smtClean="0">
                <a:solidFill>
                  <a:schemeClr val="tx1"/>
                </a:solidFill>
              </a:rPr>
              <a:t> the </a:t>
            </a:r>
            <a:r>
              <a:rPr lang="fr-FR" sz="2000" dirty="0" err="1" smtClean="0">
                <a:solidFill>
                  <a:schemeClr val="tx1"/>
                </a:solidFill>
              </a:rPr>
              <a:t>histogram</a:t>
            </a:r>
            <a:endParaRPr lang="fr-FR" sz="2000" dirty="0" smtClean="0">
              <a:solidFill>
                <a:schemeClr val="tx1"/>
              </a:solidFill>
            </a:endParaRPr>
          </a:p>
          <a:p>
            <a:pPr lvl="2" eaLnBrk="1" hangingPunct="1"/>
            <a:r>
              <a:rPr lang="fr-FR" sz="2000" dirty="0" err="1" smtClean="0">
                <a:solidFill>
                  <a:schemeClr val="tx1"/>
                </a:solidFill>
              </a:rPr>
              <a:t>Convert</a:t>
            </a:r>
            <a:r>
              <a:rPr lang="fr-FR" sz="2000" dirty="0" smtClean="0">
                <a:solidFill>
                  <a:schemeClr val="tx1"/>
                </a:solidFill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</a:rPr>
              <a:t>from</a:t>
            </a:r>
            <a:r>
              <a:rPr lang="fr-FR" sz="2000" dirty="0" smtClean="0">
                <a:solidFill>
                  <a:schemeClr val="tx1"/>
                </a:solidFill>
              </a:rPr>
              <a:t>/to </a:t>
            </a:r>
            <a:r>
              <a:rPr lang="fr-FR" sz="2000" dirty="0" err="1" smtClean="0">
                <a:solidFill>
                  <a:schemeClr val="tx1"/>
                </a:solidFill>
              </a:rPr>
              <a:t>actual</a:t>
            </a:r>
            <a:r>
              <a:rPr lang="fr-FR" sz="2000" dirty="0" smtClean="0">
                <a:solidFill>
                  <a:schemeClr val="tx1"/>
                </a:solidFill>
              </a:rPr>
              <a:t> position in the </a:t>
            </a:r>
            <a:r>
              <a:rPr lang="fr-FR" sz="2000" dirty="0" err="1" smtClean="0">
                <a:solidFill>
                  <a:schemeClr val="tx1"/>
                </a:solidFill>
              </a:rPr>
              <a:t>list</a:t>
            </a:r>
            <a:r>
              <a:rPr lang="fr-FR" sz="2000" dirty="0" smtClean="0">
                <a:solidFill>
                  <a:schemeClr val="tx1"/>
                </a:solidFill>
              </a:rPr>
              <a:t> to/</a:t>
            </a:r>
            <a:r>
              <a:rPr lang="fr-FR" sz="2000" dirty="0" err="1" smtClean="0">
                <a:solidFill>
                  <a:schemeClr val="tx1"/>
                </a:solidFill>
              </a:rPr>
              <a:t>from</a:t>
            </a:r>
            <a:r>
              <a:rPr lang="fr-FR" sz="2000" dirty="0" smtClean="0">
                <a:solidFill>
                  <a:schemeClr val="tx1"/>
                </a:solidFill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</a:rPr>
              <a:t>encoded</a:t>
            </a:r>
            <a:r>
              <a:rPr lang="fr-FR" sz="2000" dirty="0" smtClean="0">
                <a:solidFill>
                  <a:schemeClr val="tx1"/>
                </a:solidFill>
              </a:rPr>
              <a:t> index</a:t>
            </a:r>
          </a:p>
          <a:p>
            <a:pPr lvl="1" eaLnBrk="1" hangingPunct="1"/>
            <a:r>
              <a:rPr lang="fr-FR" sz="2000" dirty="0" err="1" smtClean="0">
                <a:solidFill>
                  <a:schemeClr val="tx1"/>
                </a:solidFill>
              </a:rPr>
              <a:t>Reinitialize</a:t>
            </a:r>
            <a:r>
              <a:rPr lang="fr-FR" sz="2000" dirty="0" smtClean="0">
                <a:solidFill>
                  <a:schemeClr val="tx1"/>
                </a:solidFill>
              </a:rPr>
              <a:t> the </a:t>
            </a:r>
            <a:r>
              <a:rPr lang="fr-FR" sz="2000" dirty="0" err="1" smtClean="0">
                <a:solidFill>
                  <a:schemeClr val="tx1"/>
                </a:solidFill>
              </a:rPr>
              <a:t>process</a:t>
            </a:r>
            <a:r>
              <a:rPr lang="fr-FR" sz="2000" dirty="0" smtClean="0">
                <a:solidFill>
                  <a:schemeClr val="tx1"/>
                </a:solidFill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</a:rPr>
              <a:t>at</a:t>
            </a:r>
            <a:r>
              <a:rPr lang="fr-FR" sz="2000" dirty="0" smtClean="0">
                <a:solidFill>
                  <a:schemeClr val="tx1"/>
                </a:solidFill>
              </a:rPr>
              <a:t> the </a:t>
            </a:r>
            <a:r>
              <a:rPr lang="fr-FR" sz="2000" dirty="0" err="1" smtClean="0">
                <a:solidFill>
                  <a:schemeClr val="tx1"/>
                </a:solidFill>
              </a:rPr>
              <a:t>same</a:t>
            </a:r>
            <a:r>
              <a:rPr lang="fr-FR" sz="2000" dirty="0" smtClean="0">
                <a:solidFill>
                  <a:schemeClr val="tx1"/>
                </a:solidFill>
              </a:rPr>
              <a:t> points as the CABAC</a:t>
            </a:r>
          </a:p>
          <a:p>
            <a:pPr lvl="2" eaLnBrk="1" hangingPunct="1"/>
            <a:r>
              <a:rPr lang="fr-FR" sz="2000" dirty="0" smtClean="0">
                <a:solidFill>
                  <a:schemeClr val="tx1"/>
                </a:solidFill>
              </a:rPr>
              <a:t>No data </a:t>
            </a:r>
            <a:r>
              <a:rPr lang="fr-FR" sz="2000" dirty="0" err="1" smtClean="0">
                <a:solidFill>
                  <a:schemeClr val="tx1"/>
                </a:solidFill>
              </a:rPr>
              <a:t>dependancies</a:t>
            </a:r>
            <a:r>
              <a:rPr lang="fr-FR" sz="2000" dirty="0" smtClean="0">
                <a:solidFill>
                  <a:schemeClr val="tx1"/>
                </a:solidFill>
              </a:rPr>
              <a:t> addition, </a:t>
            </a:r>
            <a:r>
              <a:rPr lang="fr-FR" sz="2000" dirty="0" err="1" smtClean="0">
                <a:solidFill>
                  <a:schemeClr val="tx1"/>
                </a:solidFill>
              </a:rPr>
              <a:t>keeping</a:t>
            </a:r>
            <a:r>
              <a:rPr lang="fr-FR" sz="2000" dirty="0" smtClean="0">
                <a:solidFill>
                  <a:schemeClr val="tx1"/>
                </a:solidFill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</a:rPr>
              <a:t>parallelization</a:t>
            </a:r>
            <a:r>
              <a:rPr lang="fr-FR" sz="2000" dirty="0" smtClean="0">
                <a:solidFill>
                  <a:schemeClr val="tx1"/>
                </a:solidFill>
              </a:rPr>
              <a:t> possible</a:t>
            </a:r>
          </a:p>
          <a:p>
            <a:pPr lvl="2" eaLnBrk="1" hangingPunct="1"/>
            <a:r>
              <a:rPr lang="fr-FR" sz="2000" dirty="0" smtClean="0">
                <a:solidFill>
                  <a:schemeClr val="tx1"/>
                </a:solidFill>
              </a:rPr>
              <a:t>No </a:t>
            </a:r>
            <a:r>
              <a:rPr lang="fr-FR" sz="2000" dirty="0" err="1" smtClean="0">
                <a:solidFill>
                  <a:schemeClr val="tx1"/>
                </a:solidFill>
              </a:rPr>
              <a:t>robustness</a:t>
            </a:r>
            <a:r>
              <a:rPr lang="fr-FR" sz="2000" dirty="0" smtClean="0">
                <a:solidFill>
                  <a:schemeClr val="tx1"/>
                </a:solidFill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</a:rPr>
              <a:t>loss</a:t>
            </a:r>
            <a:endParaRPr lang="fr-FR" sz="2000" dirty="0" smtClean="0">
              <a:solidFill>
                <a:schemeClr val="tx1"/>
              </a:solidFill>
            </a:endParaRPr>
          </a:p>
          <a:p>
            <a:pPr lvl="1" eaLnBrk="1" hangingPunct="1"/>
            <a:endParaRPr lang="fr-FR" dirty="0" smtClean="0"/>
          </a:p>
        </p:txBody>
      </p:sp>
      <p:sp>
        <p:nvSpPr>
          <p:cNvPr id="29703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29704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9485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a date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fr-FR" dirty="0">
                <a:solidFill>
                  <a:schemeClr val="bg1"/>
                </a:solidFill>
              </a:rPr>
              <a:t>July 2012</a:t>
            </a:r>
          </a:p>
        </p:txBody>
      </p:sp>
      <p:sp>
        <p:nvSpPr>
          <p:cNvPr id="29699" name="Espace réservé du pied de page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fr-FR" dirty="0" smtClean="0">
                <a:solidFill>
                  <a:schemeClr val="bg1"/>
                </a:solidFill>
              </a:rPr>
              <a:t>T. </a:t>
            </a:r>
            <a:r>
              <a:rPr lang="fr-FR" dirty="0" err="1" smtClean="0">
                <a:solidFill>
                  <a:schemeClr val="bg1"/>
                </a:solidFill>
              </a:rPr>
              <a:t>Guionnet</a:t>
            </a:r>
            <a:r>
              <a:rPr lang="fr-FR" dirty="0" smtClean="0">
                <a:solidFill>
                  <a:schemeClr val="bg1"/>
                </a:solidFill>
              </a:rPr>
              <a:t> – JCT2-A0133</a:t>
            </a:r>
          </a:p>
        </p:txBody>
      </p:sp>
      <p:sp>
        <p:nvSpPr>
          <p:cNvPr id="29700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fr-FR" smtClean="0">
                <a:solidFill>
                  <a:schemeClr val="bg1"/>
                </a:solidFill>
              </a:rPr>
              <a:t>- </a:t>
            </a:r>
            <a:fld id="{CF363605-AFC4-4FC5-80DF-FC19A60DD8C6}" type="slidenum">
              <a:rPr lang="fr-FR" smtClean="0">
                <a:solidFill>
                  <a:schemeClr val="bg1"/>
                </a:solidFill>
              </a:rPr>
              <a:pPr eaLnBrk="1" hangingPunct="1"/>
              <a:t>4</a:t>
            </a:fld>
            <a:endParaRPr lang="fr-FR" smtClean="0">
              <a:solidFill>
                <a:schemeClr val="bg1"/>
              </a:solidFill>
            </a:endParaRPr>
          </a:p>
        </p:txBody>
      </p:sp>
      <p:sp>
        <p:nvSpPr>
          <p:cNvPr id="297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dirty="0" err="1" smtClean="0"/>
              <a:t>Results</a:t>
            </a:r>
            <a:endParaRPr lang="fr-FR" dirty="0" smtClean="0"/>
          </a:p>
        </p:txBody>
      </p:sp>
      <p:sp>
        <p:nvSpPr>
          <p:cNvPr id="29703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29704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FR"/>
          </a:p>
        </p:txBody>
      </p:sp>
      <p:graphicFrame>
        <p:nvGraphicFramePr>
          <p:cNvPr id="6" name="Espace réservé du contenu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39161791"/>
              </p:ext>
            </p:extLst>
          </p:nvPr>
        </p:nvGraphicFramePr>
        <p:xfrm>
          <a:off x="801688" y="1808793"/>
          <a:ext cx="7540624" cy="2712720"/>
        </p:xfrm>
        <a:graphic>
          <a:graphicData uri="http://schemas.openxmlformats.org/drawingml/2006/table">
            <a:tbl>
              <a:tblPr firstRow="1" firstCol="1" bandRow="1"/>
              <a:tblGrid>
                <a:gridCol w="1249990"/>
                <a:gridCol w="904474"/>
                <a:gridCol w="1077232"/>
                <a:gridCol w="1077232"/>
                <a:gridCol w="1077232"/>
                <a:gridCol w="1077232"/>
                <a:gridCol w="1077232"/>
              </a:tblGrid>
              <a:tr h="20955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fr-FR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video 0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video 1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video 2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video only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enc time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dec time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 dirty="0" err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Balloons</a:t>
                      </a:r>
                      <a:endParaRPr lang="fr-FR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0,0%</a:t>
                      </a:r>
                      <a:endParaRPr lang="fr-FR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0,0%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0,0%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0,0%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99,5%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100,8%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Kendo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0,0%</a:t>
                      </a:r>
                      <a:endParaRPr lang="fr-FR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0,0%</a:t>
                      </a:r>
                      <a:endParaRPr lang="fr-FR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-0,1%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0,0%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101,0%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101,2%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Newspapercc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0,0%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0,1%</a:t>
                      </a:r>
                      <a:endParaRPr lang="fr-FR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-0,1%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0,0%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103,1%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100,0%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GhostTownFly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0,0%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-0,5%</a:t>
                      </a:r>
                      <a:endParaRPr lang="fr-FR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-0,6%</a:t>
                      </a:r>
                      <a:endParaRPr lang="fr-FR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-0,1%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107,7%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100,6%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PoznanHall2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0,0%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0,1%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0,1%</a:t>
                      </a:r>
                      <a:endParaRPr lang="fr-FR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0,0%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107,2%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99,0%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PoznanStreet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0,0%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0,0%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0,1%</a:t>
                      </a:r>
                      <a:endParaRPr lang="fr-FR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0,0%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108,1%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100,5%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UndoDancer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0,0%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-0,3%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-0,2%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-0,1%</a:t>
                      </a:r>
                      <a:endParaRPr lang="fr-FR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106,3%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101,6%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1024x768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0,0%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0,0%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0,0%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0,0%</a:t>
                      </a:r>
                      <a:endParaRPr lang="fr-FR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101,2%</a:t>
                      </a:r>
                      <a:endParaRPr lang="fr-FR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100,7%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1920x1088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0,0%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-0,2%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-0,1%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0,0%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107,3%</a:t>
                      </a:r>
                      <a:endParaRPr lang="fr-FR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100,4%</a:t>
                      </a:r>
                      <a:endParaRPr lang="fr-FR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800" b="1">
                          <a:solidFill>
                            <a:srgbClr val="000000"/>
                          </a:solidFill>
                          <a:effectLst/>
                          <a:latin typeface="Cambria"/>
                          <a:ea typeface="Times New Roman"/>
                          <a:cs typeface="Calibri"/>
                        </a:rPr>
                        <a:t>average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800" b="1">
                          <a:solidFill>
                            <a:srgbClr val="000000"/>
                          </a:solidFill>
                          <a:effectLst/>
                          <a:latin typeface="Cambria"/>
                          <a:ea typeface="Times New Roman"/>
                          <a:cs typeface="Calibri"/>
                        </a:rPr>
                        <a:t>0,0%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800" b="1">
                          <a:solidFill>
                            <a:srgbClr val="000000"/>
                          </a:solidFill>
                          <a:effectLst/>
                          <a:latin typeface="Cambria"/>
                          <a:ea typeface="Times New Roman"/>
                          <a:cs typeface="Calibri"/>
                        </a:rPr>
                        <a:t>-0,1%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800" b="1">
                          <a:solidFill>
                            <a:srgbClr val="000000"/>
                          </a:solidFill>
                          <a:effectLst/>
                          <a:latin typeface="Cambria"/>
                          <a:ea typeface="Times New Roman"/>
                          <a:cs typeface="Calibri"/>
                        </a:rPr>
                        <a:t>-0,1%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800" b="1">
                          <a:solidFill>
                            <a:srgbClr val="000000"/>
                          </a:solidFill>
                          <a:effectLst/>
                          <a:latin typeface="Cambria"/>
                          <a:ea typeface="Times New Roman"/>
                          <a:cs typeface="Calibri"/>
                        </a:rPr>
                        <a:t>0,0%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800" b="1">
                          <a:solidFill>
                            <a:srgbClr val="000000"/>
                          </a:solidFill>
                          <a:effectLst/>
                          <a:latin typeface="Cambria"/>
                          <a:ea typeface="Times New Roman"/>
                          <a:cs typeface="Calibri"/>
                        </a:rPr>
                        <a:t>104,7%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800" b="1" dirty="0">
                          <a:solidFill>
                            <a:srgbClr val="000000"/>
                          </a:solidFill>
                          <a:effectLst/>
                          <a:latin typeface="Cambria"/>
                          <a:ea typeface="Times New Roman"/>
                          <a:cs typeface="Calibri"/>
                        </a:rPr>
                        <a:t>100,5%</a:t>
                      </a:r>
                      <a:endParaRPr lang="fr-FR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82966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a date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fr-FR" dirty="0">
                <a:solidFill>
                  <a:schemeClr val="bg1"/>
                </a:solidFill>
              </a:rPr>
              <a:t>July 2012</a:t>
            </a:r>
          </a:p>
        </p:txBody>
      </p:sp>
      <p:sp>
        <p:nvSpPr>
          <p:cNvPr id="29699" name="Espace réservé du pied de page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fr-FR" dirty="0" smtClean="0">
                <a:solidFill>
                  <a:schemeClr val="bg1"/>
                </a:solidFill>
              </a:rPr>
              <a:t>T. </a:t>
            </a:r>
            <a:r>
              <a:rPr lang="fr-FR" dirty="0" err="1" smtClean="0">
                <a:solidFill>
                  <a:schemeClr val="bg1"/>
                </a:solidFill>
              </a:rPr>
              <a:t>Guionnet</a:t>
            </a:r>
            <a:r>
              <a:rPr lang="fr-FR" dirty="0" smtClean="0">
                <a:solidFill>
                  <a:schemeClr val="bg1"/>
                </a:solidFill>
              </a:rPr>
              <a:t> </a:t>
            </a:r>
            <a:r>
              <a:rPr lang="fr-FR" smtClean="0">
                <a:solidFill>
                  <a:schemeClr val="bg1"/>
                </a:solidFill>
              </a:rPr>
              <a:t>– JCT2-A0133</a:t>
            </a:r>
            <a:endParaRPr lang="fr-FR" dirty="0" smtClean="0">
              <a:solidFill>
                <a:schemeClr val="bg1"/>
              </a:solidFill>
            </a:endParaRPr>
          </a:p>
        </p:txBody>
      </p:sp>
      <p:sp>
        <p:nvSpPr>
          <p:cNvPr id="29700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fr-FR" smtClean="0">
                <a:solidFill>
                  <a:schemeClr val="bg1"/>
                </a:solidFill>
              </a:rPr>
              <a:t>- </a:t>
            </a:r>
            <a:fld id="{CF363605-AFC4-4FC5-80DF-FC19A60DD8C6}" type="slidenum">
              <a:rPr lang="fr-FR" smtClean="0">
                <a:solidFill>
                  <a:schemeClr val="bg1"/>
                </a:solidFill>
              </a:rPr>
              <a:pPr eaLnBrk="1" hangingPunct="1"/>
              <a:t>5</a:t>
            </a:fld>
            <a:endParaRPr lang="fr-FR" smtClean="0">
              <a:solidFill>
                <a:schemeClr val="bg1"/>
              </a:solidFill>
            </a:endParaRPr>
          </a:p>
        </p:txBody>
      </p:sp>
      <p:sp>
        <p:nvSpPr>
          <p:cNvPr id="297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dirty="0" smtClean="0"/>
              <a:t>Conclusion</a:t>
            </a:r>
          </a:p>
        </p:txBody>
      </p:sp>
      <p:sp>
        <p:nvSpPr>
          <p:cNvPr id="297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57313" y="1711325"/>
            <a:ext cx="7661275" cy="4533900"/>
          </a:xfrm>
        </p:spPr>
        <p:txBody>
          <a:bodyPr/>
          <a:lstStyle/>
          <a:p>
            <a:pPr lvl="1" eaLnBrk="1" hangingPunct="1"/>
            <a:r>
              <a:rPr lang="fr-FR" sz="2000" dirty="0" err="1" smtClean="0">
                <a:solidFill>
                  <a:schemeClr val="tx1"/>
                </a:solidFill>
              </a:rPr>
              <a:t>Proposal</a:t>
            </a:r>
            <a:r>
              <a:rPr lang="fr-FR" sz="2000" dirty="0" smtClean="0">
                <a:solidFill>
                  <a:schemeClr val="tx1"/>
                </a:solidFill>
              </a:rPr>
              <a:t>: </a:t>
            </a:r>
            <a:r>
              <a:rPr lang="fr-FR" sz="2000" dirty="0" err="1" smtClean="0">
                <a:solidFill>
                  <a:schemeClr val="tx1"/>
                </a:solidFill>
              </a:rPr>
              <a:t>improve</a:t>
            </a:r>
            <a:r>
              <a:rPr lang="fr-FR" sz="2000" dirty="0" smtClean="0">
                <a:solidFill>
                  <a:schemeClr val="tx1"/>
                </a:solidFill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</a:rPr>
              <a:t>merge</a:t>
            </a:r>
            <a:r>
              <a:rPr lang="fr-FR" sz="2000" dirty="0" smtClean="0">
                <a:solidFill>
                  <a:schemeClr val="tx1"/>
                </a:solidFill>
              </a:rPr>
              <a:t> index </a:t>
            </a:r>
            <a:r>
              <a:rPr lang="fr-FR" sz="2000" dirty="0" err="1" smtClean="0">
                <a:solidFill>
                  <a:schemeClr val="tx1"/>
                </a:solidFill>
              </a:rPr>
              <a:t>coding</a:t>
            </a:r>
            <a:r>
              <a:rPr lang="fr-FR" sz="2000" dirty="0" smtClean="0">
                <a:solidFill>
                  <a:schemeClr val="tx1"/>
                </a:solidFill>
              </a:rPr>
              <a:t> by </a:t>
            </a:r>
            <a:r>
              <a:rPr lang="fr-FR" sz="2000" dirty="0" err="1" smtClean="0">
                <a:solidFill>
                  <a:schemeClr val="tx1"/>
                </a:solidFill>
              </a:rPr>
              <a:t>dynamic</a:t>
            </a:r>
            <a:r>
              <a:rPr lang="fr-FR" sz="2000" dirty="0" smtClean="0">
                <a:solidFill>
                  <a:schemeClr val="tx1"/>
                </a:solidFill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</a:rPr>
              <a:t>re-ordering</a:t>
            </a:r>
            <a:endParaRPr lang="fr-FR" sz="2000" dirty="0" smtClean="0">
              <a:solidFill>
                <a:schemeClr val="tx1"/>
              </a:solidFill>
            </a:endParaRPr>
          </a:p>
          <a:p>
            <a:pPr lvl="1" eaLnBrk="1" hangingPunct="1"/>
            <a:r>
              <a:rPr lang="fr-FR" sz="2000" dirty="0" smtClean="0">
                <a:solidFill>
                  <a:schemeClr val="tx1"/>
                </a:solidFill>
              </a:rPr>
              <a:t>0.1 % gain on </a:t>
            </a:r>
            <a:r>
              <a:rPr lang="fr-FR" sz="2000" dirty="0" err="1" smtClean="0">
                <a:solidFill>
                  <a:schemeClr val="tx1"/>
                </a:solidFill>
              </a:rPr>
              <a:t>average</a:t>
            </a:r>
            <a:endParaRPr lang="fr-FR" sz="2000" dirty="0" smtClean="0">
              <a:solidFill>
                <a:schemeClr val="tx1"/>
              </a:solidFill>
            </a:endParaRPr>
          </a:p>
          <a:p>
            <a:pPr lvl="1" eaLnBrk="1" hangingPunct="1"/>
            <a:r>
              <a:rPr lang="fr-FR" sz="2000" dirty="0" smtClean="0">
                <a:solidFill>
                  <a:schemeClr val="tx1"/>
                </a:solidFill>
              </a:rPr>
              <a:t>Gain </a:t>
            </a:r>
            <a:r>
              <a:rPr lang="fr-FR" sz="2000" dirty="0" err="1" smtClean="0">
                <a:solidFill>
                  <a:schemeClr val="tx1"/>
                </a:solidFill>
              </a:rPr>
              <a:t>can</a:t>
            </a:r>
            <a:r>
              <a:rPr lang="fr-FR" sz="2000" dirty="0" smtClean="0">
                <a:solidFill>
                  <a:schemeClr val="tx1"/>
                </a:solidFill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</a:rPr>
              <a:t>be</a:t>
            </a:r>
            <a:r>
              <a:rPr lang="fr-FR" sz="2000" dirty="0" smtClean="0">
                <a:solidFill>
                  <a:schemeClr val="tx1"/>
                </a:solidFill>
              </a:rPr>
              <a:t> high, </a:t>
            </a:r>
            <a:r>
              <a:rPr lang="fr-FR" sz="2000" dirty="0" err="1" smtClean="0">
                <a:solidFill>
                  <a:schemeClr val="tx1"/>
                </a:solidFill>
              </a:rPr>
              <a:t>depending</a:t>
            </a:r>
            <a:r>
              <a:rPr lang="fr-FR" sz="2000" dirty="0" smtClean="0">
                <a:solidFill>
                  <a:schemeClr val="tx1"/>
                </a:solidFill>
              </a:rPr>
              <a:t> on the </a:t>
            </a:r>
            <a:r>
              <a:rPr lang="fr-FR" sz="2000" dirty="0" err="1" smtClean="0">
                <a:solidFill>
                  <a:schemeClr val="tx1"/>
                </a:solidFill>
              </a:rPr>
              <a:t>sequence</a:t>
            </a:r>
            <a:r>
              <a:rPr lang="fr-FR" sz="2000" dirty="0" smtClean="0">
                <a:solidFill>
                  <a:schemeClr val="tx1"/>
                </a:solidFill>
              </a:rPr>
              <a:t>: up to 0.6% on the CTC test set</a:t>
            </a:r>
          </a:p>
          <a:p>
            <a:pPr lvl="1" eaLnBrk="1" hangingPunct="1"/>
            <a:r>
              <a:rPr lang="fr-FR" sz="2000" dirty="0" smtClean="0">
                <a:solidFill>
                  <a:schemeClr val="tx1"/>
                </a:solidFill>
              </a:rPr>
              <a:t>Gain </a:t>
            </a:r>
            <a:r>
              <a:rPr lang="fr-FR" sz="2000" dirty="0" err="1" smtClean="0">
                <a:solidFill>
                  <a:schemeClr val="tx1"/>
                </a:solidFill>
              </a:rPr>
              <a:t>can</a:t>
            </a:r>
            <a:r>
              <a:rPr lang="fr-FR" sz="2000" dirty="0" smtClean="0">
                <a:solidFill>
                  <a:schemeClr val="tx1"/>
                </a:solidFill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</a:rPr>
              <a:t>be</a:t>
            </a:r>
            <a:r>
              <a:rPr lang="fr-FR" sz="2000" dirty="0" smtClean="0">
                <a:solidFill>
                  <a:schemeClr val="tx1"/>
                </a:solidFill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</a:rPr>
              <a:t>even</a:t>
            </a:r>
            <a:r>
              <a:rPr lang="fr-FR" sz="2000" dirty="0" smtClean="0">
                <a:solidFill>
                  <a:schemeClr val="tx1"/>
                </a:solidFill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</a:rPr>
              <a:t>higher</a:t>
            </a:r>
            <a:r>
              <a:rPr lang="fr-FR" sz="2000" dirty="0" smtClean="0">
                <a:solidFill>
                  <a:schemeClr val="tx1"/>
                </a:solidFill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</a:rPr>
              <a:t>locally</a:t>
            </a:r>
            <a:r>
              <a:rPr lang="fr-FR" sz="2000" dirty="0" smtClean="0">
                <a:solidFill>
                  <a:schemeClr val="tx1"/>
                </a:solidFill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</a:rPr>
              <a:t>inside</a:t>
            </a:r>
            <a:r>
              <a:rPr lang="fr-FR" sz="2000" dirty="0" smtClean="0">
                <a:solidFill>
                  <a:schemeClr val="tx1"/>
                </a:solidFill>
              </a:rPr>
              <a:t> the </a:t>
            </a:r>
            <a:r>
              <a:rPr lang="fr-FR" sz="2000" dirty="0" err="1" smtClean="0">
                <a:solidFill>
                  <a:schemeClr val="tx1"/>
                </a:solidFill>
              </a:rPr>
              <a:t>sequences</a:t>
            </a:r>
            <a:endParaRPr lang="fr-FR" sz="2000" dirty="0" smtClean="0">
              <a:solidFill>
                <a:schemeClr val="tx1"/>
              </a:solidFill>
            </a:endParaRPr>
          </a:p>
          <a:p>
            <a:pPr lvl="1" eaLnBrk="1" hangingPunct="1"/>
            <a:endParaRPr lang="fr-FR" sz="2000" dirty="0">
              <a:solidFill>
                <a:schemeClr val="tx1"/>
              </a:solidFill>
            </a:endParaRPr>
          </a:p>
          <a:p>
            <a:pPr lvl="1" eaLnBrk="1" hangingPunct="1"/>
            <a:r>
              <a:rPr lang="fr-FR" sz="2000" b="1" dirty="0" smtClean="0">
                <a:solidFill>
                  <a:schemeClr val="tx1"/>
                </a:solidFill>
              </a:rPr>
              <a:t>Propose to </a:t>
            </a:r>
            <a:r>
              <a:rPr lang="fr-FR" sz="2000" b="1" dirty="0" err="1" smtClean="0">
                <a:solidFill>
                  <a:schemeClr val="tx1"/>
                </a:solidFill>
              </a:rPr>
              <a:t>further</a:t>
            </a:r>
            <a:r>
              <a:rPr lang="fr-FR" sz="2000" b="1" dirty="0" smtClean="0">
                <a:solidFill>
                  <a:schemeClr val="tx1"/>
                </a:solidFill>
              </a:rPr>
              <a:t> </a:t>
            </a:r>
            <a:r>
              <a:rPr lang="fr-FR" sz="2000" b="1" dirty="0" err="1" smtClean="0">
                <a:solidFill>
                  <a:schemeClr val="tx1"/>
                </a:solidFill>
              </a:rPr>
              <a:t>study</a:t>
            </a:r>
            <a:r>
              <a:rPr lang="fr-FR" sz="2000" b="1" dirty="0" smtClean="0">
                <a:solidFill>
                  <a:schemeClr val="tx1"/>
                </a:solidFill>
              </a:rPr>
              <a:t> the </a:t>
            </a:r>
            <a:r>
              <a:rPr lang="fr-FR" sz="2000" b="1" dirty="0" err="1" smtClean="0">
                <a:solidFill>
                  <a:schemeClr val="tx1"/>
                </a:solidFill>
              </a:rPr>
              <a:t>method</a:t>
            </a:r>
            <a:r>
              <a:rPr lang="fr-FR" sz="2000" b="1" dirty="0" smtClean="0">
                <a:solidFill>
                  <a:schemeClr val="tx1"/>
                </a:solidFill>
              </a:rPr>
              <a:t> in a </a:t>
            </a:r>
            <a:r>
              <a:rPr lang="fr-FR" sz="2000" b="1" dirty="0" err="1" smtClean="0">
                <a:solidFill>
                  <a:schemeClr val="tx1"/>
                </a:solidFill>
              </a:rPr>
              <a:t>core</a:t>
            </a:r>
            <a:r>
              <a:rPr lang="fr-FR" sz="2000" b="1" dirty="0" smtClean="0">
                <a:solidFill>
                  <a:schemeClr val="tx1"/>
                </a:solidFill>
              </a:rPr>
              <a:t> </a:t>
            </a:r>
            <a:r>
              <a:rPr lang="fr-FR" sz="2000" b="1" dirty="0" err="1" smtClean="0">
                <a:solidFill>
                  <a:schemeClr val="tx1"/>
                </a:solidFill>
              </a:rPr>
              <a:t>experiment</a:t>
            </a:r>
            <a:endParaRPr lang="fr-FR" sz="2000" b="1" dirty="0" smtClean="0">
              <a:solidFill>
                <a:schemeClr val="tx1"/>
              </a:solidFill>
            </a:endParaRPr>
          </a:p>
          <a:p>
            <a:pPr lvl="1" eaLnBrk="1" hangingPunct="1"/>
            <a:endParaRPr lang="fr-FR" dirty="0" smtClean="0"/>
          </a:p>
        </p:txBody>
      </p:sp>
      <p:sp>
        <p:nvSpPr>
          <p:cNvPr id="29703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29704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2966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fr-FR" smtClean="0"/>
              <a:t>Thank you</a:t>
            </a:r>
          </a:p>
        </p:txBody>
      </p:sp>
      <p:sp>
        <p:nvSpPr>
          <p:cNvPr id="2" name="Sous-titr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nr_PPT-en">
  <a:themeElements>
    <a:clrScheme name="masque_PPT 1">
      <a:dk1>
        <a:srgbClr val="000000"/>
      </a:dk1>
      <a:lt1>
        <a:srgbClr val="FFFFFF"/>
      </a:lt1>
      <a:dk2>
        <a:srgbClr val="808080"/>
      </a:dk2>
      <a:lt2>
        <a:srgbClr val="E1001A"/>
      </a:lt2>
      <a:accent1>
        <a:srgbClr val="1C4672"/>
      </a:accent1>
      <a:accent2>
        <a:srgbClr val="2C972E"/>
      </a:accent2>
      <a:accent3>
        <a:srgbClr val="FFFFFF"/>
      </a:accent3>
      <a:accent4>
        <a:srgbClr val="000000"/>
      </a:accent4>
      <a:accent5>
        <a:srgbClr val="ABB0BC"/>
      </a:accent5>
      <a:accent6>
        <a:srgbClr val="278829"/>
      </a:accent6>
      <a:hlink>
        <a:srgbClr val="732B4A"/>
      </a:hlink>
      <a:folHlink>
        <a:srgbClr val="595C6D"/>
      </a:folHlink>
    </a:clrScheme>
    <a:fontScheme name="masque_PP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asque_PPT 1">
        <a:dk1>
          <a:srgbClr val="000000"/>
        </a:dk1>
        <a:lt1>
          <a:srgbClr val="FFFFFF"/>
        </a:lt1>
        <a:dk2>
          <a:srgbClr val="808080"/>
        </a:dk2>
        <a:lt2>
          <a:srgbClr val="E1001A"/>
        </a:lt2>
        <a:accent1>
          <a:srgbClr val="1C4672"/>
        </a:accent1>
        <a:accent2>
          <a:srgbClr val="2C972E"/>
        </a:accent2>
        <a:accent3>
          <a:srgbClr val="FFFFFF"/>
        </a:accent3>
        <a:accent4>
          <a:srgbClr val="000000"/>
        </a:accent4>
        <a:accent5>
          <a:srgbClr val="ABB0BC"/>
        </a:accent5>
        <a:accent6>
          <a:srgbClr val="278829"/>
        </a:accent6>
        <a:hlink>
          <a:srgbClr val="732B4A"/>
        </a:hlink>
        <a:folHlink>
          <a:srgbClr val="595C6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Texte et chapitre orange">
  <a:themeElements>
    <a:clrScheme name="Texte et chapitre orange 1">
      <a:dk1>
        <a:srgbClr val="000000"/>
      </a:dk1>
      <a:lt1>
        <a:srgbClr val="FFFFFF"/>
      </a:lt1>
      <a:dk2>
        <a:srgbClr val="808080"/>
      </a:dk2>
      <a:lt2>
        <a:srgbClr val="E1001A"/>
      </a:lt2>
      <a:accent1>
        <a:srgbClr val="1C4672"/>
      </a:accent1>
      <a:accent2>
        <a:srgbClr val="2C972E"/>
      </a:accent2>
      <a:accent3>
        <a:srgbClr val="FFFFFF"/>
      </a:accent3>
      <a:accent4>
        <a:srgbClr val="000000"/>
      </a:accent4>
      <a:accent5>
        <a:srgbClr val="ABB0BC"/>
      </a:accent5>
      <a:accent6>
        <a:srgbClr val="278829"/>
      </a:accent6>
      <a:hlink>
        <a:srgbClr val="732B4A"/>
      </a:hlink>
      <a:folHlink>
        <a:srgbClr val="595C6D"/>
      </a:folHlink>
    </a:clrScheme>
    <a:fontScheme name="Texte et chapitre orang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xte et chapitre orange 1">
        <a:dk1>
          <a:srgbClr val="000000"/>
        </a:dk1>
        <a:lt1>
          <a:srgbClr val="FFFFFF"/>
        </a:lt1>
        <a:dk2>
          <a:srgbClr val="808080"/>
        </a:dk2>
        <a:lt2>
          <a:srgbClr val="E1001A"/>
        </a:lt2>
        <a:accent1>
          <a:srgbClr val="1C4672"/>
        </a:accent1>
        <a:accent2>
          <a:srgbClr val="2C972E"/>
        </a:accent2>
        <a:accent3>
          <a:srgbClr val="FFFFFF"/>
        </a:accent3>
        <a:accent4>
          <a:srgbClr val="000000"/>
        </a:accent4>
        <a:accent5>
          <a:srgbClr val="ABB0BC"/>
        </a:accent5>
        <a:accent6>
          <a:srgbClr val="278829"/>
        </a:accent6>
        <a:hlink>
          <a:srgbClr val="732B4A"/>
        </a:hlink>
        <a:folHlink>
          <a:srgbClr val="595C6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uv visuel et sommaire">
  <a:themeElements>
    <a:clrScheme name="Couv visuel et sommaire 1">
      <a:dk1>
        <a:srgbClr val="000000"/>
      </a:dk1>
      <a:lt1>
        <a:srgbClr val="FFFFFF"/>
      </a:lt1>
      <a:dk2>
        <a:srgbClr val="808080"/>
      </a:dk2>
      <a:lt2>
        <a:srgbClr val="E1001A"/>
      </a:lt2>
      <a:accent1>
        <a:srgbClr val="1C4672"/>
      </a:accent1>
      <a:accent2>
        <a:srgbClr val="2C972E"/>
      </a:accent2>
      <a:accent3>
        <a:srgbClr val="FFFFFF"/>
      </a:accent3>
      <a:accent4>
        <a:srgbClr val="000000"/>
      </a:accent4>
      <a:accent5>
        <a:srgbClr val="ABB0BC"/>
      </a:accent5>
      <a:accent6>
        <a:srgbClr val="278829"/>
      </a:accent6>
      <a:hlink>
        <a:srgbClr val="732B4A"/>
      </a:hlink>
      <a:folHlink>
        <a:srgbClr val="595C6D"/>
      </a:folHlink>
    </a:clrScheme>
    <a:fontScheme name="Couv visuel et sommair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uv visuel et sommaire 1">
        <a:dk1>
          <a:srgbClr val="000000"/>
        </a:dk1>
        <a:lt1>
          <a:srgbClr val="FFFFFF"/>
        </a:lt1>
        <a:dk2>
          <a:srgbClr val="808080"/>
        </a:dk2>
        <a:lt2>
          <a:srgbClr val="E1001A"/>
        </a:lt2>
        <a:accent1>
          <a:srgbClr val="1C4672"/>
        </a:accent1>
        <a:accent2>
          <a:srgbClr val="2C972E"/>
        </a:accent2>
        <a:accent3>
          <a:srgbClr val="FFFFFF"/>
        </a:accent3>
        <a:accent4>
          <a:srgbClr val="000000"/>
        </a:accent4>
        <a:accent5>
          <a:srgbClr val="ABB0BC"/>
        </a:accent5>
        <a:accent6>
          <a:srgbClr val="278829"/>
        </a:accent6>
        <a:hlink>
          <a:srgbClr val="732B4A"/>
        </a:hlink>
        <a:folHlink>
          <a:srgbClr val="595C6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Couv logo equipe  et dernière">
  <a:themeElements>
    <a:clrScheme name="Couv logo equipe  et dernière 1">
      <a:dk1>
        <a:srgbClr val="000000"/>
      </a:dk1>
      <a:lt1>
        <a:srgbClr val="FFFFFF"/>
      </a:lt1>
      <a:dk2>
        <a:srgbClr val="808080"/>
      </a:dk2>
      <a:lt2>
        <a:srgbClr val="E1001A"/>
      </a:lt2>
      <a:accent1>
        <a:srgbClr val="1C4672"/>
      </a:accent1>
      <a:accent2>
        <a:srgbClr val="2C972E"/>
      </a:accent2>
      <a:accent3>
        <a:srgbClr val="FFFFFF"/>
      </a:accent3>
      <a:accent4>
        <a:srgbClr val="000000"/>
      </a:accent4>
      <a:accent5>
        <a:srgbClr val="ABB0BC"/>
      </a:accent5>
      <a:accent6>
        <a:srgbClr val="278829"/>
      </a:accent6>
      <a:hlink>
        <a:srgbClr val="732B4A"/>
      </a:hlink>
      <a:folHlink>
        <a:srgbClr val="595C6D"/>
      </a:folHlink>
    </a:clrScheme>
    <a:fontScheme name="Couv logo equipe  et dernièr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uv logo equipe  et dernière 1">
        <a:dk1>
          <a:srgbClr val="000000"/>
        </a:dk1>
        <a:lt1>
          <a:srgbClr val="FFFFFF"/>
        </a:lt1>
        <a:dk2>
          <a:srgbClr val="808080"/>
        </a:dk2>
        <a:lt2>
          <a:srgbClr val="E1001A"/>
        </a:lt2>
        <a:accent1>
          <a:srgbClr val="1C4672"/>
        </a:accent1>
        <a:accent2>
          <a:srgbClr val="2C972E"/>
        </a:accent2>
        <a:accent3>
          <a:srgbClr val="FFFFFF"/>
        </a:accent3>
        <a:accent4>
          <a:srgbClr val="000000"/>
        </a:accent4>
        <a:accent5>
          <a:srgbClr val="ABB0BC"/>
        </a:accent5>
        <a:accent6>
          <a:srgbClr val="278829"/>
        </a:accent6>
        <a:hlink>
          <a:srgbClr val="732B4A"/>
        </a:hlink>
        <a:folHlink>
          <a:srgbClr val="595C6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Texte et chapitre rouge">
  <a:themeElements>
    <a:clrScheme name="Texte et chapitre rouge 1">
      <a:dk1>
        <a:srgbClr val="000000"/>
      </a:dk1>
      <a:lt1>
        <a:srgbClr val="FFFFFF"/>
      </a:lt1>
      <a:dk2>
        <a:srgbClr val="808080"/>
      </a:dk2>
      <a:lt2>
        <a:srgbClr val="E1001A"/>
      </a:lt2>
      <a:accent1>
        <a:srgbClr val="1C4672"/>
      </a:accent1>
      <a:accent2>
        <a:srgbClr val="2C972E"/>
      </a:accent2>
      <a:accent3>
        <a:srgbClr val="FFFFFF"/>
      </a:accent3>
      <a:accent4>
        <a:srgbClr val="000000"/>
      </a:accent4>
      <a:accent5>
        <a:srgbClr val="ABB0BC"/>
      </a:accent5>
      <a:accent6>
        <a:srgbClr val="278829"/>
      </a:accent6>
      <a:hlink>
        <a:srgbClr val="732B4A"/>
      </a:hlink>
      <a:folHlink>
        <a:srgbClr val="595C6D"/>
      </a:folHlink>
    </a:clrScheme>
    <a:fontScheme name="Texte et chapitre roug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xte et chapitre rouge 1">
        <a:dk1>
          <a:srgbClr val="000000"/>
        </a:dk1>
        <a:lt1>
          <a:srgbClr val="FFFFFF"/>
        </a:lt1>
        <a:dk2>
          <a:srgbClr val="808080"/>
        </a:dk2>
        <a:lt2>
          <a:srgbClr val="E1001A"/>
        </a:lt2>
        <a:accent1>
          <a:srgbClr val="1C4672"/>
        </a:accent1>
        <a:accent2>
          <a:srgbClr val="2C972E"/>
        </a:accent2>
        <a:accent3>
          <a:srgbClr val="FFFFFF"/>
        </a:accent3>
        <a:accent4>
          <a:srgbClr val="000000"/>
        </a:accent4>
        <a:accent5>
          <a:srgbClr val="ABB0BC"/>
        </a:accent5>
        <a:accent6>
          <a:srgbClr val="278829"/>
        </a:accent6>
        <a:hlink>
          <a:srgbClr val="732B4A"/>
        </a:hlink>
        <a:folHlink>
          <a:srgbClr val="595C6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Texte et chapitre bleu">
  <a:themeElements>
    <a:clrScheme name="Texte et chapitre bleu 1">
      <a:dk1>
        <a:srgbClr val="000000"/>
      </a:dk1>
      <a:lt1>
        <a:srgbClr val="FFFFFF"/>
      </a:lt1>
      <a:dk2>
        <a:srgbClr val="808080"/>
      </a:dk2>
      <a:lt2>
        <a:srgbClr val="E1001A"/>
      </a:lt2>
      <a:accent1>
        <a:srgbClr val="1C4672"/>
      </a:accent1>
      <a:accent2>
        <a:srgbClr val="2C972E"/>
      </a:accent2>
      <a:accent3>
        <a:srgbClr val="FFFFFF"/>
      </a:accent3>
      <a:accent4>
        <a:srgbClr val="000000"/>
      </a:accent4>
      <a:accent5>
        <a:srgbClr val="ABB0BC"/>
      </a:accent5>
      <a:accent6>
        <a:srgbClr val="278829"/>
      </a:accent6>
      <a:hlink>
        <a:srgbClr val="732B4A"/>
      </a:hlink>
      <a:folHlink>
        <a:srgbClr val="595C6D"/>
      </a:folHlink>
    </a:clrScheme>
    <a:fontScheme name="Texte et chapitre bleu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xte et chapitre bleu 1">
        <a:dk1>
          <a:srgbClr val="000000"/>
        </a:dk1>
        <a:lt1>
          <a:srgbClr val="FFFFFF"/>
        </a:lt1>
        <a:dk2>
          <a:srgbClr val="808080"/>
        </a:dk2>
        <a:lt2>
          <a:srgbClr val="E1001A"/>
        </a:lt2>
        <a:accent1>
          <a:srgbClr val="1C4672"/>
        </a:accent1>
        <a:accent2>
          <a:srgbClr val="2C972E"/>
        </a:accent2>
        <a:accent3>
          <a:srgbClr val="FFFFFF"/>
        </a:accent3>
        <a:accent4>
          <a:srgbClr val="000000"/>
        </a:accent4>
        <a:accent5>
          <a:srgbClr val="ABB0BC"/>
        </a:accent5>
        <a:accent6>
          <a:srgbClr val="278829"/>
        </a:accent6>
        <a:hlink>
          <a:srgbClr val="732B4A"/>
        </a:hlink>
        <a:folHlink>
          <a:srgbClr val="595C6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Texte et chapitre vert">
  <a:themeElements>
    <a:clrScheme name="Texte et chapitre vert 1">
      <a:dk1>
        <a:srgbClr val="000000"/>
      </a:dk1>
      <a:lt1>
        <a:srgbClr val="FFFFFF"/>
      </a:lt1>
      <a:dk2>
        <a:srgbClr val="808080"/>
      </a:dk2>
      <a:lt2>
        <a:srgbClr val="E1001A"/>
      </a:lt2>
      <a:accent1>
        <a:srgbClr val="1C4672"/>
      </a:accent1>
      <a:accent2>
        <a:srgbClr val="2C972E"/>
      </a:accent2>
      <a:accent3>
        <a:srgbClr val="FFFFFF"/>
      </a:accent3>
      <a:accent4>
        <a:srgbClr val="000000"/>
      </a:accent4>
      <a:accent5>
        <a:srgbClr val="ABB0BC"/>
      </a:accent5>
      <a:accent6>
        <a:srgbClr val="278829"/>
      </a:accent6>
      <a:hlink>
        <a:srgbClr val="732B4A"/>
      </a:hlink>
      <a:folHlink>
        <a:srgbClr val="595C6D"/>
      </a:folHlink>
    </a:clrScheme>
    <a:fontScheme name="Texte et chapitre ver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xte et chapitre vert 1">
        <a:dk1>
          <a:srgbClr val="000000"/>
        </a:dk1>
        <a:lt1>
          <a:srgbClr val="FFFFFF"/>
        </a:lt1>
        <a:dk2>
          <a:srgbClr val="808080"/>
        </a:dk2>
        <a:lt2>
          <a:srgbClr val="E1001A"/>
        </a:lt2>
        <a:accent1>
          <a:srgbClr val="1C4672"/>
        </a:accent1>
        <a:accent2>
          <a:srgbClr val="2C972E"/>
        </a:accent2>
        <a:accent3>
          <a:srgbClr val="FFFFFF"/>
        </a:accent3>
        <a:accent4>
          <a:srgbClr val="000000"/>
        </a:accent4>
        <a:accent5>
          <a:srgbClr val="ABB0BC"/>
        </a:accent5>
        <a:accent6>
          <a:srgbClr val="278829"/>
        </a:accent6>
        <a:hlink>
          <a:srgbClr val="732B4A"/>
        </a:hlink>
        <a:folHlink>
          <a:srgbClr val="595C6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Texte et chapitre violet">
  <a:themeElements>
    <a:clrScheme name="Texte et chapitre violet 1">
      <a:dk1>
        <a:srgbClr val="000000"/>
      </a:dk1>
      <a:lt1>
        <a:srgbClr val="FFFFFF"/>
      </a:lt1>
      <a:dk2>
        <a:srgbClr val="808080"/>
      </a:dk2>
      <a:lt2>
        <a:srgbClr val="E1001A"/>
      </a:lt2>
      <a:accent1>
        <a:srgbClr val="1C4672"/>
      </a:accent1>
      <a:accent2>
        <a:srgbClr val="2C972E"/>
      </a:accent2>
      <a:accent3>
        <a:srgbClr val="FFFFFF"/>
      </a:accent3>
      <a:accent4>
        <a:srgbClr val="000000"/>
      </a:accent4>
      <a:accent5>
        <a:srgbClr val="ABB0BC"/>
      </a:accent5>
      <a:accent6>
        <a:srgbClr val="278829"/>
      </a:accent6>
      <a:hlink>
        <a:srgbClr val="732B4A"/>
      </a:hlink>
      <a:folHlink>
        <a:srgbClr val="595C6D"/>
      </a:folHlink>
    </a:clrScheme>
    <a:fontScheme name="Texte et chapitre viole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xte et chapitre violet 1">
        <a:dk1>
          <a:srgbClr val="000000"/>
        </a:dk1>
        <a:lt1>
          <a:srgbClr val="FFFFFF"/>
        </a:lt1>
        <a:dk2>
          <a:srgbClr val="808080"/>
        </a:dk2>
        <a:lt2>
          <a:srgbClr val="E1001A"/>
        </a:lt2>
        <a:accent1>
          <a:srgbClr val="1C4672"/>
        </a:accent1>
        <a:accent2>
          <a:srgbClr val="2C972E"/>
        </a:accent2>
        <a:accent3>
          <a:srgbClr val="FFFFFF"/>
        </a:accent3>
        <a:accent4>
          <a:srgbClr val="000000"/>
        </a:accent4>
        <a:accent5>
          <a:srgbClr val="ABB0BC"/>
        </a:accent5>
        <a:accent6>
          <a:srgbClr val="278829"/>
        </a:accent6>
        <a:hlink>
          <a:srgbClr val="732B4A"/>
        </a:hlink>
        <a:folHlink>
          <a:srgbClr val="595C6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Texte et chapitre gris">
  <a:themeElements>
    <a:clrScheme name="Texte et chapitre gris 1">
      <a:dk1>
        <a:srgbClr val="000000"/>
      </a:dk1>
      <a:lt1>
        <a:srgbClr val="FFFFFF"/>
      </a:lt1>
      <a:dk2>
        <a:srgbClr val="808080"/>
      </a:dk2>
      <a:lt2>
        <a:srgbClr val="E1001A"/>
      </a:lt2>
      <a:accent1>
        <a:srgbClr val="1C4672"/>
      </a:accent1>
      <a:accent2>
        <a:srgbClr val="2C972E"/>
      </a:accent2>
      <a:accent3>
        <a:srgbClr val="FFFFFF"/>
      </a:accent3>
      <a:accent4>
        <a:srgbClr val="000000"/>
      </a:accent4>
      <a:accent5>
        <a:srgbClr val="ABB0BC"/>
      </a:accent5>
      <a:accent6>
        <a:srgbClr val="278829"/>
      </a:accent6>
      <a:hlink>
        <a:srgbClr val="732B4A"/>
      </a:hlink>
      <a:folHlink>
        <a:srgbClr val="595C6D"/>
      </a:folHlink>
    </a:clrScheme>
    <a:fontScheme name="Texte et chapitre gris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xte et chapitre gris 1">
        <a:dk1>
          <a:srgbClr val="000000"/>
        </a:dk1>
        <a:lt1>
          <a:srgbClr val="FFFFFF"/>
        </a:lt1>
        <a:dk2>
          <a:srgbClr val="808080"/>
        </a:dk2>
        <a:lt2>
          <a:srgbClr val="E1001A"/>
        </a:lt2>
        <a:accent1>
          <a:srgbClr val="1C4672"/>
        </a:accent1>
        <a:accent2>
          <a:srgbClr val="2C972E"/>
        </a:accent2>
        <a:accent3>
          <a:srgbClr val="FFFFFF"/>
        </a:accent3>
        <a:accent4>
          <a:srgbClr val="000000"/>
        </a:accent4>
        <a:accent5>
          <a:srgbClr val="ABB0BC"/>
        </a:accent5>
        <a:accent6>
          <a:srgbClr val="278829"/>
        </a:accent6>
        <a:hlink>
          <a:srgbClr val="732B4A"/>
        </a:hlink>
        <a:folHlink>
          <a:srgbClr val="595C6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Texte et chapitre kaki">
  <a:themeElements>
    <a:clrScheme name="Texte et chapitre kaki 1">
      <a:dk1>
        <a:srgbClr val="000000"/>
      </a:dk1>
      <a:lt1>
        <a:srgbClr val="FFFFFF"/>
      </a:lt1>
      <a:dk2>
        <a:srgbClr val="808080"/>
      </a:dk2>
      <a:lt2>
        <a:srgbClr val="E1001A"/>
      </a:lt2>
      <a:accent1>
        <a:srgbClr val="1C4672"/>
      </a:accent1>
      <a:accent2>
        <a:srgbClr val="2C972E"/>
      </a:accent2>
      <a:accent3>
        <a:srgbClr val="FFFFFF"/>
      </a:accent3>
      <a:accent4>
        <a:srgbClr val="000000"/>
      </a:accent4>
      <a:accent5>
        <a:srgbClr val="ABB0BC"/>
      </a:accent5>
      <a:accent6>
        <a:srgbClr val="278829"/>
      </a:accent6>
      <a:hlink>
        <a:srgbClr val="732B4A"/>
      </a:hlink>
      <a:folHlink>
        <a:srgbClr val="595C6D"/>
      </a:folHlink>
    </a:clrScheme>
    <a:fontScheme name="Texte et chapitre kaki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xte et chapitre kaki 1">
        <a:dk1>
          <a:srgbClr val="000000"/>
        </a:dk1>
        <a:lt1>
          <a:srgbClr val="FFFFFF"/>
        </a:lt1>
        <a:dk2>
          <a:srgbClr val="808080"/>
        </a:dk2>
        <a:lt2>
          <a:srgbClr val="E1001A"/>
        </a:lt2>
        <a:accent1>
          <a:srgbClr val="1C4672"/>
        </a:accent1>
        <a:accent2>
          <a:srgbClr val="2C972E"/>
        </a:accent2>
        <a:accent3>
          <a:srgbClr val="FFFFFF"/>
        </a:accent3>
        <a:accent4>
          <a:srgbClr val="000000"/>
        </a:accent4>
        <a:accent5>
          <a:srgbClr val="ABB0BC"/>
        </a:accent5>
        <a:accent6>
          <a:srgbClr val="278829"/>
        </a:accent6>
        <a:hlink>
          <a:srgbClr val="732B4A"/>
        </a:hlink>
        <a:folHlink>
          <a:srgbClr val="595C6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inr_PPT-en</Template>
  <TotalTime>1968</TotalTime>
  <Words>414</Words>
  <Application>Microsoft Office PowerPoint</Application>
  <PresentationFormat>Affichage à l'écran (4:3)</PresentationFormat>
  <Paragraphs>122</Paragraphs>
  <Slides>6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10</vt:i4>
      </vt:variant>
      <vt:variant>
        <vt:lpstr>Titres des diapositives</vt:lpstr>
      </vt:variant>
      <vt:variant>
        <vt:i4>6</vt:i4>
      </vt:variant>
    </vt:vector>
  </HeadingPairs>
  <TitlesOfParts>
    <vt:vector size="16" baseType="lpstr">
      <vt:lpstr>inr_PPT-en</vt:lpstr>
      <vt:lpstr>Couv visuel et sommaire</vt:lpstr>
      <vt:lpstr>Couv logo equipe  et dernière</vt:lpstr>
      <vt:lpstr>Texte et chapitre rouge</vt:lpstr>
      <vt:lpstr>Texte et chapitre bleu</vt:lpstr>
      <vt:lpstr>Texte et chapitre vert</vt:lpstr>
      <vt:lpstr>Texte et chapitre violet</vt:lpstr>
      <vt:lpstr>Texte et chapitre gris</vt:lpstr>
      <vt:lpstr>Texte et chapitre kaki</vt:lpstr>
      <vt:lpstr>Texte et chapitre orange</vt:lpstr>
      <vt:lpstr>JCT2-A0133 CE5.h related: Reducing the coding cost of merge index by dynamic merge candidate list re-ordering</vt:lpstr>
      <vt:lpstr>Introduction</vt:lpstr>
      <vt:lpstr>Proposed method</vt:lpstr>
      <vt:lpstr>Results</vt:lpstr>
      <vt:lpstr>Conclusion</vt:lpstr>
      <vt:lpstr>Thank you</vt:lpstr>
    </vt:vector>
  </TitlesOfParts>
  <Company>IRISA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TITRE SUR 1 OU 2 LIGNES MAXIMUM</dc:title>
  <dc:creator>INRIA</dc:creator>
  <cp:lastModifiedBy>tguionne</cp:lastModifiedBy>
  <cp:revision>69</cp:revision>
  <dcterms:created xsi:type="dcterms:W3CDTF">2011-11-14T13:33:34Z</dcterms:created>
  <dcterms:modified xsi:type="dcterms:W3CDTF">2012-07-13T17:43:49Z</dcterms:modified>
</cp:coreProperties>
</file>