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1" r:id="rId1"/>
  </p:sldMasterIdLst>
  <p:notesMasterIdLst>
    <p:notesMasterId r:id="rId9"/>
  </p:notesMasterIdLst>
  <p:handoutMasterIdLst>
    <p:handoutMasterId r:id="rId10"/>
  </p:handoutMasterIdLst>
  <p:sldIdLst>
    <p:sldId id="259" r:id="rId2"/>
    <p:sldId id="261" r:id="rId3"/>
    <p:sldId id="264" r:id="rId4"/>
    <p:sldId id="265" r:id="rId5"/>
    <p:sldId id="268" r:id="rId6"/>
    <p:sldId id="269" r:id="rId7"/>
    <p:sldId id="258" r:id="rId8"/>
  </p:sldIdLst>
  <p:sldSz cx="9144000" cy="6858000" type="screen4x3"/>
  <p:notesSz cx="6884988" cy="10018713"/>
  <p:embeddedFontLst>
    <p:embeddedFont>
      <p:font typeface="MS Mincho" pitchFamily="49" charset="-128"/>
      <p:regular r:id="rId11"/>
    </p:embeddedFont>
    <p:embeddedFont>
      <p:font typeface="Batang" pitchFamily="18" charset="-127"/>
      <p:regular r:id="rId12"/>
    </p:embeddedFont>
    <p:embeddedFont>
      <p:font typeface="Ericsson Capital TT" pitchFamily="2" charset="0"/>
      <p:regular r:id="rId13"/>
    </p:embeddedFont>
    <p:embeddedFont>
      <p:font typeface="Malgun Gothic" pitchFamily="34" charset="-127"/>
      <p:regular r:id="rId14"/>
      <p:bold r:id="rId15"/>
    </p:embeddedFont>
  </p:embeddedFontLst>
  <p:defaultTextStyle>
    <a:defPPr>
      <a:defRPr lang="en-GB"/>
    </a:defPPr>
    <a:lvl1pPr algn="l" rtl="0" fontAlgn="base">
      <a:spcBef>
        <a:spcPct val="50000"/>
      </a:spcBef>
      <a:spcAft>
        <a:spcPct val="0"/>
      </a:spcAft>
      <a:defRPr sz="2000" kern="1200">
        <a:solidFill>
          <a:schemeClr val="tx1"/>
        </a:solidFill>
        <a:latin typeface="Arial" charset="0"/>
        <a:ea typeface="+mn-ea"/>
        <a:cs typeface="+mn-cs"/>
      </a:defRPr>
    </a:lvl1pPr>
    <a:lvl2pPr marL="457200" algn="l" rtl="0" fontAlgn="base">
      <a:spcBef>
        <a:spcPct val="50000"/>
      </a:spcBef>
      <a:spcAft>
        <a:spcPct val="0"/>
      </a:spcAft>
      <a:defRPr sz="2000" kern="1200">
        <a:solidFill>
          <a:schemeClr val="tx1"/>
        </a:solidFill>
        <a:latin typeface="Arial" charset="0"/>
        <a:ea typeface="+mn-ea"/>
        <a:cs typeface="+mn-cs"/>
      </a:defRPr>
    </a:lvl2pPr>
    <a:lvl3pPr marL="914400" algn="l" rtl="0" fontAlgn="base">
      <a:spcBef>
        <a:spcPct val="50000"/>
      </a:spcBef>
      <a:spcAft>
        <a:spcPct val="0"/>
      </a:spcAft>
      <a:defRPr sz="2000" kern="1200">
        <a:solidFill>
          <a:schemeClr val="tx1"/>
        </a:solidFill>
        <a:latin typeface="Arial" charset="0"/>
        <a:ea typeface="+mn-ea"/>
        <a:cs typeface="+mn-cs"/>
      </a:defRPr>
    </a:lvl3pPr>
    <a:lvl4pPr marL="1371600" algn="l" rtl="0" fontAlgn="base">
      <a:spcBef>
        <a:spcPct val="50000"/>
      </a:spcBef>
      <a:spcAft>
        <a:spcPct val="0"/>
      </a:spcAft>
      <a:defRPr sz="2000" kern="1200">
        <a:solidFill>
          <a:schemeClr val="tx1"/>
        </a:solidFill>
        <a:latin typeface="Arial" charset="0"/>
        <a:ea typeface="+mn-ea"/>
        <a:cs typeface="+mn-cs"/>
      </a:defRPr>
    </a:lvl4pPr>
    <a:lvl5pPr marL="1828800" algn="l" rtl="0" fontAlgn="base">
      <a:spcBef>
        <a:spcPct val="5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9386CF36-BFA9-4BB0-91B9-1B19D4CB6FFA}">
          <p14:sldIdLst>
            <p14:sldId id="259"/>
            <p14:sldId id="261"/>
            <p14:sldId id="264"/>
            <p14:sldId id="265"/>
            <p14:sldId id="268"/>
            <p14:sldId id="269"/>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8FBF"/>
    <a:srgbClr val="00A9D4"/>
    <a:srgbClr val="007B78"/>
    <a:srgbClr val="89BA17"/>
    <a:srgbClr val="FABB00"/>
    <a:srgbClr val="F08A00"/>
    <a:srgbClr val="E32119"/>
    <a:srgbClr val="8F3F7B"/>
    <a:srgbClr val="002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0" autoAdjust="0"/>
    <p:restoredTop sz="93648" autoAdjust="0"/>
  </p:normalViewPr>
  <p:slideViewPr>
    <p:cSldViewPr snapToGrid="0" snapToObjects="1">
      <p:cViewPr varScale="1">
        <p:scale>
          <a:sx n="65" d="100"/>
          <a:sy n="65" d="100"/>
        </p:scale>
        <p:origin x="-678" y="-108"/>
      </p:cViewPr>
      <p:guideLst>
        <p:guide orient="horz" pos="867"/>
        <p:guide orient="horz" pos="4110"/>
        <p:guide orient="horz" pos="663"/>
        <p:guide orient="horz" pos="2262"/>
        <p:guide orient="horz" pos="2171"/>
        <p:guide orient="horz" pos="3566"/>
        <p:guide pos="5511"/>
        <p:guide pos="1941"/>
        <p:guide pos="3818"/>
        <p:guide pos="3727"/>
        <p:guide pos="2834"/>
        <p:guide pos="2926"/>
        <p:guide pos="248"/>
        <p:guide pos="2034"/>
      </p:guideLst>
    </p:cSldViewPr>
  </p:slideViewPr>
  <p:notesTextViewPr>
    <p:cViewPr>
      <p:scale>
        <a:sx n="100" d="100"/>
        <a:sy n="100" d="100"/>
      </p:scale>
      <p:origin x="0" y="0"/>
    </p:cViewPr>
  </p:notesTextViewPr>
  <p:notesViewPr>
    <p:cSldViewPr snapToGrid="0" snapToObjects="1">
      <p:cViewPr varScale="1">
        <p:scale>
          <a:sx n="40" d="100"/>
          <a:sy n="40" d="100"/>
        </p:scale>
        <p:origin x="-2178" y="-126"/>
      </p:cViewPr>
      <p:guideLst>
        <p:guide orient="horz" pos="3155"/>
        <p:guide pos="2168"/>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handoutMaster" Target="handoutMasters/handoutMaster1.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spcBef>
                <a:spcPct val="0"/>
              </a:spcBef>
              <a:defRPr sz="1300"/>
            </a:lvl1pPr>
          </a:lstStyle>
          <a:p>
            <a:endParaRPr lang="en-US" dirty="0"/>
          </a:p>
        </p:txBody>
      </p:sp>
      <p:sp>
        <p:nvSpPr>
          <p:cNvPr id="79875" name="Rectangle 3"/>
          <p:cNvSpPr>
            <a:spLocks noGrp="1" noChangeArrowheads="1"/>
          </p:cNvSpPr>
          <p:nvPr>
            <p:ph type="dt" sz="quarter" idx="1"/>
          </p:nvPr>
        </p:nvSpPr>
        <p:spPr bwMode="auto">
          <a:xfrm>
            <a:off x="3899900" y="0"/>
            <a:ext cx="2983495" cy="500936"/>
          </a:xfrm>
          <a:prstGeom prst="rect">
            <a:avLst/>
          </a:prstGeom>
          <a:noFill/>
          <a:ln w="9525">
            <a:noFill/>
            <a:miter lim="800000"/>
            <a:headEnd/>
            <a:tailEnd/>
          </a:ln>
          <a:effectLst/>
        </p:spPr>
        <p:txBody>
          <a:bodyPr vert="horz" wrap="square" lIns="96588" tIns="48294" rIns="96588" bIns="48294" numCol="1" anchor="t" anchorCtr="0" compatLnSpc="1">
            <a:prstTxWarp prst="textNoShape">
              <a:avLst/>
            </a:prstTxWarp>
          </a:bodyPr>
          <a:lstStyle>
            <a:lvl1pPr algn="r">
              <a:spcBef>
                <a:spcPct val="0"/>
              </a:spcBef>
              <a:defRPr sz="1300"/>
            </a:lvl1pPr>
          </a:lstStyle>
          <a:p>
            <a:endParaRPr lang="en-US" dirty="0"/>
          </a:p>
        </p:txBody>
      </p:sp>
      <p:sp>
        <p:nvSpPr>
          <p:cNvPr id="79876" name="Rectangle 4"/>
          <p:cNvSpPr>
            <a:spLocks noGrp="1" noChangeArrowheads="1"/>
          </p:cNvSpPr>
          <p:nvPr>
            <p:ph type="ftr" sz="quarter" idx="2"/>
          </p:nvPr>
        </p:nvSpPr>
        <p:spPr bwMode="auto">
          <a:xfrm>
            <a:off x="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spcBef>
                <a:spcPct val="0"/>
              </a:spcBef>
              <a:defRPr sz="1300"/>
            </a:lvl1pPr>
          </a:lstStyle>
          <a:p>
            <a:endParaRPr lang="en-US" dirty="0"/>
          </a:p>
        </p:txBody>
      </p:sp>
      <p:sp>
        <p:nvSpPr>
          <p:cNvPr id="79877" name="Rectangle 5"/>
          <p:cNvSpPr>
            <a:spLocks noGrp="1" noChangeArrowheads="1"/>
          </p:cNvSpPr>
          <p:nvPr>
            <p:ph type="sldNum" sz="quarter" idx="3"/>
          </p:nvPr>
        </p:nvSpPr>
        <p:spPr bwMode="auto">
          <a:xfrm>
            <a:off x="3899900" y="9516038"/>
            <a:ext cx="2983495" cy="500936"/>
          </a:xfrm>
          <a:prstGeom prst="rect">
            <a:avLst/>
          </a:prstGeom>
          <a:noFill/>
          <a:ln w="9525">
            <a:noFill/>
            <a:miter lim="800000"/>
            <a:headEnd/>
            <a:tailEnd/>
          </a:ln>
          <a:effectLst/>
        </p:spPr>
        <p:txBody>
          <a:bodyPr vert="horz" wrap="square" lIns="96588" tIns="48294" rIns="96588" bIns="48294" numCol="1" anchor="b" anchorCtr="0" compatLnSpc="1">
            <a:prstTxWarp prst="textNoShape">
              <a:avLst/>
            </a:prstTxWarp>
          </a:bodyPr>
          <a:lstStyle>
            <a:lvl1pPr algn="r">
              <a:spcBef>
                <a:spcPct val="0"/>
              </a:spcBef>
              <a:defRPr sz="1300"/>
            </a:lvl1pPr>
          </a:lstStyle>
          <a:p>
            <a:fld id="{4ECEF30E-552D-42ED-82CA-C73F83CA10A8}" type="slidenum">
              <a:rPr lang="en-US"/>
              <a:pPr/>
              <a:t>‹#›</a:t>
            </a:fld>
            <a:endParaRPr lang="en-US" dirty="0"/>
          </a:p>
        </p:txBody>
      </p:sp>
    </p:spTree>
    <p:extLst>
      <p:ext uri="{BB962C8B-B14F-4D97-AF65-F5344CB8AC3E}">
        <p14:creationId xmlns:p14="http://schemas.microsoft.com/office/powerpoint/2010/main" val="298558323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idx="1"/>
          </p:nvPr>
        </p:nvSpPr>
        <p:spPr>
          <a:xfrm>
            <a:off x="3900488" y="0"/>
            <a:ext cx="2982912" cy="501650"/>
          </a:xfrm>
          <a:prstGeom prst="rect">
            <a:avLst/>
          </a:prstGeom>
        </p:spPr>
        <p:txBody>
          <a:bodyPr vert="horz" lIns="91440" tIns="45720" rIns="91440" bIns="45720" rtlCol="0"/>
          <a:lstStyle>
            <a:lvl1pPr algn="r">
              <a:defRPr sz="1200"/>
            </a:lvl1pPr>
          </a:lstStyle>
          <a:p>
            <a:r>
              <a:rPr lang="en-US" smtClean="0"/>
              <a:t>2012-07-10 </a:t>
            </a:r>
            <a:endParaRPr lang="en-US"/>
          </a:p>
        </p:txBody>
      </p:sp>
      <p:sp>
        <p:nvSpPr>
          <p:cNvPr id="3" name="Slide Number Placeholder 2"/>
          <p:cNvSpPr>
            <a:spLocks noGrp="1"/>
          </p:cNvSpPr>
          <p:nvPr>
            <p:ph type="sldNum" sz="quarter" idx="5"/>
          </p:nvPr>
        </p:nvSpPr>
        <p:spPr>
          <a:xfrm>
            <a:off x="3900488" y="9515475"/>
            <a:ext cx="2982912" cy="501650"/>
          </a:xfrm>
          <a:prstGeom prst="rect">
            <a:avLst/>
          </a:prstGeom>
        </p:spPr>
        <p:txBody>
          <a:bodyPr vert="horz" lIns="91440" tIns="45720" rIns="91440" bIns="45720" rtlCol="0" anchor="b"/>
          <a:lstStyle>
            <a:lvl1pPr algn="r">
              <a:defRPr sz="1200"/>
            </a:lvl1pPr>
          </a:lstStyle>
          <a:p>
            <a:fld id="{5852353D-F306-481A-B3D0-C36CE0BF9563}" type="slidenum">
              <a:rPr lang="en-US" smtClean="0"/>
              <a:t>‹#›</a:t>
            </a:fld>
            <a:endParaRPr lang="en-US"/>
          </a:p>
        </p:txBody>
      </p:sp>
      <p:sp>
        <p:nvSpPr>
          <p:cNvPr id="4" name="Header Placeholder 3"/>
          <p:cNvSpPr>
            <a:spLocks noGrp="1"/>
          </p:cNvSpPr>
          <p:nvPr>
            <p:ph type="hdr" sz="quarter"/>
          </p:nvPr>
        </p:nvSpPr>
        <p:spPr>
          <a:xfrm>
            <a:off x="0" y="0"/>
            <a:ext cx="2982913" cy="501650"/>
          </a:xfrm>
          <a:prstGeom prst="rect">
            <a:avLst/>
          </a:prstGeom>
        </p:spPr>
        <p:txBody>
          <a:bodyPr vert="horz" lIns="91440" tIns="45720" rIns="91440" bIns="45720" rtlCol="0"/>
          <a:lstStyle>
            <a:lvl1pPr algn="l">
              <a:defRPr sz="1200"/>
            </a:lvl1pPr>
          </a:lstStyle>
          <a:p>
            <a:r>
              <a:rPr lang="en-US" smtClean="0"/>
              <a:t>3D-HEVC HLS: Inter-layer SPS prediction </a:t>
            </a:r>
            <a:endParaRPr lang="en-US"/>
          </a:p>
        </p:txBody>
      </p:sp>
      <p:sp>
        <p:nvSpPr>
          <p:cNvPr id="5" name="Slide Image Placeholder 4"/>
          <p:cNvSpPr>
            <a:spLocks noGrp="1" noRot="1" noChangeAspect="1"/>
          </p:cNvSpPr>
          <p:nvPr>
            <p:ph type="sldImg" idx="2"/>
          </p:nvPr>
        </p:nvSpPr>
        <p:spPr>
          <a:xfrm>
            <a:off x="938213" y="750888"/>
            <a:ext cx="5008562" cy="3757612"/>
          </a:xfrm>
          <a:prstGeom prst="rect">
            <a:avLst/>
          </a:prstGeom>
          <a:noFill/>
          <a:ln w="12700">
            <a:solidFill>
              <a:prstClr val="black"/>
            </a:solidFill>
          </a:ln>
        </p:spPr>
        <p:txBody>
          <a:bodyPr vert="horz" lIns="91440" tIns="45720" rIns="91440" bIns="45720" rtlCol="0" anchor="ctr"/>
          <a:lstStyle/>
          <a:p>
            <a:endParaRPr lang="en-US"/>
          </a:p>
        </p:txBody>
      </p:sp>
      <p:sp>
        <p:nvSpPr>
          <p:cNvPr id="6" name="Footer Placeholder 5"/>
          <p:cNvSpPr>
            <a:spLocks noGrp="1"/>
          </p:cNvSpPr>
          <p:nvPr>
            <p:ph type="ftr" sz="quarter" idx="4"/>
          </p:nvPr>
        </p:nvSpPr>
        <p:spPr>
          <a:xfrm>
            <a:off x="0" y="9515475"/>
            <a:ext cx="2982913" cy="501650"/>
          </a:xfrm>
          <a:prstGeom prst="rect">
            <a:avLst/>
          </a:prstGeom>
        </p:spPr>
        <p:txBody>
          <a:bodyPr vert="horz" lIns="91440" tIns="45720" rIns="91440" bIns="45720" rtlCol="0" anchor="b"/>
          <a:lstStyle>
            <a:lvl1pPr algn="l">
              <a:defRPr sz="1200"/>
            </a:lvl1pPr>
          </a:lstStyle>
          <a:p>
            <a:r>
              <a:rPr lang="en-US" smtClean="0"/>
              <a:t> </a:t>
            </a:r>
            <a:endParaRPr lang="en-US"/>
          </a:p>
        </p:txBody>
      </p:sp>
      <p:sp>
        <p:nvSpPr>
          <p:cNvPr id="7" name="Notes Placeholder 6"/>
          <p:cNvSpPr>
            <a:spLocks noGrp="1"/>
          </p:cNvSpPr>
          <p:nvPr>
            <p:ph type="body" sz="quarter" idx="3"/>
          </p:nvPr>
        </p:nvSpPr>
        <p:spPr>
          <a:xfrm>
            <a:off x="688975" y="4759325"/>
            <a:ext cx="5507038" cy="45085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8257339"/>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938213" y="750888"/>
            <a:ext cx="5008562" cy="3757612"/>
          </a:xfrm>
          <a:prstGeom prst="rect">
            <a:avLst/>
          </a:prstGeom>
          <a:ln/>
        </p:spPr>
      </p:sp>
      <p:sp>
        <p:nvSpPr>
          <p:cNvPr id="80899" name="Rectangle 3"/>
          <p:cNvSpPr>
            <a:spLocks noGrp="1" noChangeArrowheads="1"/>
          </p:cNvSpPr>
          <p:nvPr>
            <p:ph type="body" idx="1"/>
          </p:nvPr>
        </p:nvSpPr>
        <p:spPr>
          <a:xfrm>
            <a:off x="688499" y="4758889"/>
            <a:ext cx="5507990" cy="4508421"/>
          </a:xfrm>
          <a:prstGeom prst="rect">
            <a:avLst/>
          </a:prstGeom>
        </p:spPr>
        <p:txBody>
          <a:bodyPr/>
          <a:lstStyle/>
          <a:p>
            <a:endParaRPr lang="en-US" dirty="0"/>
          </a:p>
        </p:txBody>
      </p:sp>
      <p:sp>
        <p:nvSpPr>
          <p:cNvPr id="5" name="Date Placeholder 4"/>
          <p:cNvSpPr>
            <a:spLocks noGrp="1"/>
          </p:cNvSpPr>
          <p:nvPr>
            <p:ph type="dt" idx="10"/>
          </p:nvPr>
        </p:nvSpPr>
        <p:spPr/>
        <p:txBody>
          <a:bodyPr/>
          <a:lstStyle/>
          <a:p>
            <a:r>
              <a:rPr lang="en-US" smtClean="0"/>
              <a:t>2012-07-10 </a:t>
            </a:r>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8" name="Slide Number Placeholder 7"/>
          <p:cNvSpPr>
            <a:spLocks noGrp="1"/>
          </p:cNvSpPr>
          <p:nvPr>
            <p:ph type="sldNum" sz="quarter" idx="12"/>
          </p:nvPr>
        </p:nvSpPr>
        <p:spPr/>
        <p:txBody>
          <a:bodyPr/>
          <a:lstStyle/>
          <a:p>
            <a:fld id="{5852353D-F306-481A-B3D0-C36CE0BF9563}" type="slidenum">
              <a:rPr lang="en-US" smtClean="0"/>
              <a:t>1</a:t>
            </a:fld>
            <a:endParaRPr lang="en-US"/>
          </a:p>
        </p:txBody>
      </p:sp>
      <p:sp>
        <p:nvSpPr>
          <p:cNvPr id="9" name="Header Placeholder 8"/>
          <p:cNvSpPr>
            <a:spLocks noGrp="1"/>
          </p:cNvSpPr>
          <p:nvPr>
            <p:ph type="hdr" sz="quarter" idx="13"/>
          </p:nvPr>
        </p:nvSpPr>
        <p:spPr/>
        <p:txBody>
          <a:bodyPr/>
          <a:lstStyle/>
          <a:p>
            <a:r>
              <a:rPr lang="en-US" smtClean="0"/>
              <a:t>3D-HEVC HLS: Inter-layer SPS prediction </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8213" y="750888"/>
            <a:ext cx="5008562" cy="3757612"/>
          </a:xfrm>
          <a:prstGeom prst="rect">
            <a:avLst/>
          </a:prstGeom>
        </p:spPr>
      </p:sp>
      <p:sp>
        <p:nvSpPr>
          <p:cNvPr id="3" name="Notes Placeholder 2"/>
          <p:cNvSpPr>
            <a:spLocks noGrp="1"/>
          </p:cNvSpPr>
          <p:nvPr>
            <p:ph type="body" idx="1"/>
          </p:nvPr>
        </p:nvSpPr>
        <p:spPr>
          <a:xfrm>
            <a:off x="688499" y="4758889"/>
            <a:ext cx="5507990" cy="4508421"/>
          </a:xfrm>
          <a:prstGeom prst="rect">
            <a:avLst/>
          </a:prstGeom>
        </p:spPr>
        <p:txBody>
          <a:bodyPr vert="horz" lIns="91440" tIns="45720" rIns="91440" bIns="45720" rtlCol="0"/>
          <a:lstStyle/>
          <a:p>
            <a:endParaRPr lang="en-US" dirty="0"/>
          </a:p>
        </p:txBody>
      </p:sp>
      <p:sp>
        <p:nvSpPr>
          <p:cNvPr id="8" name="Date Placeholder 7"/>
          <p:cNvSpPr>
            <a:spLocks noGrp="1"/>
          </p:cNvSpPr>
          <p:nvPr>
            <p:ph type="dt" idx="10"/>
          </p:nvPr>
        </p:nvSpPr>
        <p:spPr/>
        <p:txBody>
          <a:bodyPr/>
          <a:lstStyle/>
          <a:p>
            <a:r>
              <a:rPr lang="en-US" smtClean="0"/>
              <a:t>2012-07-10 </a:t>
            </a:r>
            <a:endParaRPr lang="en-US"/>
          </a:p>
        </p:txBody>
      </p:sp>
      <p:sp>
        <p:nvSpPr>
          <p:cNvPr id="9" name="Footer Placeholder 8"/>
          <p:cNvSpPr>
            <a:spLocks noGrp="1"/>
          </p:cNvSpPr>
          <p:nvPr>
            <p:ph type="ftr" sz="quarter" idx="11"/>
          </p:nvPr>
        </p:nvSpPr>
        <p:spPr/>
        <p:txBody>
          <a:bodyPr/>
          <a:lstStyle/>
          <a:p>
            <a:r>
              <a:rPr lang="en-US" smtClean="0"/>
              <a:t> </a:t>
            </a:r>
            <a:endParaRPr lang="en-US"/>
          </a:p>
        </p:txBody>
      </p:sp>
      <p:sp>
        <p:nvSpPr>
          <p:cNvPr id="10" name="Slide Number Placeholder 9"/>
          <p:cNvSpPr>
            <a:spLocks noGrp="1"/>
          </p:cNvSpPr>
          <p:nvPr>
            <p:ph type="sldNum" sz="quarter" idx="12"/>
          </p:nvPr>
        </p:nvSpPr>
        <p:spPr/>
        <p:txBody>
          <a:bodyPr/>
          <a:lstStyle/>
          <a:p>
            <a:fld id="{5852353D-F306-481A-B3D0-C36CE0BF9563}" type="slidenum">
              <a:rPr lang="en-US" smtClean="0"/>
              <a:t>2</a:t>
            </a:fld>
            <a:endParaRPr lang="en-US"/>
          </a:p>
        </p:txBody>
      </p:sp>
      <p:sp>
        <p:nvSpPr>
          <p:cNvPr id="11" name="Header Placeholder 10"/>
          <p:cNvSpPr>
            <a:spLocks noGrp="1"/>
          </p:cNvSpPr>
          <p:nvPr>
            <p:ph type="hdr" sz="quarter" idx="13"/>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2052569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52353D-F306-481A-B3D0-C36CE0BF9563}" type="slidenum">
              <a:rPr lang="en-US" smtClean="0"/>
              <a:t>3</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125745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4</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51874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5</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1610216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52353D-F306-481A-B3D0-C36CE0BF9563}" type="slidenum">
              <a:rPr lang="en-US" smtClean="0"/>
              <a:t>6</a:t>
            </a:fld>
            <a:endParaRPr lang="en-US"/>
          </a:p>
        </p:txBody>
      </p:sp>
      <p:sp>
        <p:nvSpPr>
          <p:cNvPr id="5" name="Header Placeholder 4"/>
          <p:cNvSpPr>
            <a:spLocks noGrp="1"/>
          </p:cNvSpPr>
          <p:nvPr>
            <p:ph type="hdr" sz="quarter" idx="11"/>
          </p:nvPr>
        </p:nvSpPr>
        <p:spPr/>
        <p:txBody>
          <a:bodyPr/>
          <a:lstStyle/>
          <a:p>
            <a:r>
              <a:rPr lang="en-US" smtClean="0"/>
              <a:t>3D-HEVC HLS: Inter-layer SPS prediction </a:t>
            </a:r>
            <a:endParaRPr lang="en-US"/>
          </a:p>
        </p:txBody>
      </p:sp>
    </p:spTree>
    <p:extLst>
      <p:ext uri="{BB962C8B-B14F-4D97-AF65-F5344CB8AC3E}">
        <p14:creationId xmlns:p14="http://schemas.microsoft.com/office/powerpoint/2010/main" val="393887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938213" y="750888"/>
            <a:ext cx="5008562" cy="3757612"/>
          </a:xfrm>
          <a:prstGeom prst="rect">
            <a:avLst/>
          </a:prstGeom>
          <a:ln/>
        </p:spPr>
      </p:sp>
      <p:sp>
        <p:nvSpPr>
          <p:cNvPr id="82947" name="Rectangle 3"/>
          <p:cNvSpPr>
            <a:spLocks noGrp="1" noChangeArrowheads="1"/>
          </p:cNvSpPr>
          <p:nvPr>
            <p:ph type="body" idx="1"/>
          </p:nvPr>
        </p:nvSpPr>
        <p:spPr>
          <a:xfrm>
            <a:off x="688499" y="4758889"/>
            <a:ext cx="5507990" cy="4508421"/>
          </a:xfrm>
          <a:prstGeom prst="rect">
            <a:avLst/>
          </a:prstGeom>
        </p:spPr>
        <p:txBody>
          <a:bodyPr/>
          <a:lstStyle/>
          <a:p>
            <a:endParaRPr lang="en-US" dirty="0"/>
          </a:p>
        </p:txBody>
      </p:sp>
      <p:sp>
        <p:nvSpPr>
          <p:cNvPr id="5" name="Date Placeholder 4"/>
          <p:cNvSpPr>
            <a:spLocks noGrp="1"/>
          </p:cNvSpPr>
          <p:nvPr>
            <p:ph type="dt" idx="10"/>
          </p:nvPr>
        </p:nvSpPr>
        <p:spPr/>
        <p:txBody>
          <a:bodyPr/>
          <a:lstStyle/>
          <a:p>
            <a:r>
              <a:rPr lang="en-US" smtClean="0"/>
              <a:t>2012-07-10 </a:t>
            </a:r>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8" name="Slide Number Placeholder 7"/>
          <p:cNvSpPr>
            <a:spLocks noGrp="1"/>
          </p:cNvSpPr>
          <p:nvPr>
            <p:ph type="sldNum" sz="quarter" idx="12"/>
          </p:nvPr>
        </p:nvSpPr>
        <p:spPr/>
        <p:txBody>
          <a:bodyPr/>
          <a:lstStyle/>
          <a:p>
            <a:fld id="{5852353D-F306-481A-B3D0-C36CE0BF9563}" type="slidenum">
              <a:rPr lang="en-US" smtClean="0"/>
              <a:t>7</a:t>
            </a:fld>
            <a:endParaRPr lang="en-US"/>
          </a:p>
        </p:txBody>
      </p:sp>
      <p:sp>
        <p:nvSpPr>
          <p:cNvPr id="9" name="Header Placeholder 8"/>
          <p:cNvSpPr>
            <a:spLocks noGrp="1"/>
          </p:cNvSpPr>
          <p:nvPr>
            <p:ph type="hdr" sz="quarter" idx="13"/>
          </p:nvPr>
        </p:nvSpPr>
        <p:spPr/>
        <p:txBody>
          <a:bodyPr/>
          <a:lstStyle/>
          <a:p>
            <a:r>
              <a:rPr lang="en-US" smtClean="0"/>
              <a:t>3D-HEVC HLS: Inter-layer SPS prediction </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sp>
        <p:nvSpPr>
          <p:cNvPr id="22530" name="SubTitle_TM"/>
          <p:cNvSpPr>
            <a:spLocks noGrp="1" noChangeArrowheads="1"/>
          </p:cNvSpPr>
          <p:nvPr>
            <p:ph type="subTitle" idx="1" hasCustomPrompt="1"/>
          </p:nvPr>
        </p:nvSpPr>
        <p:spPr>
          <a:xfrm>
            <a:off x="393701" y="4090990"/>
            <a:ext cx="8355013" cy="2016125"/>
          </a:xfrm>
        </p:spPr>
        <p:txBody>
          <a:bodyPr/>
          <a:lstStyle>
            <a:lvl1pPr marL="0" indent="0">
              <a:buFont typeface="Arial" charset="0"/>
              <a:buNone/>
              <a:defRPr sz="3000" baseline="0">
                <a:latin typeface="Ericsson Capital TT" pitchFamily="2" charset="0"/>
              </a:defRPr>
            </a:lvl1pPr>
          </a:lstStyle>
          <a:p>
            <a:r>
              <a:rPr lang="en-US" dirty="0"/>
              <a:t>Click to </a:t>
            </a:r>
            <a:r>
              <a:rPr lang="en-US" dirty="0" smtClean="0"/>
              <a:t>Add subtitle</a:t>
            </a:r>
            <a:endParaRPr lang="en-US" dirty="0"/>
          </a:p>
        </p:txBody>
      </p:sp>
      <p:sp>
        <p:nvSpPr>
          <p:cNvPr id="22531" name="Title_TM"/>
          <p:cNvSpPr>
            <a:spLocks noGrp="1" noChangeArrowheads="1"/>
          </p:cNvSpPr>
          <p:nvPr>
            <p:ph type="ctrTitle" hasCustomPrompt="1"/>
          </p:nvPr>
        </p:nvSpPr>
        <p:spPr>
          <a:xfrm>
            <a:off x="396875" y="2459594"/>
            <a:ext cx="8351838" cy="738664"/>
          </a:xfrm>
        </p:spPr>
        <p:txBody>
          <a:bodyPr anchor="ctr"/>
          <a:lstStyle>
            <a:lvl1pPr>
              <a:defRPr sz="4800"/>
            </a:lvl1pPr>
          </a:lstStyle>
          <a:p>
            <a:r>
              <a:rPr lang="en-US" dirty="0"/>
              <a:t>Click to </a:t>
            </a:r>
            <a:r>
              <a:rPr lang="en-US" dirty="0" smtClean="0"/>
              <a:t>add title</a:t>
            </a:r>
            <a:endParaRPr lang="en-US" dirty="0"/>
          </a:p>
        </p:txBody>
      </p:sp>
      <p:sp>
        <p:nvSpPr>
          <p:cNvPr id="22532" name="LeftInfo"/>
          <p:cNvSpPr txBox="1">
            <a:spLocks noChangeArrowheads="1"/>
          </p:cNvSpPr>
          <p:nvPr/>
        </p:nvSpPr>
        <p:spPr bwMode="auto">
          <a:xfrm>
            <a:off x="-1514474" y="2540000"/>
            <a:ext cx="1476375" cy="2308324"/>
          </a:xfrm>
          <a:prstGeom prst="rect">
            <a:avLst/>
          </a:prstGeom>
          <a:noFill/>
          <a:ln w="9525">
            <a:noFill/>
            <a:miter lim="800000"/>
            <a:headEnd/>
            <a:tailEnd/>
          </a:ln>
          <a:effectLst/>
        </p:spPr>
        <p:txBody>
          <a:bodyPr>
            <a:spAutoFit/>
          </a:bodyPr>
          <a:lstStyle/>
          <a:p>
            <a:pPr algn="r">
              <a:spcBef>
                <a:spcPct val="0"/>
              </a:spcBef>
            </a:pPr>
            <a:r>
              <a:rPr lang="en-US" sz="1200" dirty="0">
                <a:solidFill>
                  <a:srgbClr val="FFFFFF"/>
                </a:solidFill>
              </a:rPr>
              <a:t>Slide title</a:t>
            </a:r>
          </a:p>
          <a:p>
            <a:pPr algn="r">
              <a:spcBef>
                <a:spcPct val="0"/>
              </a:spcBef>
            </a:pPr>
            <a:r>
              <a:rPr lang="en-US" sz="1200" dirty="0">
                <a:solidFill>
                  <a:srgbClr val="FFFFFF"/>
                </a:solidFill>
              </a:rPr>
              <a:t>minimum 48 </a:t>
            </a:r>
            <a:r>
              <a:rPr lang="en-US" sz="1200" dirty="0" smtClean="0">
                <a:solidFill>
                  <a:srgbClr val="FFFFFF"/>
                </a:solidFill>
              </a:rPr>
              <a:t>pt</a:t>
            </a:r>
          </a:p>
          <a:p>
            <a:pPr algn="r">
              <a:spcBef>
                <a:spcPct val="0"/>
              </a:spcBef>
            </a:pPr>
            <a:endParaRPr lang="en-US" sz="1200" dirty="0" smtClean="0">
              <a:solidFill>
                <a:srgbClr val="FFFFFF"/>
              </a:solidFill>
            </a:endParaRPr>
          </a:p>
          <a:p>
            <a:pPr algn="r">
              <a:spcBef>
                <a:spcPct val="0"/>
              </a:spcBef>
            </a:pPr>
            <a:endParaRPr lang="en-US" sz="1200" dirty="0" smtClean="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6A8FBF"/>
                </a:solidFill>
              </a:rPr>
              <a:t>CAPITALS</a:t>
            </a:r>
            <a:endParaRPr lang="en-US" sz="1200" dirty="0">
              <a:solidFill>
                <a:srgbClr val="6A8FBF"/>
              </a:solidFill>
            </a:endParaRPr>
          </a:p>
          <a:p>
            <a:pPr algn="r">
              <a:spcBef>
                <a:spcPct val="0"/>
              </a:spcBef>
            </a:pPr>
            <a:endParaRPr lang="en-US" sz="1200" dirty="0">
              <a:solidFill>
                <a:srgbClr val="FFFFFF"/>
              </a:solidFill>
            </a:endParaRPr>
          </a:p>
          <a:p>
            <a:pPr algn="r">
              <a:spcBef>
                <a:spcPct val="0"/>
              </a:spcBef>
            </a:pPr>
            <a:endParaRPr lang="en-US" sz="1200" dirty="0">
              <a:solidFill>
                <a:srgbClr val="FFFFFF"/>
              </a:solidFill>
            </a:endParaRPr>
          </a:p>
          <a:p>
            <a:pPr algn="r">
              <a:spcBef>
                <a:spcPct val="0"/>
              </a:spcBef>
            </a:pPr>
            <a:endParaRPr lang="en-US" sz="1200" dirty="0">
              <a:solidFill>
                <a:srgbClr val="FFFFFF"/>
              </a:solidFill>
            </a:endParaRPr>
          </a:p>
          <a:p>
            <a:pPr algn="r">
              <a:spcBef>
                <a:spcPct val="0"/>
              </a:spcBef>
            </a:pPr>
            <a:r>
              <a:rPr lang="en-US" sz="1200" dirty="0" smtClean="0">
                <a:solidFill>
                  <a:srgbClr val="FFFFFF"/>
                </a:solidFill>
              </a:rPr>
              <a:t>Slide </a:t>
            </a:r>
            <a:r>
              <a:rPr lang="en-US" sz="1200" dirty="0">
                <a:solidFill>
                  <a:srgbClr val="FFFFFF"/>
                </a:solidFill>
              </a:rPr>
              <a:t>subtitle </a:t>
            </a:r>
          </a:p>
          <a:p>
            <a:pPr algn="r">
              <a:spcBef>
                <a:spcPct val="0"/>
              </a:spcBef>
            </a:pPr>
            <a:r>
              <a:rPr lang="en-US" sz="1200" dirty="0">
                <a:solidFill>
                  <a:srgbClr val="FFFFFF"/>
                </a:solidFill>
              </a:rPr>
              <a:t>minimum 30 pt</a:t>
            </a:r>
          </a:p>
          <a:p>
            <a:pPr algn="r">
              <a:spcBef>
                <a:spcPct val="0"/>
              </a:spcBef>
            </a:pPr>
            <a:endParaRPr lang="en-GB" sz="1200" dirty="0">
              <a:solidFill>
                <a:schemeClr val="bg1"/>
              </a:solidFill>
            </a:endParaRPr>
          </a:p>
        </p:txBody>
      </p:sp>
      <p:pic>
        <p:nvPicPr>
          <p:cNvPr id="22536" name="Logo_TM" descr="ERI_FH_rgb"/>
          <p:cNvPicPr>
            <a:picLocks noChangeArrowheads="1"/>
          </p:cNvPicPr>
          <p:nvPr userDrawn="1"/>
        </p:nvPicPr>
        <p:blipFill>
          <a:blip r:embed="rId2" cstate="print"/>
          <a:srcRect/>
          <a:stretch>
            <a:fillRect/>
          </a:stretch>
        </p:blipFill>
        <p:spPr bwMode="auto">
          <a:xfrm>
            <a:off x="4162425" y="-17462"/>
            <a:ext cx="803275" cy="990600"/>
          </a:xfrm>
          <a:prstGeom prst="rect">
            <a:avLst/>
          </a:prstGeom>
          <a:noFill/>
          <a:ln w="9525">
            <a:noFill/>
            <a:miter lim="800000"/>
            <a:headEnd/>
            <a:tailEnd/>
          </a:ln>
        </p:spPr>
      </p:pic>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two content parts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4646613" y="1376363"/>
            <a:ext cx="4102100" cy="42846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393700"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four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 two horizontal conten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5" name="Platshållare för innehåll 4"/>
          <p:cNvSpPr>
            <a:spLocks noGrp="1"/>
          </p:cNvSpPr>
          <p:nvPr>
            <p:ph sz="quarter" idx="10" hasCustomPrompt="1"/>
          </p:nvPr>
        </p:nvSpPr>
        <p:spPr>
          <a:xfrm>
            <a:off x="393701" y="1376363"/>
            <a:ext cx="8355012"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393700" y="35909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 Content over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835183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4105275"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 two content parts over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393700" y="3590925"/>
            <a:ext cx="8355013"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Header and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p>
            <a:r>
              <a:rPr lang="en-US" dirty="0" smtClean="0"/>
              <a:t>Click to Add Header</a:t>
            </a:r>
            <a:endParaRPr lang="en-US" dirty="0"/>
          </a:p>
        </p:txBody>
      </p:sp>
      <p:sp>
        <p:nvSpPr>
          <p:cNvPr id="3" name="Platshållare för innehåll 2"/>
          <p:cNvSpPr>
            <a:spLocks noGrp="1"/>
          </p:cNvSpPr>
          <p:nvPr>
            <p:ph idx="1" hasCustomPrompt="1"/>
          </p:nvPr>
        </p:nvSpPr>
        <p:spPr/>
        <p:txBody>
          <a:bodyPr/>
          <a:lstStyle>
            <a:lvl1pPr>
              <a:defRPr/>
            </a:lvl1pPr>
            <a:lvl2pPr>
              <a:defRPr/>
            </a:lvl2p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Without Bulle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p>
            <a:r>
              <a:rPr lang="en-US" dirty="0" smtClean="0"/>
              <a:t>Click to Add Header</a:t>
            </a:r>
            <a:endParaRPr lang="en-US" dirty="0"/>
          </a:p>
        </p:txBody>
      </p:sp>
      <p:sp>
        <p:nvSpPr>
          <p:cNvPr id="3" name="Platshållare för innehåll 2"/>
          <p:cNvSpPr>
            <a:spLocks noGrp="1"/>
          </p:cNvSpPr>
          <p:nvPr>
            <p:ph idx="1" hasCustomPrompt="1"/>
          </p:nvPr>
        </p:nvSpPr>
        <p:spPr/>
        <p:txBody>
          <a:bodyPr/>
          <a:lstStyle>
            <a:lvl1pPr>
              <a:buFontTx/>
              <a:buNone/>
              <a:defRPr/>
            </a:lvl1pPr>
            <a:lvl2pPr>
              <a:buFontTx/>
              <a:buNone/>
              <a:defRPr/>
            </a:lvl2pPr>
            <a:lvl3pPr>
              <a:buFontTx/>
              <a:buNone/>
              <a:defRPr/>
            </a:lvl3pPr>
            <a:lvl4pPr>
              <a:buFontTx/>
              <a:buNone/>
              <a:defRPr/>
            </a:lvl4pPr>
            <a:lvl5pPr>
              <a:buFontTx/>
              <a:buNone/>
              <a:defRPr/>
            </a:lvl5pPr>
          </a:lstStyle>
          <a:p>
            <a:pPr lvl="0"/>
            <a:r>
              <a:rPr lang="sv-SE" dirty="0" err="1" smtClean="0"/>
              <a:t>Click</a:t>
            </a:r>
            <a:r>
              <a:rPr lang="sv-SE" dirty="0" smtClean="0"/>
              <a:t> to </a:t>
            </a:r>
            <a:r>
              <a:rPr lang="sv-SE" dirty="0" err="1" smtClean="0"/>
              <a:t>add</a:t>
            </a:r>
            <a:r>
              <a:rPr lang="sv-SE" dirty="0" smtClean="0"/>
              <a:t> text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ly Header">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4105275"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4645025" y="1376363"/>
            <a:ext cx="410368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dirty="0" err="1" smtClean="0"/>
              <a:t>Click</a:t>
            </a:r>
            <a:r>
              <a:rPr lang="sv-SE" dirty="0" smtClean="0"/>
              <a:t> to </a:t>
            </a:r>
            <a:r>
              <a:rPr lang="sv-SE" dirty="0" err="1" smtClean="0"/>
              <a:t>add</a:t>
            </a:r>
            <a:r>
              <a:rPr lang="sv-SE" dirty="0" smtClean="0"/>
              <a:t> </a:t>
            </a:r>
            <a:r>
              <a:rPr lang="sv-SE" dirty="0" err="1" smtClean="0"/>
              <a:t>header</a:t>
            </a:r>
            <a:endParaRPr lang="en-US" dirty="0"/>
          </a:p>
        </p:txBody>
      </p:sp>
      <p:sp>
        <p:nvSpPr>
          <p:cNvPr id="4" name="Platshållare för innehåll 3"/>
          <p:cNvSpPr>
            <a:spLocks noGrp="1"/>
          </p:cNvSpPr>
          <p:nvPr>
            <p:ph sz="quarter" idx="10" hasCustomPrompt="1"/>
          </p:nvPr>
        </p:nvSpPr>
        <p:spPr>
          <a:xfrm>
            <a:off x="393700"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Platshållare för innehåll 5"/>
          <p:cNvSpPr>
            <a:spLocks noGrp="1"/>
          </p:cNvSpPr>
          <p:nvPr>
            <p:ph sz="quarter" idx="11" hasCustomPrompt="1"/>
          </p:nvPr>
        </p:nvSpPr>
        <p:spPr>
          <a:xfrm>
            <a:off x="3228975"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Platshållare för innehåll 7"/>
          <p:cNvSpPr>
            <a:spLocks noGrp="1"/>
          </p:cNvSpPr>
          <p:nvPr>
            <p:ph sz="quarter" idx="12" hasCustomPrompt="1"/>
          </p:nvPr>
        </p:nvSpPr>
        <p:spPr>
          <a:xfrm>
            <a:off x="6061075" y="1376363"/>
            <a:ext cx="2687638" cy="51482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with Logo">
    <p:spTree>
      <p:nvGrpSpPr>
        <p:cNvPr id="1" name=""/>
        <p:cNvGrpSpPr/>
        <p:nvPr/>
      </p:nvGrpSpPr>
      <p:grpSpPr>
        <a:xfrm>
          <a:off x="0" y="0"/>
          <a:ext cx="0" cy="0"/>
          <a:chOff x="0" y="0"/>
          <a:chExt cx="0" cy="0"/>
        </a:xfrm>
      </p:grpSpPr>
      <p:pic>
        <p:nvPicPr>
          <p:cNvPr id="4" name="Logo_SM" descr="ERI_FH_rgb"/>
          <p:cNvPicPr>
            <a:picLocks noChangeArrowheads="1"/>
          </p:cNvPicPr>
          <p:nvPr userDrawn="1"/>
        </p:nvPicPr>
        <p:blipFill>
          <a:blip r:embed="rId2" cstate="print"/>
          <a:srcRect/>
          <a:stretch>
            <a:fillRect/>
          </a:stretch>
        </p:blipFill>
        <p:spPr bwMode="auto">
          <a:xfrm>
            <a:off x="8456611" y="-17462"/>
            <a:ext cx="474662" cy="585787"/>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mpty">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content and two content parts">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393701" y="560073"/>
            <a:ext cx="7826375" cy="492443"/>
          </a:xfrm>
        </p:spPr>
        <p:txBody>
          <a:bodyPr/>
          <a:lstStyle>
            <a:lvl1pPr>
              <a:defRPr/>
            </a:lvl1pPr>
          </a:lstStyle>
          <a:p>
            <a:r>
              <a:rPr lang="en-US" dirty="0" smtClean="0"/>
              <a:t>Click to add header</a:t>
            </a:r>
            <a:endParaRPr lang="en-US" dirty="0"/>
          </a:p>
        </p:txBody>
      </p:sp>
      <p:sp>
        <p:nvSpPr>
          <p:cNvPr id="3" name="Platshållare för innehåll 2"/>
          <p:cNvSpPr>
            <a:spLocks noGrp="1"/>
          </p:cNvSpPr>
          <p:nvPr>
            <p:ph idx="1" hasCustomPrompt="1"/>
          </p:nvPr>
        </p:nvSpPr>
        <p:spPr>
          <a:xfrm>
            <a:off x="396875" y="1376363"/>
            <a:ext cx="4102100" cy="4284662"/>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Platshållare för innehåll 4"/>
          <p:cNvSpPr>
            <a:spLocks noGrp="1"/>
          </p:cNvSpPr>
          <p:nvPr>
            <p:ph sz="quarter" idx="10" hasCustomPrompt="1"/>
          </p:nvPr>
        </p:nvSpPr>
        <p:spPr>
          <a:xfrm>
            <a:off x="4645025" y="1376363"/>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 name="Platshållare för innehåll 6"/>
          <p:cNvSpPr>
            <a:spLocks noGrp="1"/>
          </p:cNvSpPr>
          <p:nvPr>
            <p:ph sz="quarter" idx="11" hasCustomPrompt="1"/>
          </p:nvPr>
        </p:nvSpPr>
        <p:spPr>
          <a:xfrm>
            <a:off x="4645025" y="3590925"/>
            <a:ext cx="4103688" cy="2070100"/>
          </a:xfrm>
        </p:spPr>
        <p:txBody>
          <a:bodyPr/>
          <a:lstStyle/>
          <a:p>
            <a:pPr lvl="0"/>
            <a:r>
              <a:rPr lang="sv-SE" dirty="0" err="1" smtClean="0"/>
              <a:t>Click</a:t>
            </a:r>
            <a:r>
              <a:rPr lang="sv-SE" dirty="0" smtClean="0"/>
              <a:t> to </a:t>
            </a:r>
            <a:r>
              <a:rPr lang="sv-SE" dirty="0" err="1" smtClean="0"/>
              <a:t>add</a:t>
            </a:r>
            <a:r>
              <a:rPr lang="sv-SE" dirty="0" smtClean="0"/>
              <a: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Title_SM"/>
          <p:cNvSpPr>
            <a:spLocks noGrp="1" noChangeArrowheads="1"/>
          </p:cNvSpPr>
          <p:nvPr>
            <p:ph type="title"/>
          </p:nvPr>
        </p:nvSpPr>
        <p:spPr bwMode="auto">
          <a:xfrm>
            <a:off x="393701" y="560072"/>
            <a:ext cx="7826375" cy="492443"/>
          </a:xfrm>
          <a:prstGeom prst="rect">
            <a:avLst/>
          </a:prstGeom>
          <a:noFill/>
          <a:ln w="9525">
            <a:noFill/>
            <a:miter lim="800000"/>
            <a:headEnd/>
            <a:tailEnd/>
          </a:ln>
        </p:spPr>
        <p:txBody>
          <a:bodyPr vert="horz" wrap="square" lIns="72000" tIns="0" rIns="72000" bIns="0" numCol="1" anchor="b" anchorCtr="0" compatLnSpc="1">
            <a:prstTxWarp prst="textNoShape">
              <a:avLst/>
            </a:prstTxWarp>
            <a:spAutoFit/>
          </a:bodyPr>
          <a:lstStyle/>
          <a:p>
            <a:pPr lvl="0"/>
            <a:r>
              <a:rPr lang="en-US" dirty="0" smtClean="0"/>
              <a:t>Click to Add Header</a:t>
            </a:r>
          </a:p>
        </p:txBody>
      </p:sp>
      <p:sp>
        <p:nvSpPr>
          <p:cNvPr id="21507" name="Content_SM"/>
          <p:cNvSpPr>
            <a:spLocks noGrp="1" noChangeArrowheads="1"/>
          </p:cNvSpPr>
          <p:nvPr>
            <p:ph type="body" idx="1"/>
          </p:nvPr>
        </p:nvSpPr>
        <p:spPr bwMode="auto">
          <a:xfrm>
            <a:off x="396875" y="1376363"/>
            <a:ext cx="8351838" cy="4284662"/>
          </a:xfrm>
          <a:prstGeom prst="rect">
            <a:avLst/>
          </a:prstGeom>
          <a:noFill/>
          <a:ln w="9525">
            <a:noFill/>
            <a:miter lim="800000"/>
            <a:headEnd/>
            <a:tailEnd/>
          </a:ln>
        </p:spPr>
        <p:txBody>
          <a:bodyPr vert="horz" wrap="square" lIns="72000" tIns="0" rIns="72000" bIns="0" numCol="1" anchor="t" anchorCtr="0" compatLnSpc="1">
            <a:prstTxWarp prst="textNoShape">
              <a:avLst/>
            </a:prstTxWarp>
          </a:body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1508" name="LeftInfo"/>
          <p:cNvSpPr txBox="1">
            <a:spLocks noChangeArrowheads="1"/>
          </p:cNvSpPr>
          <p:nvPr/>
        </p:nvSpPr>
        <p:spPr bwMode="auto">
          <a:xfrm>
            <a:off x="-1886857" y="438151"/>
            <a:ext cx="1764294" cy="6419849"/>
          </a:xfrm>
          <a:prstGeom prst="rect">
            <a:avLst/>
          </a:prstGeom>
          <a:noFill/>
          <a:ln w="9525">
            <a:noFill/>
            <a:miter lim="800000"/>
            <a:headEnd/>
            <a:tailEnd/>
          </a:ln>
          <a:effectLst/>
        </p:spPr>
        <p:txBody>
          <a:bodyPr wrap="square">
            <a:spAutoFit/>
          </a:bodyPr>
          <a:lstStyle/>
          <a:p>
            <a:pPr algn="r">
              <a:spcBef>
                <a:spcPct val="0"/>
              </a:spcBef>
            </a:pPr>
            <a:r>
              <a:rPr lang="en-US" sz="1200" noProof="0" dirty="0" smtClean="0">
                <a:solidFill>
                  <a:srgbClr val="FFFFFF"/>
                </a:solidFill>
              </a:rPr>
              <a:t>Slide title </a:t>
            </a:r>
          </a:p>
          <a:p>
            <a:pPr algn="r">
              <a:spcBef>
                <a:spcPct val="0"/>
              </a:spcBef>
            </a:pPr>
            <a:r>
              <a:rPr lang="en-US" sz="1200" noProof="0" dirty="0" smtClean="0">
                <a:solidFill>
                  <a:srgbClr val="FFFFFF"/>
                </a:solidFill>
              </a:rPr>
              <a:t>minimum 32 pt</a:t>
            </a:r>
          </a:p>
          <a:p>
            <a:pPr algn="r">
              <a:spcBef>
                <a:spcPct val="0"/>
              </a:spcBef>
            </a:pPr>
            <a:r>
              <a:rPr lang="en-US" sz="1200" noProof="0" dirty="0" smtClean="0">
                <a:solidFill>
                  <a:srgbClr val="FFFFFF"/>
                </a:solidFill>
              </a:rPr>
              <a:t>(32 pt makes 2 rows</a:t>
            </a:r>
          </a:p>
          <a:p>
            <a:pPr algn="r">
              <a:spcBef>
                <a:spcPct val="0"/>
              </a:spcBef>
            </a:pPr>
            <a:endParaRPr lang="en-US" sz="1200" noProof="0" dirty="0" smtClean="0">
              <a:solidFill>
                <a:srgbClr val="FFFFFF"/>
              </a:solidFill>
            </a:endParaRP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Text and bullet level 1</a:t>
            </a:r>
          </a:p>
          <a:p>
            <a:pPr algn="r">
              <a:spcBef>
                <a:spcPct val="0"/>
              </a:spcBef>
            </a:pPr>
            <a:r>
              <a:rPr lang="en-US" sz="1200" noProof="0" dirty="0" smtClean="0">
                <a:solidFill>
                  <a:srgbClr val="FFFFFF"/>
                </a:solidFill>
              </a:rPr>
              <a:t> minimum 24 pt</a:t>
            </a:r>
          </a:p>
          <a:p>
            <a:pPr algn="r">
              <a:spcBef>
                <a:spcPct val="0"/>
              </a:spcBef>
            </a:pPr>
            <a:endParaRPr lang="en-US" sz="1200" noProof="0" dirty="0" smtClean="0">
              <a:solidFill>
                <a:srgbClr val="FFFFFF"/>
              </a:solidFill>
            </a:endParaRPr>
          </a:p>
          <a:p>
            <a:pPr algn="r">
              <a:spcBef>
                <a:spcPct val="0"/>
              </a:spcBef>
            </a:pPr>
            <a:r>
              <a:rPr lang="en-US" sz="1200" noProof="0" dirty="0" smtClean="0">
                <a:solidFill>
                  <a:srgbClr val="FFFFFF"/>
                </a:solidFill>
              </a:rPr>
              <a:t>Bullets level 2-5</a:t>
            </a:r>
          </a:p>
          <a:p>
            <a:pPr algn="r">
              <a:spcBef>
                <a:spcPct val="0"/>
              </a:spcBef>
            </a:pPr>
            <a:r>
              <a:rPr lang="en-US" sz="1200" noProof="0" dirty="0" smtClean="0">
                <a:solidFill>
                  <a:srgbClr val="FFFFFF"/>
                </a:solidFill>
              </a:rPr>
              <a:t>minimum 20 pt</a:t>
            </a:r>
          </a:p>
          <a:p>
            <a:pPr algn="r">
              <a:spcBef>
                <a:spcPct val="0"/>
              </a:spcBef>
            </a:pPr>
            <a:endParaRPr lang="en-US" sz="1200" noProof="0" dirty="0" smtClean="0">
              <a:solidFill>
                <a:srgbClr val="FFFFFF"/>
              </a:solidFill>
            </a:endParaRPr>
          </a:p>
          <a:p>
            <a:pPr algn="r"/>
            <a:endParaRPr lang="en-US" sz="800" noProof="0" dirty="0" smtClean="0">
              <a:solidFill>
                <a:schemeClr val="bg1"/>
              </a:solidFill>
            </a:endParaRPr>
          </a:p>
          <a:p>
            <a:pPr algn="r"/>
            <a:endParaRPr lang="en-US" sz="800" noProof="0" dirty="0" smtClean="0">
              <a:solidFill>
                <a:schemeClr val="bg1"/>
              </a:solidFill>
            </a:endParaRPr>
          </a:p>
          <a:p>
            <a:r>
              <a:rPr lang="en-US" sz="500" noProof="0" dirty="0" smtClean="0">
                <a:solidFill>
                  <a:srgbClr val="6A8FBF"/>
                </a:solidFill>
                <a:latin typeface="+mn-lt"/>
              </a:rPr>
              <a:t>Characters for Embedded font:</a:t>
            </a:r>
            <a:br>
              <a:rPr lang="en-US" sz="500" noProof="0" dirty="0" smtClean="0">
                <a:solidFill>
                  <a:srgbClr val="6A8FBF"/>
                </a:solidFill>
                <a:latin typeface="+mn-lt"/>
              </a:rPr>
            </a:br>
            <a:r>
              <a:rPr lang="en-US" sz="500" noProof="0" dirty="0" smtClean="0">
                <a:solidFill>
                  <a:srgbClr val="6A8FBF"/>
                </a:solidFill>
                <a:latin typeface="Ericsson Capital TT" pitchFamily="2" charset="0"/>
              </a:rPr>
              <a:t>!"#$%&amp;'()*+,-./0123456789:;&lt;=&gt;?@ABCDEFGHIJKLMNOPQRSTUVWXYZ[\]^_`abcdefghijklmnopqrstuvwxyz{|}~¡¢£¤¥¦§¨©ª«¬®¯°±²³´¶·¸¹º»¼½ÀÁÂÃÄÅÆÇÈËÌÍÎÏÐÑÒÓÔÕÖ×ØÙÚÛÜÝÞßàáâãäåæçèéêëìíîïðñòóôõö÷øùúûüýþÿĀāĂăąĆćĊċČĎďĐđĒĖėĘęĚěĞğĠġĢģĪīĮįİıĶķĹĺĻļĽľŁłŃńŅņŇňŌŐőŒœŔŕŖŗŘřŚśŞşŠšŢţŤťŪūŮůŰűŲųŴŵŶŷŸŹźŻżŽžƒȘșˆˇ˘˙˚˛˜˝ẀẁẃẄẅỲỳ–—‘’‚“”„†‡•…‰‹›⁄€™ĀĀĂĂĄĄĆĆĊĊČČĎĎĐĐĒĒĖĖĘĘĚĚĞĞĠĠĢĢĪĪĮĮİĶĶĹĹĻĻĽĽŃŃŅŅŇŇŌŌŐŐŔŔŖŖŘŘŚŚŞŞŢŢŤŤŪŪŮŮŰŰŲŲŴŴŶŶŹŹŻŻȘș−≤≥ﬁﬂ</a:t>
            </a:r>
            <a:endParaRPr lang="en-US" sz="500" i="1" noProof="0" dirty="0" smtClean="0">
              <a:solidFill>
                <a:srgbClr val="6A8FBF"/>
              </a:solidFill>
              <a:latin typeface="Ericsson Capital TT" pitchFamily="2" charset="0"/>
            </a:endParaRPr>
          </a:p>
          <a:p>
            <a:endParaRPr lang="en-US" sz="500" i="1" noProof="0" dirty="0" smtClean="0">
              <a:solidFill>
                <a:srgbClr val="6A8FBF"/>
              </a:solidFill>
              <a:latin typeface="Ericsson Capital TT" pitchFamily="2" charset="0"/>
            </a:endParaRPr>
          </a:p>
          <a:p>
            <a:r>
              <a:rPr lang="en-US" sz="500" noProof="0" dirty="0" smtClean="0">
                <a:solidFill>
                  <a:srgbClr val="6A8FBF"/>
                </a:solidFill>
                <a:latin typeface="Ericsson Capital TT" pitchFamily="2" charset="0"/>
              </a:rPr>
              <a:t>ΆΈΉΊΌΎΏΐΑΒΓΕΖΗΘΙΚΛΜΝΞΟΠΡΣΤΥΦΧΨΪΫΆΈΉΊΰαβγδεζηθικλνξορςΣΤΥΦΧΨΩΪΫΌΎΏ</a:t>
            </a:r>
            <a:endParaRPr lang="en-US" sz="500" i="1" noProof="0" dirty="0" smtClean="0">
              <a:solidFill>
                <a:srgbClr val="6A8FBF"/>
              </a:solidFill>
              <a:latin typeface="Ericsson Capital TT" pitchFamily="2" charset="0"/>
            </a:endParaRPr>
          </a:p>
          <a:p>
            <a:r>
              <a:rPr lang="en-US" sz="500" noProof="0" dirty="0" smtClean="0">
                <a:solidFill>
                  <a:srgbClr val="6A8FBF"/>
                </a:solidFill>
                <a:latin typeface="Ericsson Capital TT" pitchFamily="2" charset="0"/>
              </a:rPr>
              <a:t>ЁЂЃЄЅІЇЈЉЊЋЌЎЏАБВГДЕЖЗИЙКЛМНОПРСТУФХЦЧШЩЪЫЬЭЮЯАБВГДЕЖЗИЙКЛМНОПРСТУФХЦЧШЩЪЫЬЭЮЯЁЂЃЄЅІЇЈЉЊЋЌЎЏѢѢѲѲѴѴҐҐәǽẀẁẂẃẄẅỲỳ№</a:t>
            </a:r>
          </a:p>
          <a:p>
            <a:pPr>
              <a:lnSpc>
                <a:spcPct val="80000"/>
              </a:lnSpc>
              <a:spcBef>
                <a:spcPct val="20000"/>
              </a:spcBef>
            </a:pPr>
            <a:endParaRPr lang="en-US" sz="500" noProof="0" dirty="0" smtClean="0">
              <a:solidFill>
                <a:schemeClr val="bg1"/>
              </a:solidFill>
              <a:latin typeface="Ericsson Capital TT" pitchFamily="2" charset="0"/>
            </a:endParaRPr>
          </a:p>
          <a:p>
            <a:pPr algn="r">
              <a:spcBef>
                <a:spcPct val="0"/>
              </a:spcBef>
            </a:pPr>
            <a:endParaRPr lang="en-US" sz="5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800" noProof="0" dirty="0" smtClean="0">
              <a:solidFill>
                <a:schemeClr val="bg1"/>
              </a:solidFill>
              <a:latin typeface="Ericsson Capital TT" pitchFamily="2" charset="0"/>
            </a:endParaRPr>
          </a:p>
          <a:p>
            <a:pPr algn="r">
              <a:spcBef>
                <a:spcPct val="0"/>
              </a:spcBef>
            </a:pPr>
            <a:endParaRPr lang="en-US" sz="1400" noProof="0" dirty="0" smtClean="0">
              <a:solidFill>
                <a:schemeClr val="bg1"/>
              </a:solidFill>
            </a:endParaRPr>
          </a:p>
          <a:p>
            <a:pPr algn="r">
              <a:spcBef>
                <a:spcPct val="0"/>
              </a:spcBef>
            </a:pPr>
            <a:endParaRPr lang="en-US" sz="1400" noProof="0" dirty="0" smtClean="0">
              <a:solidFill>
                <a:schemeClr val="bg1"/>
              </a:solidFill>
            </a:endParaRPr>
          </a:p>
          <a:p>
            <a:pPr algn="r">
              <a:spcBef>
                <a:spcPct val="0"/>
              </a:spcBef>
            </a:pPr>
            <a:endParaRPr lang="en-US" sz="1400" noProof="0" dirty="0" smtClean="0">
              <a:solidFill>
                <a:schemeClr val="bg1"/>
              </a:solidFill>
            </a:endParaRPr>
          </a:p>
          <a:p>
            <a:pPr algn="r">
              <a:spcBef>
                <a:spcPct val="0"/>
              </a:spcBef>
            </a:pPr>
            <a:r>
              <a:rPr lang="en-US" sz="1200" noProof="0" dirty="0" smtClean="0">
                <a:solidFill>
                  <a:schemeClr val="bg1"/>
                </a:solidFill>
              </a:rPr>
              <a:t>Do not add objects or text in the footer area</a:t>
            </a:r>
            <a:endParaRPr lang="en-US" sz="1200" noProof="0" dirty="0">
              <a:solidFill>
                <a:schemeClr val="bg1"/>
              </a:solidFill>
            </a:endParaRPr>
          </a:p>
        </p:txBody>
      </p:sp>
      <p:sp>
        <p:nvSpPr>
          <p:cNvPr id="21510" name="Line_SM"/>
          <p:cNvSpPr>
            <a:spLocks noChangeArrowheads="1"/>
          </p:cNvSpPr>
          <p:nvPr/>
        </p:nvSpPr>
        <p:spPr bwMode="auto">
          <a:xfrm>
            <a:off x="153989" y="1093790"/>
            <a:ext cx="8828087" cy="22225"/>
          </a:xfrm>
          <a:prstGeom prst="roundRect">
            <a:avLst>
              <a:gd name="adj" fmla="val 50000"/>
            </a:avLst>
          </a:prstGeom>
          <a:solidFill>
            <a:schemeClr val="tx1"/>
          </a:solidFill>
          <a:ln w="12700" algn="ctr">
            <a:noFill/>
            <a:round/>
            <a:headEnd/>
            <a:tailEnd/>
          </a:ln>
          <a:effectLst/>
        </p:spPr>
        <p:txBody>
          <a:bodyPr anchor="ctr">
            <a:noAutofit/>
          </a:bodyPr>
          <a:lstStyle/>
          <a:p>
            <a:endParaRPr lang="en-US" dirty="0"/>
          </a:p>
        </p:txBody>
      </p:sp>
      <p:sp>
        <p:nvSpPr>
          <p:cNvPr id="21518" name="Line"/>
          <p:cNvSpPr>
            <a:spLocks noChangeShapeType="1"/>
          </p:cNvSpPr>
          <p:nvPr userDrawn="1"/>
        </p:nvSpPr>
        <p:spPr bwMode="auto">
          <a:xfrm flipH="1">
            <a:off x="-792162" y="0"/>
            <a:ext cx="595313" cy="15875"/>
          </a:xfrm>
          <a:prstGeom prst="line">
            <a:avLst/>
          </a:prstGeom>
          <a:noFill/>
          <a:ln w="12700">
            <a:noFill/>
            <a:round/>
            <a:headEnd/>
            <a:tailEnd type="none" w="lg" len="lg"/>
          </a:ln>
          <a:effectLst/>
        </p:spPr>
        <p:txBody>
          <a:bodyPr anchor="ctr">
            <a:spAutoFit/>
          </a:bodyPr>
          <a:lstStyle/>
          <a:p>
            <a:endParaRPr lang="en-US" dirty="0"/>
          </a:p>
        </p:txBody>
      </p:sp>
      <p:pic>
        <p:nvPicPr>
          <p:cNvPr id="21520" name="Logo_SM" descr="ERI_FH_rgb"/>
          <p:cNvPicPr>
            <a:picLocks noChangeArrowheads="1"/>
          </p:cNvPicPr>
          <p:nvPr userDrawn="1"/>
        </p:nvPicPr>
        <p:blipFill>
          <a:blip r:embed="rId16" cstate="print"/>
          <a:srcRect/>
          <a:stretch>
            <a:fillRect/>
          </a:stretch>
        </p:blipFill>
        <p:spPr bwMode="auto">
          <a:xfrm>
            <a:off x="8456611" y="-17462"/>
            <a:ext cx="474662" cy="585787"/>
          </a:xfrm>
          <a:prstGeom prst="rect">
            <a:avLst/>
          </a:prstGeom>
          <a:noFill/>
          <a:ln w="9525">
            <a:noFill/>
            <a:miter lim="800000"/>
            <a:headEnd/>
            <a:tailEnd/>
          </a:ln>
        </p:spPr>
      </p:pic>
      <p:sp>
        <p:nvSpPr>
          <p:cNvPr id="21523" name="txtfooterCopy"/>
          <p:cNvSpPr txBox="1">
            <a:spLocks noChangeArrowheads="1"/>
          </p:cNvSpPr>
          <p:nvPr userDrawn="1"/>
        </p:nvSpPr>
        <p:spPr bwMode="auto">
          <a:xfrm>
            <a:off x="395288" y="6524625"/>
            <a:ext cx="7399338" cy="215900"/>
          </a:xfrm>
          <a:prstGeom prst="rect">
            <a:avLst/>
          </a:prstGeom>
          <a:noFill/>
          <a:ln w="12700" algn="ctr">
            <a:noFill/>
            <a:miter lim="800000"/>
            <a:headEnd/>
            <a:tailEnd/>
          </a:ln>
          <a:effectLst/>
        </p:spPr>
        <p:txBody>
          <a:bodyPr lIns="72000" rIns="72000"/>
          <a:lstStyle/>
          <a:p>
            <a:pPr algn="l"/>
            <a:r>
              <a:rPr lang="en-US" sz="800" b="0" i="0" u="none" smtClean="0">
                <a:solidFill>
                  <a:srgbClr val="87888A"/>
                </a:solidFill>
              </a:rPr>
              <a:t>3D-HEVC HLS: Inter-layer SPS prediction  |  JCT2-A0021  |  2012-07-10  |  Page </a:t>
            </a:r>
            <a:fld id="{01FDE584-6E3B-4098-9EBA-1BEF983C3CC0}" type="slidenum">
              <a:rPr lang="en-US" sz="800" b="0" i="0" u="none" smtClean="0">
                <a:solidFill>
                  <a:srgbClr val="87888A"/>
                </a:solidFill>
              </a:rPr>
              <a:t>‹#›</a:t>
            </a:fld>
            <a:endParaRPr lang="en-US" sz="800" b="0" i="0" u="none" dirty="0">
              <a:solidFill>
                <a:srgbClr val="87888A"/>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9" r:id="rId7"/>
    <p:sldLayoutId id="2147483658" r:id="rId8"/>
    <p:sldLayoutId id="2147483662" r:id="rId9"/>
    <p:sldLayoutId id="2147483663" r:id="rId10"/>
    <p:sldLayoutId id="2147483664" r:id="rId11"/>
    <p:sldLayoutId id="2147483665" r:id="rId12"/>
    <p:sldLayoutId id="2147483666" r:id="rId13"/>
    <p:sldLayoutId id="2147483667" r:id="rId14"/>
  </p:sldLayoutIdLst>
  <p:hf sldNum="0" hdr="0" dt="0"/>
  <p:txStyles>
    <p:titleStyle>
      <a:lvl1pPr algn="l" rtl="0" fontAlgn="base">
        <a:spcBef>
          <a:spcPct val="0"/>
        </a:spcBef>
        <a:spcAft>
          <a:spcPct val="0"/>
        </a:spcAft>
        <a:defRPr sz="3200">
          <a:solidFill>
            <a:schemeClr val="tx1"/>
          </a:solidFill>
          <a:latin typeface="+mj-lt"/>
          <a:ea typeface="+mj-ea"/>
          <a:cs typeface="+mj-cs"/>
        </a:defRPr>
      </a:lvl1pPr>
      <a:lvl2pPr algn="l" rtl="0" fontAlgn="base">
        <a:spcBef>
          <a:spcPct val="0"/>
        </a:spcBef>
        <a:spcAft>
          <a:spcPct val="0"/>
        </a:spcAft>
        <a:defRPr sz="3200">
          <a:solidFill>
            <a:schemeClr val="tx1"/>
          </a:solidFill>
          <a:latin typeface="Ericsson Capital TT" pitchFamily="2" charset="0"/>
        </a:defRPr>
      </a:lvl2pPr>
      <a:lvl3pPr algn="l" rtl="0" fontAlgn="base">
        <a:spcBef>
          <a:spcPct val="0"/>
        </a:spcBef>
        <a:spcAft>
          <a:spcPct val="0"/>
        </a:spcAft>
        <a:defRPr sz="3200">
          <a:solidFill>
            <a:schemeClr val="tx1"/>
          </a:solidFill>
          <a:latin typeface="Ericsson Capital TT" pitchFamily="2" charset="0"/>
        </a:defRPr>
      </a:lvl3pPr>
      <a:lvl4pPr algn="l" rtl="0" fontAlgn="base">
        <a:spcBef>
          <a:spcPct val="0"/>
        </a:spcBef>
        <a:spcAft>
          <a:spcPct val="0"/>
        </a:spcAft>
        <a:defRPr sz="3200">
          <a:solidFill>
            <a:schemeClr val="tx1"/>
          </a:solidFill>
          <a:latin typeface="Ericsson Capital TT" pitchFamily="2" charset="0"/>
        </a:defRPr>
      </a:lvl4pPr>
      <a:lvl5pPr algn="l" rtl="0" fontAlgn="base">
        <a:spcBef>
          <a:spcPct val="0"/>
        </a:spcBef>
        <a:spcAft>
          <a:spcPct val="0"/>
        </a:spcAft>
        <a:defRPr sz="3200">
          <a:solidFill>
            <a:schemeClr val="tx1"/>
          </a:solidFill>
          <a:latin typeface="Ericsson Capital TT" pitchFamily="2" charset="0"/>
        </a:defRPr>
      </a:lvl5pPr>
      <a:lvl6pPr marL="457200" algn="l" rtl="0" fontAlgn="base">
        <a:spcBef>
          <a:spcPct val="0"/>
        </a:spcBef>
        <a:spcAft>
          <a:spcPct val="0"/>
        </a:spcAft>
        <a:defRPr sz="3200">
          <a:solidFill>
            <a:schemeClr val="tx1"/>
          </a:solidFill>
          <a:latin typeface="Ericsson Capital TT" pitchFamily="2" charset="0"/>
        </a:defRPr>
      </a:lvl6pPr>
      <a:lvl7pPr marL="914400" algn="l" rtl="0" fontAlgn="base">
        <a:spcBef>
          <a:spcPct val="0"/>
        </a:spcBef>
        <a:spcAft>
          <a:spcPct val="0"/>
        </a:spcAft>
        <a:defRPr sz="3200">
          <a:solidFill>
            <a:schemeClr val="tx1"/>
          </a:solidFill>
          <a:latin typeface="Ericsson Capital TT" pitchFamily="2" charset="0"/>
        </a:defRPr>
      </a:lvl7pPr>
      <a:lvl8pPr marL="1371600" algn="l" rtl="0" fontAlgn="base">
        <a:spcBef>
          <a:spcPct val="0"/>
        </a:spcBef>
        <a:spcAft>
          <a:spcPct val="0"/>
        </a:spcAft>
        <a:defRPr sz="3200">
          <a:solidFill>
            <a:schemeClr val="tx1"/>
          </a:solidFill>
          <a:latin typeface="Ericsson Capital TT" pitchFamily="2" charset="0"/>
        </a:defRPr>
      </a:lvl8pPr>
      <a:lvl9pPr marL="1828800" algn="l" rtl="0" fontAlgn="base">
        <a:spcBef>
          <a:spcPct val="0"/>
        </a:spcBef>
        <a:spcAft>
          <a:spcPct val="0"/>
        </a:spcAft>
        <a:defRPr sz="3200">
          <a:solidFill>
            <a:schemeClr val="tx1"/>
          </a:solidFill>
          <a:latin typeface="Ericsson Capital TT" pitchFamily="2" charset="0"/>
        </a:defRPr>
      </a:lvl9pPr>
    </p:titleStyle>
    <p:bodyStyle>
      <a:lvl1pPr marL="176213" indent="-176213" algn="l" rtl="0" fontAlgn="base">
        <a:spcBef>
          <a:spcPct val="20000"/>
        </a:spcBef>
        <a:spcAft>
          <a:spcPct val="0"/>
        </a:spcAft>
        <a:buClr>
          <a:srgbClr val="00A9D4"/>
        </a:buClr>
        <a:buFont typeface="Arial" charset="0"/>
        <a:buChar char="›"/>
        <a:defRPr sz="2400">
          <a:solidFill>
            <a:schemeClr val="tx1"/>
          </a:solidFill>
          <a:latin typeface="+mn-lt"/>
          <a:ea typeface="+mn-ea"/>
          <a:cs typeface="+mn-cs"/>
        </a:defRPr>
      </a:lvl1pPr>
      <a:lvl2pPr marL="533400" indent="-177800" algn="l" rtl="0" fontAlgn="base">
        <a:spcBef>
          <a:spcPct val="20000"/>
        </a:spcBef>
        <a:spcAft>
          <a:spcPct val="0"/>
        </a:spcAft>
        <a:buClr>
          <a:schemeClr val="tx1"/>
        </a:buClr>
        <a:buFont typeface="Ericsson Capital TT" pitchFamily="2" charset="0"/>
        <a:buChar char="–"/>
        <a:defRPr sz="2000">
          <a:solidFill>
            <a:schemeClr val="tx1"/>
          </a:solidFill>
          <a:latin typeface="+mn-lt"/>
        </a:defRPr>
      </a:lvl2pPr>
      <a:lvl3pPr marL="892175" indent="-179388" algn="l" rtl="0" fontAlgn="base">
        <a:spcBef>
          <a:spcPct val="20000"/>
        </a:spcBef>
        <a:spcAft>
          <a:spcPct val="0"/>
        </a:spcAft>
        <a:buClr>
          <a:srgbClr val="92CCE5"/>
        </a:buClr>
        <a:buFont typeface="Ericsson Capital TT" pitchFamily="2" charset="0"/>
        <a:buChar char="›"/>
        <a:defRPr sz="2000">
          <a:solidFill>
            <a:schemeClr val="tx1"/>
          </a:solidFill>
          <a:latin typeface="+mn-lt"/>
        </a:defRPr>
      </a:lvl3pPr>
      <a:lvl4pPr marL="125253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4pPr>
      <a:lvl5pPr marL="16144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5pPr>
      <a:lvl6pPr marL="20716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6pPr>
      <a:lvl7pPr marL="25288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7pPr>
      <a:lvl8pPr marL="29860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8pPr>
      <a:lvl9pPr marL="3443288" indent="-180975" algn="l" rtl="0" fontAlgn="base">
        <a:spcBef>
          <a:spcPct val="20000"/>
        </a:spcBef>
        <a:spcAft>
          <a:spcPct val="0"/>
        </a:spcAft>
        <a:buClr>
          <a:schemeClr val="tx1"/>
        </a:buClr>
        <a:buFont typeface="Ericsson Capital TT" pitchFamily="2" charset="0"/>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9" name="Rectangle 29"/>
          <p:cNvSpPr>
            <a:spLocks noGrp="1" noChangeArrowheads="1"/>
          </p:cNvSpPr>
          <p:nvPr>
            <p:ph type="ctrTitle"/>
          </p:nvPr>
        </p:nvSpPr>
        <p:spPr>
          <a:xfrm>
            <a:off x="393700" y="2243535"/>
            <a:ext cx="8351838" cy="1231106"/>
          </a:xfrm>
        </p:spPr>
        <p:txBody>
          <a:bodyPr/>
          <a:lstStyle/>
          <a:p>
            <a:r>
              <a:rPr lang="en-US" sz="4000" dirty="0" smtClean="0"/>
              <a:t>3D-HEVC HLS:</a:t>
            </a:r>
            <a:br>
              <a:rPr lang="en-US" sz="4000" dirty="0" smtClean="0"/>
            </a:br>
            <a:r>
              <a:rPr lang="en-US" sz="4000" dirty="0" smtClean="0"/>
              <a:t>Inter-layer SPS Prediction</a:t>
            </a:r>
            <a:endParaRPr lang="en-US" sz="4000" dirty="0"/>
          </a:p>
        </p:txBody>
      </p:sp>
      <p:sp>
        <p:nvSpPr>
          <p:cNvPr id="10270" name="Rectangle 30"/>
          <p:cNvSpPr>
            <a:spLocks noGrp="1" noChangeArrowheads="1"/>
          </p:cNvSpPr>
          <p:nvPr>
            <p:ph type="subTitle" idx="1"/>
          </p:nvPr>
        </p:nvSpPr>
        <p:spPr>
          <a:xfrm>
            <a:off x="393701" y="4090990"/>
            <a:ext cx="8355013" cy="2210419"/>
          </a:xfrm>
        </p:spPr>
        <p:txBody>
          <a:bodyPr/>
          <a:lstStyle/>
          <a:p>
            <a:r>
              <a:rPr lang="en-US" dirty="0" smtClean="0"/>
              <a:t>JCT2-A0021</a:t>
            </a:r>
          </a:p>
          <a:p>
            <a:endParaRPr lang="en-US" dirty="0"/>
          </a:p>
          <a:p>
            <a:r>
              <a:rPr lang="en-US" dirty="0" smtClean="0"/>
              <a:t>Thomas Rusert</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96875" y="1345627"/>
            <a:ext cx="8351838" cy="4855388"/>
          </a:xfrm>
        </p:spPr>
        <p:txBody>
          <a:bodyPr/>
          <a:lstStyle/>
          <a:p>
            <a:r>
              <a:rPr lang="en-US" sz="2000" dirty="0" smtClean="0"/>
              <a:t>Observation: SPS-related redundancy </a:t>
            </a:r>
            <a:r>
              <a:rPr lang="en-US" sz="2000" dirty="0"/>
              <a:t>in 3D-HEVC </a:t>
            </a:r>
            <a:r>
              <a:rPr lang="en-US" sz="2000" dirty="0" err="1" smtClean="0"/>
              <a:t>TMuC</a:t>
            </a:r>
            <a:endParaRPr lang="en-US" sz="2000" dirty="0" smtClean="0"/>
          </a:p>
          <a:p>
            <a:pPr lvl="1"/>
            <a:r>
              <a:rPr lang="en-US" sz="1800" dirty="0" smtClean="0"/>
              <a:t>A separate SPS is used for each texture and depth view (each layer)</a:t>
            </a:r>
          </a:p>
          <a:p>
            <a:pPr lvl="1"/>
            <a:r>
              <a:rPr lang="en-US" sz="1800" dirty="0" smtClean="0"/>
              <a:t>Most SPS parameters are identical across layers</a:t>
            </a:r>
          </a:p>
          <a:p>
            <a:pPr lvl="1"/>
            <a:r>
              <a:rPr lang="en-US" sz="1800" dirty="0" smtClean="0"/>
              <a:t>Some SPS parameters are not identical (e.g. </a:t>
            </a:r>
            <a:r>
              <a:rPr lang="en-US" sz="1800" dirty="0" err="1" smtClean="0"/>
              <a:t>profile_idc</a:t>
            </a:r>
            <a:r>
              <a:rPr lang="en-US" sz="1800" dirty="0" smtClean="0"/>
              <a:t>/</a:t>
            </a:r>
            <a:r>
              <a:rPr lang="en-US" sz="1800" dirty="0" err="1" smtClean="0"/>
              <a:t>level_idc</a:t>
            </a:r>
            <a:r>
              <a:rPr lang="en-US" sz="1800" dirty="0" smtClean="0"/>
              <a:t>)</a:t>
            </a:r>
          </a:p>
          <a:p>
            <a:pPr lvl="1"/>
            <a:r>
              <a:rPr lang="en-US" sz="1800" dirty="0"/>
              <a:t>Duplicating parameters in several SPSs implies significant redundancy</a:t>
            </a:r>
          </a:p>
          <a:p>
            <a:endParaRPr lang="en-US" sz="2000" dirty="0"/>
          </a:p>
          <a:p>
            <a:r>
              <a:rPr lang="en-US" sz="2000" dirty="0" smtClean="0"/>
              <a:t>Proposed solution</a:t>
            </a:r>
            <a:r>
              <a:rPr lang="en-US" sz="2000" dirty="0" smtClean="0"/>
              <a:t>: Inter-layer SPS prediction</a:t>
            </a:r>
          </a:p>
          <a:p>
            <a:pPr lvl="1"/>
            <a:r>
              <a:rPr lang="en-US" sz="1800" dirty="0" smtClean="0"/>
              <a:t>Optionally performed for </a:t>
            </a:r>
            <a:r>
              <a:rPr lang="en-US" sz="1800" dirty="0" smtClean="0"/>
              <a:t>SPSs not associated with the base layer</a:t>
            </a:r>
            <a:endParaRPr lang="en-US" sz="1800" dirty="0" smtClean="0"/>
          </a:p>
          <a:p>
            <a:pPr lvl="1"/>
            <a:r>
              <a:rPr lang="en-US" sz="1800" dirty="0" smtClean="0"/>
              <a:t>Predicted SPS parameters are inferred from active SPS in referenced layer</a:t>
            </a:r>
          </a:p>
          <a:p>
            <a:pPr lvl="1"/>
            <a:endParaRPr lang="en-US" dirty="0"/>
          </a:p>
          <a:p>
            <a:r>
              <a:rPr lang="en-US" sz="2000" dirty="0" smtClean="0"/>
              <a:t>Benefit of the proposed solution: </a:t>
            </a:r>
            <a:r>
              <a:rPr lang="en-US" sz="2000" dirty="0" smtClean="0"/>
              <a:t>Bit savings</a:t>
            </a:r>
          </a:p>
          <a:p>
            <a:pPr lvl="1"/>
            <a:r>
              <a:rPr lang="en-US" sz="1800" dirty="0" smtClean="0"/>
              <a:t>At least ~300 bits per SPS in dependent views, easily more than 1000 bits per random access point for typical 3DV configurations</a:t>
            </a:r>
          </a:p>
        </p:txBody>
      </p:sp>
    </p:spTree>
    <p:extLst>
      <p:ext uri="{BB962C8B-B14F-4D97-AF65-F5344CB8AC3E}">
        <p14:creationId xmlns:p14="http://schemas.microsoft.com/office/powerpoint/2010/main" val="3961053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a:xfrm>
            <a:off x="396875" y="1376363"/>
            <a:ext cx="8351838" cy="5148262"/>
          </a:xfrm>
        </p:spPr>
        <p:txBody>
          <a:bodyPr/>
          <a:lstStyle/>
          <a:p>
            <a:pPr marL="457200" indent="-457200">
              <a:buFont typeface="+mj-lt"/>
              <a:buAutoNum type="arabicPeriod"/>
            </a:pPr>
            <a:r>
              <a:rPr lang="en-US" sz="2000" dirty="0" smtClean="0"/>
              <a:t>Layer identification using layer_id_plus1 in NUH (reserved_one_5bits)</a:t>
            </a:r>
          </a:p>
          <a:p>
            <a:pPr marL="457200" indent="-457200">
              <a:buFont typeface="+mj-lt"/>
              <a:buAutoNum type="arabicPeriod"/>
            </a:pPr>
            <a:endParaRPr lang="en-US" sz="1000" dirty="0" smtClean="0"/>
          </a:p>
          <a:p>
            <a:pPr marL="457200" indent="-457200">
              <a:buFont typeface="+mj-lt"/>
              <a:buAutoNum type="arabicPeriod"/>
            </a:pPr>
            <a:r>
              <a:rPr lang="en-US" sz="2000" dirty="0" smtClean="0"/>
              <a:t>Allow layer_id_plus1&gt;1 for SPS NAL units and associate SPSs uniquely with layers: an SPS </a:t>
            </a:r>
            <a:r>
              <a:rPr lang="en-US" sz="2000" dirty="0" smtClean="0"/>
              <a:t>that has </a:t>
            </a:r>
            <a:r>
              <a:rPr lang="en-US" sz="2000" dirty="0" smtClean="0"/>
              <a:t>layer_id_plus1=LIdPlus1 may be activated for layer </a:t>
            </a:r>
            <a:r>
              <a:rPr lang="en-US" sz="2000" dirty="0" smtClean="0"/>
              <a:t>that has layer_id_plus1=LIdPlus1</a:t>
            </a:r>
            <a:endParaRPr lang="en-US" sz="2000" dirty="0" smtClean="0"/>
          </a:p>
          <a:p>
            <a:pPr marL="457200" indent="-457200">
              <a:buFont typeface="+mj-lt"/>
              <a:buAutoNum type="arabicPeriod"/>
            </a:pPr>
            <a:endParaRPr lang="en-US" sz="1000" dirty="0" smtClean="0">
              <a:sym typeface="Wingdings" pitchFamily="2" charset="2"/>
            </a:endParaRPr>
          </a:p>
          <a:p>
            <a:pPr marL="457200" indent="-457200">
              <a:buFont typeface="+mj-lt"/>
              <a:buAutoNum type="arabicPeriod"/>
            </a:pPr>
            <a:r>
              <a:rPr lang="en-US" sz="2000" dirty="0" smtClean="0">
                <a:sym typeface="Wingdings" pitchFamily="2" charset="2"/>
              </a:rPr>
              <a:t>SPS prediction mechanism</a:t>
            </a:r>
            <a:endParaRPr lang="en-US" sz="2000" dirty="0" smtClean="0"/>
          </a:p>
          <a:p>
            <a:pPr lvl="1"/>
            <a:r>
              <a:rPr lang="en-US" dirty="0" smtClean="0"/>
              <a:t>SPS signaling (only present in SPS with layer_id_plus1&gt;1)</a:t>
            </a:r>
          </a:p>
          <a:p>
            <a:pPr lvl="2"/>
            <a:r>
              <a:rPr lang="en-US" dirty="0" smtClean="0"/>
              <a:t>Indication whether SPS prediction is used</a:t>
            </a:r>
          </a:p>
          <a:p>
            <a:pPr lvl="2"/>
            <a:r>
              <a:rPr lang="en-US" dirty="0" smtClean="0"/>
              <a:t>Reference layer for SPS prediction</a:t>
            </a:r>
          </a:p>
          <a:p>
            <a:pPr lvl="2"/>
            <a:r>
              <a:rPr lang="en-US" dirty="0" smtClean="0"/>
              <a:t>Indication which groups of parameters are predicted</a:t>
            </a:r>
          </a:p>
          <a:p>
            <a:pPr lvl="1"/>
            <a:r>
              <a:rPr lang="en-US" dirty="0" smtClean="0"/>
              <a:t>Parameter inheritance at SPS activation time</a:t>
            </a:r>
            <a:endParaRPr lang="en-US" dirty="0"/>
          </a:p>
          <a:p>
            <a:pPr lvl="2"/>
            <a:r>
              <a:rPr lang="en-US" dirty="0" smtClean="0"/>
              <a:t>Syntax elements not present in the SPS are inferred from the active SPS in the reference layer</a:t>
            </a:r>
          </a:p>
        </p:txBody>
      </p:sp>
    </p:spTree>
    <p:extLst>
      <p:ext uri="{BB962C8B-B14F-4D97-AF65-F5344CB8AC3E}">
        <p14:creationId xmlns:p14="http://schemas.microsoft.com/office/powerpoint/2010/main" val="516240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1" y="560074"/>
            <a:ext cx="7826375" cy="492443"/>
          </a:xfrm>
        </p:spPr>
        <p:txBody>
          <a:bodyPr/>
          <a:lstStyle/>
          <a:p>
            <a:r>
              <a:rPr lang="en-US" dirty="0" smtClean="0"/>
              <a:t>Syntax</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3285895"/>
              </p:ext>
            </p:extLst>
          </p:nvPr>
        </p:nvGraphicFramePr>
        <p:xfrm>
          <a:off x="944843" y="1188403"/>
          <a:ext cx="7422541" cy="5317567"/>
        </p:xfrm>
        <a:graphic>
          <a:graphicData uri="http://schemas.openxmlformats.org/drawingml/2006/table">
            <a:tbl>
              <a:tblPr/>
              <a:tblGrid>
                <a:gridCol w="6282196"/>
                <a:gridCol w="1140345"/>
              </a:tblGrid>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effectLst/>
                          <a:latin typeface="Times New Roman"/>
                          <a:cs typeface="Times New Roman"/>
                        </a:rPr>
                        <a:t>seq_parameter_set_rbsp</a:t>
                      </a:r>
                      <a:r>
                        <a:rPr lang="en-GB" sz="1400" dirty="0">
                          <a:effectLst/>
                          <a:latin typeface="Times New Roman"/>
                          <a:cs typeface="Times New Roman"/>
                        </a:rPr>
                        <a:t>( ) {</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1">
                          <a:effectLst/>
                          <a:latin typeface="Times New Roman"/>
                          <a:ea typeface="Batang"/>
                        </a:rPr>
                        <a:t>Descriptor</a:t>
                      </a:r>
                      <a:endParaRPr lang="en-US" sz="1400" b="1">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profile_space</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u(3)</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profile_idc</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u(5)</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constraint_flags</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u(16)</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level_idc</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u(8)</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for( i = 0; i &lt; 32; i++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profile_compatability_flag</a:t>
                      </a:r>
                      <a:r>
                        <a:rPr lang="en-GB" sz="1400" b="1" dirty="0">
                          <a:effectLst/>
                          <a:latin typeface="Times New Roman"/>
                          <a:cs typeface="Times New Roman"/>
                        </a:rPr>
                        <a:t>[</a:t>
                      </a:r>
                      <a:r>
                        <a:rPr lang="en-GB" sz="1400" dirty="0">
                          <a:effectLst/>
                          <a:latin typeface="Times New Roman"/>
                          <a:cs typeface="Times New Roman"/>
                        </a:rPr>
                        <a:t> </a:t>
                      </a:r>
                      <a:r>
                        <a:rPr lang="en-GB" sz="1400" dirty="0" err="1">
                          <a:effectLst/>
                          <a:latin typeface="Times New Roman"/>
                          <a:cs typeface="Times New Roman"/>
                        </a:rPr>
                        <a:t>i</a:t>
                      </a:r>
                      <a:r>
                        <a:rPr lang="en-GB" sz="1400" dirty="0">
                          <a:effectLst/>
                          <a:latin typeface="Times New Roman"/>
                          <a:cs typeface="Times New Roman"/>
                        </a:rPr>
                        <a:t> </a:t>
                      </a:r>
                      <a:r>
                        <a:rPr lang="en-GB" sz="1400" b="1" dirty="0">
                          <a:effectLst/>
                          <a:latin typeface="Times New Roman"/>
                          <a:cs typeface="Times New Roman"/>
                        </a:rPr>
                        <a:t>]</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seq_parameter_set_id</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dirty="0">
                          <a:effectLst/>
                          <a:latin typeface="Times New Roman"/>
                          <a:cs typeface="Times New Roman"/>
                        </a:rPr>
                        <a:t>	</a:t>
                      </a:r>
                      <a:r>
                        <a:rPr lang="en-GB" sz="1400" b="1" dirty="0" err="1">
                          <a:effectLst/>
                          <a:latin typeface="Times New Roman"/>
                          <a:cs typeface="Times New Roman"/>
                        </a:rPr>
                        <a:t>video_parameter_set_id</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layer_id_plus1 &gt; 1 ) {  */ not base layer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ref_layer_present_flag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ref_layer_present_flag  = =  1 )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 </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a:t>
                      </a:r>
                      <a:r>
                        <a:rPr lang="en-US" sz="1400" b="1">
                          <a:effectLst/>
                          <a:latin typeface="Times New Roman"/>
                          <a:cs typeface="Times New Roman"/>
                        </a:rPr>
                        <a:t>delta_ref_layer_id_minus1</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ue(v)</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rep_format_inheritance_flag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temp_layer_param_inheritance_flag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u(1)</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coding_param_inheritance_flag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effectLst/>
                          <a:latin typeface="Times New Roman"/>
                          <a:ea typeface="Batang"/>
                        </a:rPr>
                        <a:t>u(1)</a:t>
                      </a:r>
                      <a:endParaRPr lang="en-US" sz="140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b="1">
                          <a:effectLst/>
                          <a:latin typeface="Times New Roman"/>
                          <a:cs typeface="Times New Roman"/>
                        </a:rPr>
                        <a:t>			ref_pic_sets_inheritance_flag</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u(1)</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5741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a:effectLst/>
                          <a:latin typeface="Times New Roman"/>
                          <a:cs typeface="Times New Roman"/>
                        </a:rPr>
                        <a:t>	if( rep_format_inheritance_flag  = =  0 ) {</a:t>
                      </a:r>
                      <a:endParaRPr lang="en-US" sz="140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dirty="0">
                          <a:effectLst/>
                          <a:latin typeface="Times New Roman"/>
                          <a:ea typeface="Batang"/>
                        </a:rPr>
                        <a:t> </a:t>
                      </a: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400" dirty="0" smtClean="0">
                          <a:effectLst/>
                          <a:latin typeface="Batang"/>
                          <a:cs typeface="Times New Roman"/>
                        </a:rPr>
                        <a:t>…</a:t>
                      </a:r>
                      <a:endParaRPr lang="en-US" sz="1400" dirty="0">
                        <a:effectLst/>
                        <a:latin typeface="Batang"/>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just" hangingPunct="0">
                        <a:spcAft>
                          <a:spcPts val="300"/>
                        </a:spcAft>
                      </a:pPr>
                      <a:endParaRPr lang="en-US" sz="1400" dirty="0">
                        <a:effectLst/>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028014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Semantics</a:t>
            </a:r>
            <a:endParaRPr lang="en-US" dirty="0"/>
          </a:p>
        </p:txBody>
      </p:sp>
      <p:sp>
        <p:nvSpPr>
          <p:cNvPr id="4" name="Rectangle 3"/>
          <p:cNvSpPr/>
          <p:nvPr/>
        </p:nvSpPr>
        <p:spPr>
          <a:xfrm>
            <a:off x="393699" y="1300118"/>
            <a:ext cx="8355013" cy="4893647"/>
          </a:xfrm>
          <a:prstGeom prst="rect">
            <a:avLst/>
          </a:prstGeom>
        </p:spPr>
        <p:txBody>
          <a:bodyPr wrap="square">
            <a:spAutoFit/>
          </a:bodyPr>
          <a:lstStyle/>
          <a:p>
            <a:pPr algn="just">
              <a:spcAft>
                <a:spcPts val="600"/>
              </a:spcAft>
            </a:pPr>
            <a:r>
              <a:rPr lang="en-US" sz="1400" b="1" dirty="0" err="1">
                <a:latin typeface="Times New Roman"/>
                <a:cs typeface="Times New Roman"/>
              </a:rPr>
              <a:t>ref_layer_present_flag</a:t>
            </a:r>
            <a:r>
              <a:rPr lang="en-US" sz="1400" dirty="0">
                <a:latin typeface="Times New Roman"/>
                <a:cs typeface="Times New Roman"/>
              </a:rPr>
              <a:t> equal to 1 indicates that sequence parameter set prediction is used. If </a:t>
            </a:r>
            <a:r>
              <a:rPr lang="en-US" sz="1400" dirty="0" err="1">
                <a:latin typeface="Times New Roman"/>
                <a:cs typeface="Times New Roman"/>
              </a:rPr>
              <a:t>ref_layer_present_flag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a:latin typeface="Times New Roman"/>
                <a:cs typeface="Times New Roman"/>
              </a:rPr>
              <a:t>delta_ref_layer_id_minus1</a:t>
            </a:r>
            <a:r>
              <a:rPr lang="en-US" sz="1400" dirty="0">
                <a:latin typeface="Times New Roman"/>
                <a:cs typeface="Times New Roman"/>
              </a:rPr>
              <a:t> + 1 indicates the difference of the value of layer_id_plus1 and the value of layer_id_plus1 associated with the reference layer used for sequence parameter set prediction. The value of delta_view_ref_layer_id_minus1 shall be in the range of 0 to layer_id_plus1 - 2, inclusive.</a:t>
            </a:r>
            <a:endParaRPr lang="en-US" sz="1400" dirty="0">
              <a:latin typeface="MS Mincho"/>
              <a:cs typeface="Times New Roman"/>
            </a:endParaRPr>
          </a:p>
          <a:p>
            <a:pPr algn="just">
              <a:spcAft>
                <a:spcPts val="600"/>
              </a:spcAft>
            </a:pPr>
            <a:r>
              <a:rPr lang="en-US" sz="1400" b="1" dirty="0" err="1">
                <a:latin typeface="Times New Roman"/>
                <a:cs typeface="Times New Roman"/>
              </a:rPr>
              <a:t>rep_format_inheritance_flag</a:t>
            </a:r>
            <a:r>
              <a:rPr lang="en-US" sz="1400" dirty="0">
                <a:latin typeface="Times New Roman"/>
                <a:cs typeface="Times New Roman"/>
              </a:rPr>
              <a:t> equal to 1 indicates that representation format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rep_format_inheritance_flag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temp_layer_param_inheritance_flag</a:t>
            </a:r>
            <a:r>
              <a:rPr lang="en-US" sz="1400" dirty="0">
                <a:latin typeface="Times New Roman"/>
                <a:cs typeface="Times New Roman"/>
              </a:rPr>
              <a:t> equal to 1 indicates that temporal layering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temp_layer_param_inheritance_flag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coding_param_inheritance_flag</a:t>
            </a:r>
            <a:r>
              <a:rPr lang="en-US" sz="1400" dirty="0">
                <a:latin typeface="Times New Roman"/>
                <a:cs typeface="Times New Roman"/>
              </a:rPr>
              <a:t> equal to 1 indicates that coding algorithm related parameters are inherited from the sequence parameter set active for the layer identified by layer_id_plus1 equal to layer_id_plus1 - delta_ref_layer_id_minus1 – 1. If </a:t>
            </a:r>
            <a:r>
              <a:rPr lang="en-US" sz="1400" dirty="0" err="1">
                <a:latin typeface="Times New Roman"/>
                <a:cs typeface="Times New Roman"/>
              </a:rPr>
              <a:t>coding_param_inheritance_flag</a:t>
            </a:r>
            <a:r>
              <a:rPr lang="en-US" sz="1400" dirty="0">
                <a:latin typeface="Times New Roman"/>
                <a:cs typeface="Times New Roman"/>
              </a:rPr>
              <a:t> is not present, it is inferred to be equal to 0.</a:t>
            </a:r>
            <a:endParaRPr lang="en-US" sz="1400" dirty="0">
              <a:latin typeface="MS Mincho"/>
              <a:cs typeface="Times New Roman"/>
            </a:endParaRPr>
          </a:p>
          <a:p>
            <a:pPr algn="just">
              <a:spcAft>
                <a:spcPts val="600"/>
              </a:spcAft>
            </a:pPr>
            <a:r>
              <a:rPr lang="en-US" sz="1400" b="1" dirty="0" err="1">
                <a:latin typeface="Times New Roman"/>
                <a:cs typeface="Times New Roman"/>
              </a:rPr>
              <a:t>ref_pic_sets_inheritance_flag</a:t>
            </a:r>
            <a:r>
              <a:rPr lang="en-US" sz="1400" dirty="0">
                <a:latin typeface="Times New Roman"/>
                <a:cs typeface="Times New Roman"/>
              </a:rPr>
              <a:t> equal to 1 indicates that reference parameter sets are inherited from the sequence parameter set active for the layer identified by layer_id_plus1 equal to layer_id_plus1 - delta_ref_layer_id_minus1 – 1. If </a:t>
            </a:r>
            <a:r>
              <a:rPr lang="en-US" sz="1400" dirty="0" err="1">
                <a:latin typeface="Times New Roman"/>
                <a:cs typeface="Times New Roman"/>
              </a:rPr>
              <a:t>ref_pic_sets_inheritance_flag</a:t>
            </a:r>
            <a:r>
              <a:rPr lang="en-US" sz="1400" dirty="0">
                <a:latin typeface="Times New Roman"/>
                <a:cs typeface="Times New Roman"/>
              </a:rPr>
              <a:t> is not present, it is inferred to be equal to 0.</a:t>
            </a:r>
            <a:endParaRPr lang="en-US" sz="1400" dirty="0">
              <a:effectLst/>
              <a:latin typeface="MS Mincho"/>
              <a:cs typeface="Times New Roman"/>
            </a:endParaRPr>
          </a:p>
        </p:txBody>
      </p:sp>
    </p:spTree>
    <p:extLst>
      <p:ext uri="{BB962C8B-B14F-4D97-AF65-F5344CB8AC3E}">
        <p14:creationId xmlns:p14="http://schemas.microsoft.com/office/powerpoint/2010/main" val="3807541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Activation</a:t>
            </a:r>
            <a:endParaRPr lang="en-US" dirty="0"/>
          </a:p>
        </p:txBody>
      </p:sp>
      <p:sp>
        <p:nvSpPr>
          <p:cNvPr id="4" name="Rectangle 3"/>
          <p:cNvSpPr/>
          <p:nvPr/>
        </p:nvSpPr>
        <p:spPr>
          <a:xfrm>
            <a:off x="393701" y="1276155"/>
            <a:ext cx="8355012" cy="5216813"/>
          </a:xfrm>
          <a:prstGeom prst="rect">
            <a:avLst/>
          </a:prstGeom>
        </p:spPr>
        <p:txBody>
          <a:bodyPr wrap="square">
            <a:spAutoFit/>
          </a:bodyPr>
          <a:lstStyle/>
          <a:p>
            <a:pPr hangingPunct="0">
              <a:spcBef>
                <a:spcPts val="680"/>
              </a:spcBef>
              <a:spcAft>
                <a:spcPts val="0"/>
              </a:spcAft>
              <a:tabLst>
                <a:tab pos="228600" algn="l"/>
                <a:tab pos="457200" algn="l"/>
                <a:tab pos="685800" algn="l"/>
                <a:tab pos="914400" algn="l"/>
              </a:tabLst>
            </a:pPr>
            <a:r>
              <a:rPr lang="en-US" sz="1200" dirty="0">
                <a:latin typeface="Times New Roman"/>
                <a:ea typeface="Times New Roman"/>
              </a:rPr>
              <a:t>A sequence parameter set RBSP includes parameters that can be referred to by one or more picture parameter set RBSPs or one or more SEI NAL units containing a buffering period SEI message. Each sequence parameter set RBSP is initially considered not active at the start of the operation of the decoding process. At most one sequence parameter set RBSP is considered active </a:t>
            </a:r>
            <a:r>
              <a:rPr lang="en-US" sz="1200" dirty="0">
                <a:highlight>
                  <a:srgbClr val="FFFF00"/>
                </a:highlight>
                <a:latin typeface="Times New Roman"/>
                <a:ea typeface="Times New Roman"/>
              </a:rPr>
              <a:t>for a layer</a:t>
            </a:r>
            <a:r>
              <a:rPr lang="en-US" sz="1200" dirty="0">
                <a:latin typeface="Times New Roman"/>
                <a:ea typeface="Times New Roman"/>
              </a:rPr>
              <a:t> at any given moment during the operation of the decoding process, and the activation of any particular sequence parameter set RBSP </a:t>
            </a:r>
            <a:r>
              <a:rPr lang="en-US" sz="1200" dirty="0">
                <a:highlight>
                  <a:srgbClr val="FFFF00"/>
                </a:highlight>
                <a:latin typeface="Times New Roman"/>
                <a:ea typeface="Times New Roman"/>
              </a:rPr>
              <a:t>for a layer</a:t>
            </a:r>
            <a:r>
              <a:rPr lang="en-US" sz="1200" dirty="0">
                <a:latin typeface="Times New Roman"/>
                <a:ea typeface="Times New Roman"/>
              </a:rPr>
              <a:t> results in the deactivation of the previously-active sequence parameter set RBSP (if any) </a:t>
            </a:r>
            <a:r>
              <a:rPr lang="en-US" sz="1200" dirty="0">
                <a:highlight>
                  <a:srgbClr val="FFFF00"/>
                </a:highlight>
                <a:latin typeface="Times New Roman"/>
                <a:ea typeface="Times New Roman"/>
              </a:rPr>
              <a:t>for that layer</a:t>
            </a:r>
            <a:r>
              <a:rPr lang="en-US" sz="1200" dirty="0">
                <a:latin typeface="Times New Roman"/>
                <a:ea typeface="Times New Roman"/>
              </a:rPr>
              <a:t>.</a:t>
            </a:r>
          </a:p>
          <a:p>
            <a:pPr hangingPunct="0">
              <a:spcBef>
                <a:spcPts val="680"/>
              </a:spcBef>
              <a:spcAft>
                <a:spcPts val="0"/>
              </a:spcAft>
              <a:tabLst>
                <a:tab pos="228600" algn="l"/>
                <a:tab pos="457200" algn="l"/>
                <a:tab pos="685800" algn="l"/>
                <a:tab pos="914400" algn="l"/>
              </a:tabLst>
            </a:pPr>
            <a:r>
              <a:rPr lang="en-US" sz="1200" dirty="0">
                <a:latin typeface="Times New Roman"/>
                <a:ea typeface="Times New Roman"/>
              </a:rPr>
              <a:t>When a sequence parameter set RBSP (with a particular value of </a:t>
            </a:r>
            <a:r>
              <a:rPr lang="en-US" sz="1200" dirty="0" err="1">
                <a:latin typeface="Times New Roman"/>
                <a:ea typeface="Times New Roman"/>
              </a:rPr>
              <a:t>seq_parameter_set_id</a:t>
            </a:r>
            <a:r>
              <a:rPr lang="en-US" sz="1200" dirty="0">
                <a:latin typeface="Times New Roman"/>
                <a:ea typeface="Times New Roman"/>
              </a:rPr>
              <a:t>) </a:t>
            </a:r>
            <a:r>
              <a:rPr lang="en-US" sz="1200" dirty="0">
                <a:highlight>
                  <a:srgbClr val="FFFF00"/>
                </a:highlight>
                <a:latin typeface="Times New Roman"/>
                <a:ea typeface="Times New Roman"/>
              </a:rPr>
              <a:t>having layer_id_plus1 equal to LIdPlus1</a:t>
            </a:r>
            <a:r>
              <a:rPr lang="en-US" sz="1200" dirty="0">
                <a:latin typeface="Times New Roman"/>
                <a:ea typeface="Times New Roman"/>
              </a:rPr>
              <a:t> is not already active and it is referred to by activation of a picture parameter set RBSP (using that value of </a:t>
            </a:r>
            <a:r>
              <a:rPr lang="en-US" sz="1200" dirty="0" err="1">
                <a:latin typeface="Times New Roman"/>
                <a:ea typeface="Times New Roman"/>
              </a:rPr>
              <a:t>seq_parameter_set_id</a:t>
            </a:r>
            <a:r>
              <a:rPr lang="en-US" sz="1200" dirty="0">
                <a:latin typeface="Times New Roman"/>
                <a:ea typeface="Times New Roman"/>
              </a:rPr>
              <a:t>) or is referred to by an SEI NAL unit containing a buffering period SEI message (using that value of </a:t>
            </a:r>
            <a:r>
              <a:rPr lang="en-US" sz="1200" dirty="0" err="1">
                <a:latin typeface="Times New Roman"/>
                <a:ea typeface="Times New Roman"/>
              </a:rPr>
              <a:t>seq_parameter_set_id</a:t>
            </a:r>
            <a:r>
              <a:rPr lang="en-US" sz="1200" dirty="0">
                <a:latin typeface="Times New Roman"/>
                <a:ea typeface="Times New Roman"/>
              </a:rPr>
              <a:t>), it is activated </a:t>
            </a:r>
            <a:r>
              <a:rPr lang="en-US" sz="1200" dirty="0">
                <a:highlight>
                  <a:srgbClr val="FFFF00"/>
                </a:highlight>
                <a:latin typeface="Times New Roman"/>
                <a:ea typeface="Times New Roman"/>
              </a:rPr>
              <a:t>for the layer having layer_id_plus1 equal to LIdPlus1</a:t>
            </a:r>
            <a:r>
              <a:rPr lang="en-US" sz="1200" dirty="0">
                <a:latin typeface="Times New Roman"/>
                <a:ea typeface="Times New Roman"/>
              </a:rPr>
              <a:t>. This sequence parameter set RBSP is called the active sequence parameter set RBSP </a:t>
            </a:r>
            <a:r>
              <a:rPr lang="en-US" sz="1200" dirty="0">
                <a:highlight>
                  <a:srgbClr val="FFFF00"/>
                </a:highlight>
                <a:latin typeface="Times New Roman"/>
                <a:ea typeface="Times New Roman"/>
              </a:rPr>
              <a:t>for the layer having layer_id_plus1 equal to LIdPlus1</a:t>
            </a:r>
            <a:r>
              <a:rPr lang="en-US" sz="1200" dirty="0">
                <a:latin typeface="Times New Roman"/>
                <a:ea typeface="Times New Roman"/>
              </a:rPr>
              <a:t> until it is deactivated by the activation of another sequence parameter set RBSP. A sequence parameter set RBSP, with that particular value of </a:t>
            </a:r>
            <a:r>
              <a:rPr lang="en-US" sz="1200" dirty="0" err="1">
                <a:latin typeface="Times New Roman"/>
                <a:ea typeface="Times New Roman"/>
              </a:rPr>
              <a:t>seq_parameter_set_id</a:t>
            </a:r>
            <a:r>
              <a:rPr lang="en-US" sz="1200" dirty="0">
                <a:latin typeface="Times New Roman"/>
                <a:ea typeface="Times New Roman"/>
              </a:rPr>
              <a:t> </a:t>
            </a:r>
            <a:r>
              <a:rPr lang="en-US" sz="1200" dirty="0">
                <a:highlight>
                  <a:srgbClr val="FFFF00"/>
                </a:highlight>
                <a:latin typeface="Times New Roman"/>
                <a:ea typeface="Times New Roman"/>
              </a:rPr>
              <a:t>and layer_id_plus1 equal to LIdPLus1</a:t>
            </a:r>
            <a:r>
              <a:rPr lang="en-US" sz="1200" dirty="0">
                <a:latin typeface="Times New Roman"/>
                <a:ea typeface="Times New Roman"/>
              </a:rPr>
              <a:t> shall be available to the decoding process prior to its activation, included in at least one access unit with </a:t>
            </a:r>
            <a:r>
              <a:rPr lang="en-US" sz="1200" dirty="0" err="1">
                <a:latin typeface="Times New Roman"/>
                <a:ea typeface="Times New Roman"/>
              </a:rPr>
              <a:t>temporal_id</a:t>
            </a:r>
            <a:r>
              <a:rPr lang="en-US" sz="1200" dirty="0">
                <a:latin typeface="Times New Roman"/>
                <a:ea typeface="Times New Roman"/>
              </a:rPr>
              <a:t> equal to 0, unless the sequence parameter set is provided through external means. An activated sequence parameter set RBSP shall remain active for the entire coded video sequence.</a:t>
            </a:r>
          </a:p>
          <a:p>
            <a:pPr marL="180340" algn="just" hangingPunct="0">
              <a:lnSpc>
                <a:spcPts val="995"/>
              </a:lnSpc>
              <a:spcBef>
                <a:spcPts val="300"/>
              </a:spcBef>
              <a:spcAft>
                <a:spcPts val="0"/>
              </a:spcAft>
            </a:pPr>
            <a:r>
              <a:rPr lang="en-GB" sz="1000" dirty="0">
                <a:latin typeface="Times New Roman"/>
                <a:ea typeface="Malgun Gothic"/>
              </a:rPr>
              <a:t>NOTE 2 – Because an IDR or BLA access unit begins a new coded video sequence and an activated sequence parameter set RBSP must remain active for the entire coded video sequence, a sequence parameter set RBSP can only be activated by a buffering period SEI message when the buffering period SEI message is part of an IDR or BLA access unit.</a:t>
            </a:r>
            <a:endParaRPr lang="en-US" sz="1000" dirty="0">
              <a:latin typeface="Times New Roman"/>
              <a:ea typeface="Malgun Gothic"/>
            </a:endParaRPr>
          </a:p>
          <a:p>
            <a:pPr hangingPunct="0">
              <a:spcBef>
                <a:spcPts val="680"/>
              </a:spcBef>
              <a:spcAft>
                <a:spcPts val="0"/>
              </a:spcAft>
              <a:tabLst>
                <a:tab pos="228600" algn="l"/>
                <a:tab pos="457200" algn="l"/>
                <a:tab pos="685800" algn="l"/>
                <a:tab pos="914400" algn="l"/>
              </a:tabLst>
            </a:pPr>
            <a:r>
              <a:rPr lang="en-US" sz="1200" dirty="0">
                <a:latin typeface="Times New Roman"/>
                <a:ea typeface="Times New Roman"/>
              </a:rPr>
              <a:t>Any sequence parameter set NAL unit </a:t>
            </a:r>
            <a:r>
              <a:rPr lang="en-US" sz="1200" dirty="0">
                <a:highlight>
                  <a:srgbClr val="FFFF00"/>
                </a:highlight>
                <a:latin typeface="Times New Roman"/>
                <a:ea typeface="Times New Roman"/>
              </a:rPr>
              <a:t>having layer_id_plus1 equal to LIdPlus1 and</a:t>
            </a:r>
            <a:r>
              <a:rPr lang="en-US" sz="1200" dirty="0">
                <a:latin typeface="Times New Roman"/>
                <a:ea typeface="Times New Roman"/>
              </a:rPr>
              <a:t> containing the value </a:t>
            </a:r>
            <a:r>
              <a:rPr lang="en-US" sz="1200" dirty="0" err="1">
                <a:latin typeface="Times New Roman"/>
                <a:ea typeface="Times New Roman"/>
              </a:rPr>
              <a:t>seq_parameter_set_id</a:t>
            </a:r>
            <a:r>
              <a:rPr lang="en-US" sz="1200" dirty="0">
                <a:latin typeface="Times New Roman"/>
                <a:ea typeface="Times New Roman"/>
              </a:rPr>
              <a:t> for the active sequence parameter set RBSP </a:t>
            </a:r>
            <a:r>
              <a:rPr lang="en-US" sz="1200" dirty="0">
                <a:highlight>
                  <a:srgbClr val="FFFF00"/>
                </a:highlight>
                <a:latin typeface="Times New Roman"/>
                <a:ea typeface="Times New Roman"/>
              </a:rPr>
              <a:t>having layer_id_plus1 equal to LIdPlus1</a:t>
            </a:r>
            <a:r>
              <a:rPr lang="en-US" sz="1200" dirty="0">
                <a:latin typeface="Times New Roman"/>
                <a:ea typeface="Times New Roman"/>
              </a:rPr>
              <a:t> for a coded video sequence shall have the same content as that of the active sequence parameter set RBSP for the layer </a:t>
            </a:r>
            <a:r>
              <a:rPr lang="en-US" sz="1200" dirty="0">
                <a:highlight>
                  <a:srgbClr val="FFFF00"/>
                </a:highlight>
                <a:latin typeface="Times New Roman"/>
                <a:ea typeface="Times New Roman"/>
              </a:rPr>
              <a:t>having layer_id_plus1 equal to LIdPlus1 </a:t>
            </a:r>
            <a:r>
              <a:rPr lang="en-US" sz="1200" dirty="0">
                <a:latin typeface="Times New Roman"/>
                <a:ea typeface="Times New Roman"/>
              </a:rPr>
              <a:t>for the coded video sequence unless it follows the last access unit of the coded video sequence and precedes the first VCL NAL unit and the first SEI NAL unit containing a buffering period SEI message (when present) of another coded video sequence.</a:t>
            </a:r>
          </a:p>
          <a:p>
            <a:pPr hangingPunct="0">
              <a:spcBef>
                <a:spcPts val="680"/>
              </a:spcBef>
              <a:spcAft>
                <a:spcPts val="0"/>
              </a:spcAft>
              <a:tabLst>
                <a:tab pos="228600" algn="l"/>
                <a:tab pos="457200" algn="l"/>
                <a:tab pos="685800" algn="l"/>
                <a:tab pos="914400" algn="l"/>
              </a:tabLst>
            </a:pPr>
            <a:r>
              <a:rPr lang="en-US" sz="1200" dirty="0">
                <a:highlight>
                  <a:srgbClr val="FFFF00"/>
                </a:highlight>
                <a:latin typeface="Times New Roman"/>
                <a:ea typeface="Times New Roman"/>
              </a:rPr>
              <a:t>When a sequence parameter set RBSP is activated for a layer having layer_id_plus1 equal to LIdPlus1 and delta_ref_layer_id_minus1 is present in the sequence parameter set RBSP, the values of all syntax elements present in the active sequence parameter set RBSP for the layer having layer_id_plus1 equal to LIdPlus1 - delta_view_ref_layer_id_minus1 - 1 and not present in the sequence parameter set RBSP that is activated for the layer having layer_id_plus1 equal to LIdPlus1 are inferred to be active for the layer having layer_id_plus1 equal to LIdPlus1.</a:t>
            </a:r>
            <a:endParaRPr lang="en-US" sz="1200" dirty="0">
              <a:effectLst/>
              <a:latin typeface="Times New Roman"/>
              <a:ea typeface="Times New Roman"/>
            </a:endParaRPr>
          </a:p>
        </p:txBody>
      </p:sp>
    </p:spTree>
    <p:extLst>
      <p:ext uri="{BB962C8B-B14F-4D97-AF65-F5344CB8AC3E}">
        <p14:creationId xmlns:p14="http://schemas.microsoft.com/office/powerpoint/2010/main" val="3598133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Logo_ChapterSlide_Normal" descr="Logo_ChapterSlide_Normal.emf"/>
          <p:cNvPicPr>
            <a:picLocks/>
          </p:cNvPicPr>
          <p:nvPr/>
        </p:nvPicPr>
        <p:blipFill>
          <a:blip r:embed="rId4" cstate="print"/>
          <a:stretch>
            <a:fillRect/>
          </a:stretch>
        </p:blipFill>
        <p:spPr>
          <a:xfrm>
            <a:off x="-3" y="0"/>
            <a:ext cx="9144003" cy="6858000"/>
          </a:xfrm>
          <a:prstGeom prst="rect">
            <a:avLst/>
          </a:prstGeom>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YPE" val="TitlePage"/>
</p:tagLst>
</file>

<file path=ppt/tags/tag2.xml><?xml version="1.0" encoding="utf-8"?>
<p:tagLst xmlns:a="http://schemas.openxmlformats.org/drawingml/2006/main" xmlns:r="http://schemas.openxmlformats.org/officeDocument/2006/relationships" xmlns:p="http://schemas.openxmlformats.org/presentationml/2006/main">
  <p:tag name="TYPE" val="ChapterPage"/>
</p:tagLst>
</file>

<file path=ppt/theme/theme1.xml><?xml version="1.0" encoding="utf-8"?>
<a:theme xmlns:a="http://schemas.openxmlformats.org/drawingml/2006/main" name="Landscape2009">
  <a:themeElements>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fontScheme name="Landscape2009">
      <a:majorFont>
        <a:latin typeface="Ericsson Capital T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72000" tIns="45720" rIns="7200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Landscape2009 1">
        <a:dk1>
          <a:srgbClr val="58585A"/>
        </a:dk1>
        <a:lt1>
          <a:srgbClr val="FFFFFF"/>
        </a:lt1>
        <a:dk2>
          <a:srgbClr val="00285E"/>
        </a:dk2>
        <a:lt2>
          <a:srgbClr val="B1B3B4"/>
        </a:lt2>
        <a:accent1>
          <a:srgbClr val="89BA17"/>
        </a:accent1>
        <a:accent2>
          <a:srgbClr val="F08A00"/>
        </a:accent2>
        <a:accent3>
          <a:srgbClr val="FFFFFF"/>
        </a:accent3>
        <a:accent4>
          <a:srgbClr val="4A4A4C"/>
        </a:accent4>
        <a:accent5>
          <a:srgbClr val="C4D9AB"/>
        </a:accent5>
        <a:accent6>
          <a:srgbClr val="D97D00"/>
        </a:accent6>
        <a:hlink>
          <a:srgbClr val="00A9D4"/>
        </a:hlink>
        <a:folHlink>
          <a:srgbClr val="00625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3701</TotalTime>
  <Words>586</Words>
  <Application>Microsoft Office PowerPoint</Application>
  <PresentationFormat>On-screen Show (4:3)</PresentationFormat>
  <Paragraphs>104</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Wingdings</vt:lpstr>
      <vt:lpstr>Times New Roman</vt:lpstr>
      <vt:lpstr>MS Mincho</vt:lpstr>
      <vt:lpstr>Batang</vt:lpstr>
      <vt:lpstr>Ericsson Capital TT</vt:lpstr>
      <vt:lpstr>Malgun Gothic</vt:lpstr>
      <vt:lpstr>Landscape2009</vt:lpstr>
      <vt:lpstr>3D-HEVC HLS: Inter-layer SPS Prediction</vt:lpstr>
      <vt:lpstr>Summary</vt:lpstr>
      <vt:lpstr>Proposal</vt:lpstr>
      <vt:lpstr>Syntax</vt:lpstr>
      <vt:lpstr>Semantics</vt:lpstr>
      <vt:lpstr>SPS Activation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3D-HEVC HLS: Inter-layer SPS prediction</dc:title>
  <dc:creator>Thomas Rusert</dc:creator>
  <cp:keywords/>
  <dc:description>Rev PA1</dc:description>
  <cp:lastModifiedBy>Thomas Rusert</cp:lastModifiedBy>
  <cp:revision>31</cp:revision>
  <dcterms:created xsi:type="dcterms:W3CDTF">2009-08-18T09:58:28Z</dcterms:created>
  <dcterms:modified xsi:type="dcterms:W3CDTF">2012-07-15T17:32:55Z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Type">
    <vt:lpwstr>OHLogoNew2009</vt:lpwstr>
  </property>
  <property fmtid="{D5CDD505-2E9C-101B-9397-08002B2CF9AE}" pid="3" name="TemplateName">
    <vt:lpwstr>CXC 172 2019/3</vt:lpwstr>
  </property>
  <property fmtid="{D5CDD505-2E9C-101B-9397-08002B2CF9AE}" pid="4" name="TemplateVersion">
    <vt:lpwstr>R2A/1</vt:lpwstr>
  </property>
  <property fmtid="{D5CDD505-2E9C-101B-9397-08002B2CF9AE}" pid="5" name="EmbeddedFonts">
    <vt:bool>true</vt:bool>
  </property>
  <property fmtid="{D5CDD505-2E9C-101B-9397-08002B2CF9AE}" pid="6" name="FooterType">
    <vt:lpwstr>PresTemp</vt:lpwstr>
  </property>
  <property fmtid="{D5CDD505-2E9C-101B-9397-08002B2CF9AE}" pid="7" name="UsedFont">
    <vt:lpwstr>Ericsson Capital TT</vt:lpwstr>
  </property>
  <property fmtid="{D5CDD505-2E9C-101B-9397-08002B2CF9AE}" pid="8" name="x">
    <vt:lpwstr>1</vt:lpwstr>
  </property>
  <property fmtid="{D5CDD505-2E9C-101B-9397-08002B2CF9AE}" pid="9" name="White">
    <vt:bool>true</vt:bool>
  </property>
  <property fmtid="{D5CDD505-2E9C-101B-9397-08002B2CF9AE}" pid="10" name="chkMetaData">
    <vt:bool>false</vt:bool>
  </property>
  <property fmtid="{D5CDD505-2E9C-101B-9397-08002B2CF9AE}" pid="11" name="chkTaglines">
    <vt:bool>false</vt:bool>
  </property>
  <property fmtid="{D5CDD505-2E9C-101B-9397-08002B2CF9AE}" pid="12" name="SecurityClass">
    <vt:lpwstr/>
  </property>
  <property fmtid="{D5CDD505-2E9C-101B-9397-08002B2CF9AE}" pid="13" name="txtConfLabel">
    <vt:lpwstr>Commercial in confidence</vt:lpwstr>
  </property>
  <property fmtid="{D5CDD505-2E9C-101B-9397-08002B2CF9AE}" pid="14" name="optUseConfClass">
    <vt:bool>false</vt:bool>
  </property>
  <property fmtid="{D5CDD505-2E9C-101B-9397-08002B2CF9AE}" pid="15" name="optUseConfLabel">
    <vt:bool>true</vt:bool>
  </property>
  <property fmtid="{D5CDD505-2E9C-101B-9397-08002B2CF9AE}" pid="16" name="optFooterCVLDocNo">
    <vt:bool>true</vt:bool>
  </property>
  <property fmtid="{D5CDD505-2E9C-101B-9397-08002B2CF9AE}" pid="17" name="optFooterCVLCopyright">
    <vt:bool>false</vt:bool>
  </property>
  <property fmtid="{D5CDD505-2E9C-101B-9397-08002B2CF9AE}" pid="18" name="optEnterText1">
    <vt:bool>false</vt:bool>
  </property>
  <property fmtid="{D5CDD505-2E9C-101B-9397-08002B2CF9AE}" pid="19" name="optFooterCVLConfLabel">
    <vt:bool>false</vt:bool>
  </property>
  <property fmtid="{D5CDD505-2E9C-101B-9397-08002B2CF9AE}" pid="20" name="optEnterText2">
    <vt:bool>true</vt:bool>
  </property>
  <property fmtid="{D5CDD505-2E9C-101B-9397-08002B2CF9AE}" pid="21" name="optFooterCVLTitle">
    <vt:bool>true</vt:bool>
  </property>
  <property fmtid="{D5CDD505-2E9C-101B-9397-08002B2CF9AE}" pid="22" name="optFooterCVLPrep">
    <vt:bool>false</vt:bool>
  </property>
  <property fmtid="{D5CDD505-2E9C-101B-9397-08002B2CF9AE}" pid="23" name="optEnterText3">
    <vt:bool>false</vt:bool>
  </property>
  <property fmtid="{D5CDD505-2E9C-101B-9397-08002B2CF9AE}" pid="24" name="optFooterCVLDate">
    <vt:bool>true</vt:bool>
  </property>
  <property fmtid="{D5CDD505-2E9C-101B-9397-08002B2CF9AE}" pid="25" name="optEnterText4">
    <vt:bool>false</vt:bool>
  </property>
  <property fmtid="{D5CDD505-2E9C-101B-9397-08002B2CF9AE}" pid="26" name="LeftFooterField">
    <vt:lpwstr/>
  </property>
  <property fmtid="{D5CDD505-2E9C-101B-9397-08002B2CF9AE}" pid="27" name="MiddleFooterField">
    <vt:lpwstr>JCT2-A0021</vt:lpwstr>
  </property>
  <property fmtid="{D5CDD505-2E9C-101B-9397-08002B2CF9AE}" pid="28" name="RightFooterField">
    <vt:lpwstr>3D-HEVC HLS: Inter-layer SPS prediction</vt:lpwstr>
  </property>
  <property fmtid="{D5CDD505-2E9C-101B-9397-08002B2CF9AE}" pid="29" name="RightFooterField2">
    <vt:lpwstr>2012-07-10</vt:lpwstr>
  </property>
  <property fmtid="{D5CDD505-2E9C-101B-9397-08002B2CF9AE}" pid="30" name="TotalNumb">
    <vt:bool>false</vt:bool>
  </property>
  <property fmtid="{D5CDD505-2E9C-101B-9397-08002B2CF9AE}" pid="31" name="Pages">
    <vt:bool>true</vt:bool>
  </property>
  <property fmtid="{D5CDD505-2E9C-101B-9397-08002B2CF9AE}" pid="32" name="DocumentType2">
    <vt:lpwstr>OHLogoNew2009</vt:lpwstr>
  </property>
  <property fmtid="{D5CDD505-2E9C-101B-9397-08002B2CF9AE}" pid="33" name="TemplateName2">
    <vt:lpwstr>CXC 172 2019/3</vt:lpwstr>
  </property>
  <property fmtid="{D5CDD505-2E9C-101B-9397-08002B2CF9AE}" pid="34" name="TemplateVersion2">
    <vt:lpwstr>R2A/1</vt:lpwstr>
  </property>
  <property fmtid="{D5CDD505-2E9C-101B-9397-08002B2CF9AE}" pid="35" name="PackageNo">
    <vt:lpwstr>LXA 119 603</vt:lpwstr>
  </property>
  <property fmtid="{D5CDD505-2E9C-101B-9397-08002B2CF9AE}" pid="36" name="PackageVersion">
    <vt:lpwstr>R2A</vt:lpwstr>
  </property>
  <property fmtid="{D5CDD505-2E9C-101B-9397-08002B2CF9AE}" pid="37" name="Prepared">
    <vt:lpwstr>Thomas Rusert</vt:lpwstr>
  </property>
  <property fmtid="{D5CDD505-2E9C-101B-9397-08002B2CF9AE}" pid="38" name="ApprovedBy">
    <vt:lpwstr/>
  </property>
  <property fmtid="{D5CDD505-2E9C-101B-9397-08002B2CF9AE}" pid="39" name="DocNo">
    <vt:lpwstr/>
  </property>
  <property fmtid="{D5CDD505-2E9C-101B-9397-08002B2CF9AE}" pid="40" name="Checked">
    <vt:lpwstr/>
  </property>
  <property fmtid="{D5CDD505-2E9C-101B-9397-08002B2CF9AE}" pid="41" name="Revision">
    <vt:lpwstr>PA1</vt:lpwstr>
  </property>
  <property fmtid="{D5CDD505-2E9C-101B-9397-08002B2CF9AE}" pid="42" name="DocName">
    <vt:lpwstr/>
  </property>
  <property fmtid="{D5CDD505-2E9C-101B-9397-08002B2CF9AE}" pid="43" name="Title">
    <vt:lpwstr>3D-HEVC HLS: Inter-layer SPS prediction</vt:lpwstr>
  </property>
  <property fmtid="{D5CDD505-2E9C-101B-9397-08002B2CF9AE}" pid="44" name="Date">
    <vt:lpwstr>2012-07-10</vt:lpwstr>
  </property>
  <property fmtid="{D5CDD505-2E9C-101B-9397-08002B2CF9AE}" pid="45" name="Reference">
    <vt:lpwstr/>
  </property>
  <property fmtid="{D5CDD505-2E9C-101B-9397-08002B2CF9AE}" pid="46" name="Keyword">
    <vt:lpwstr/>
  </property>
  <property fmtid="{D5CDD505-2E9C-101B-9397-08002B2CF9AE}" pid="47" name="UpdateProcess">
    <vt:lpwstr>End</vt:lpwstr>
  </property>
</Properties>
</file>