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vml" ContentType="application/vnd.openxmlformats-officedocument.vmlDrawing"/>
  <Default Extension="docx" ContentType="application/vnd.openxmlformats-officedocument.wordprocessingml.document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7.xml" ContentType="application/vnd.openxmlformats-officedocument.theme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theme/theme8.xml" ContentType="application/vnd.openxmlformats-officedocument.theme+xml"/>
  <Override PartName="/ppt/theme/theme9.xml" ContentType="application/vnd.openxmlformats-officedocument.theme+xml"/>
  <Override PartName="/ppt/theme/theme10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  <p:sldMasterId id="2147483663" r:id="rId2"/>
    <p:sldMasterId id="2147483678" r:id="rId3"/>
    <p:sldMasterId id="2147483693" r:id="rId4"/>
    <p:sldMasterId id="2147483708" r:id="rId5"/>
    <p:sldMasterId id="2147483723" r:id="rId6"/>
    <p:sldMasterId id="2147483738" r:id="rId7"/>
    <p:sldMasterId id="2147483753" r:id="rId8"/>
  </p:sldMasterIdLst>
  <p:notesMasterIdLst>
    <p:notesMasterId r:id="rId22"/>
  </p:notesMasterIdLst>
  <p:handoutMasterIdLst>
    <p:handoutMasterId r:id="rId23"/>
  </p:handoutMasterIdLst>
  <p:sldIdLst>
    <p:sldId id="256" r:id="rId9"/>
    <p:sldId id="257" r:id="rId10"/>
    <p:sldId id="261" r:id="rId11"/>
    <p:sldId id="260" r:id="rId12"/>
    <p:sldId id="264" r:id="rId13"/>
    <p:sldId id="262" r:id="rId14"/>
    <p:sldId id="266" r:id="rId15"/>
    <p:sldId id="267" r:id="rId16"/>
    <p:sldId id="263" r:id="rId17"/>
    <p:sldId id="265" r:id="rId18"/>
    <p:sldId id="268" r:id="rId19"/>
    <p:sldId id="270" r:id="rId20"/>
    <p:sldId id="269" r:id="rId21"/>
  </p:sldIdLst>
  <p:sldSz cx="9144000" cy="6858000" type="screen4x3"/>
  <p:notesSz cx="6805613" cy="9944100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Yago  Sanchez de la Fuente" initials="" lastIdx="1" clrIdx="0"/>
  <p:cmAuthor id="1" name="Robert Skupin" initials="RS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8D08A"/>
    <a:srgbClr val="B1A0C6"/>
    <a:srgbClr val="92CDDC"/>
    <a:srgbClr val="C4D79B"/>
    <a:srgbClr val="FABF8F"/>
    <a:srgbClr val="007A60"/>
    <a:srgbClr val="808285"/>
    <a:srgbClr val="5ABE00"/>
    <a:srgbClr val="E6DA05"/>
    <a:srgbClr val="00765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Keine Formatvorlage, kein Gitternetz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471" autoAdjust="0"/>
    <p:restoredTop sz="57520" autoAdjust="0"/>
  </p:normalViewPr>
  <p:slideViewPr>
    <p:cSldViewPr showGuides="1">
      <p:cViewPr>
        <p:scale>
          <a:sx n="134" d="100"/>
          <a:sy n="134" d="100"/>
        </p:scale>
        <p:origin x="-1688" y="-136"/>
      </p:cViewPr>
      <p:guideLst>
        <p:guide orient="horz" pos="2296"/>
        <p:guide orient="horz" pos="4123"/>
        <p:guide orient="horz" pos="3872"/>
        <p:guide orient="horz" pos="890"/>
        <p:guide orient="horz" pos="436"/>
        <p:guide pos="4059"/>
        <p:guide pos="295"/>
        <p:guide pos="4161"/>
        <p:guide pos="564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1.xml"/><Relationship Id="rId20" Type="http://schemas.openxmlformats.org/officeDocument/2006/relationships/slide" Target="slides/slide12.xml"/><Relationship Id="rId21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3" Type="http://schemas.openxmlformats.org/officeDocument/2006/relationships/handoutMaster" Target="handoutMasters/handoutMaster1.xml"/><Relationship Id="rId24" Type="http://schemas.openxmlformats.org/officeDocument/2006/relationships/printerSettings" Target="printerSettings/printerSettings1.bin"/><Relationship Id="rId25" Type="http://schemas.openxmlformats.org/officeDocument/2006/relationships/commentAuthors" Target="commentAuthors.xml"/><Relationship Id="rId26" Type="http://schemas.openxmlformats.org/officeDocument/2006/relationships/presProps" Target="presProps.xml"/><Relationship Id="rId27" Type="http://schemas.openxmlformats.org/officeDocument/2006/relationships/viewProps" Target="viewProps.xml"/><Relationship Id="rId28" Type="http://schemas.openxmlformats.org/officeDocument/2006/relationships/theme" Target="theme/theme1.xml"/><Relationship Id="rId29" Type="http://schemas.openxmlformats.org/officeDocument/2006/relationships/tableStyles" Target="tableStyles.xml"/><Relationship Id="rId10" Type="http://schemas.openxmlformats.org/officeDocument/2006/relationships/slide" Target="slides/slide2.xml"/><Relationship Id="rId11" Type="http://schemas.openxmlformats.org/officeDocument/2006/relationships/slide" Target="slides/slide3.xml"/><Relationship Id="rId12" Type="http://schemas.openxmlformats.org/officeDocument/2006/relationships/slide" Target="slides/slide4.xml"/><Relationship Id="rId13" Type="http://schemas.openxmlformats.org/officeDocument/2006/relationships/slide" Target="slides/slide5.xml"/><Relationship Id="rId14" Type="http://schemas.openxmlformats.org/officeDocument/2006/relationships/slide" Target="slides/slide6.xml"/><Relationship Id="rId15" Type="http://schemas.openxmlformats.org/officeDocument/2006/relationships/slide" Target="slides/slide7.xml"/><Relationship Id="rId16" Type="http://schemas.openxmlformats.org/officeDocument/2006/relationships/slide" Target="slides/slide8.xml"/><Relationship Id="rId17" Type="http://schemas.openxmlformats.org/officeDocument/2006/relationships/slide" Target="slides/slide9.xml"/><Relationship Id="rId18" Type="http://schemas.openxmlformats.org/officeDocument/2006/relationships/slide" Target="slides/slide10.xml"/><Relationship Id="rId19" Type="http://schemas.openxmlformats.org/officeDocument/2006/relationships/slide" Target="slides/slide11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Master" Target="slideMasters/slideMaster4.xml"/><Relationship Id="rId5" Type="http://schemas.openxmlformats.org/officeDocument/2006/relationships/slideMaster" Target="slideMasters/slideMaster5.xml"/><Relationship Id="rId6" Type="http://schemas.openxmlformats.org/officeDocument/2006/relationships/slideMaster" Target="slideMasters/slideMaster6.xml"/><Relationship Id="rId7" Type="http://schemas.openxmlformats.org/officeDocument/2006/relationships/slideMaster" Target="slideMasters/slideMaster7.xml"/><Relationship Id="rId8" Type="http://schemas.openxmlformats.org/officeDocument/2006/relationships/slideMaster" Target="slideMasters/slideMaster8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099" cy="49720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  <a:ea typeface="ＭＳ Ｐゴシック" pitchFamily="1" charset="-128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54939" y="0"/>
            <a:ext cx="2949099" cy="49720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  <a:ea typeface="ＭＳ Ｐゴシック" pitchFamily="1" charset="-128"/>
              </a:defRPr>
            </a:lvl1pPr>
          </a:lstStyle>
          <a:p>
            <a:pPr>
              <a:defRPr/>
            </a:pPr>
            <a:r>
              <a:rPr lang="de-DE"/>
              <a:t>Datum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445169"/>
            <a:ext cx="2949099" cy="49720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  <a:ea typeface="ＭＳ Ｐゴシック" pitchFamily="1" charset="-128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54939" y="9445169"/>
            <a:ext cx="2949099" cy="49720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  <a:ea typeface="ＭＳ Ｐゴシック" pitchFamily="1" charset="-128"/>
              </a:defRPr>
            </a:lvl1pPr>
          </a:lstStyle>
          <a:p>
            <a:pPr>
              <a:defRPr/>
            </a:pPr>
            <a:fld id="{D9F7F33C-3CA6-42C3-9FB7-381DA8E6798E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17741268"/>
      </p:ext>
    </p:extLst>
  </p:cSld>
  <p:clrMap bg1="lt1" tx1="dk1" bg2="lt2" tx2="dk2" accent1="accent1" accent2="accent2" accent3="accent3" accent4="accent4" accent5="accent5" accent6="accent6" hlink="hlink" folHlink="folHlink"/>
  <p:hf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099" cy="49720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-65" charset="0"/>
                <a:ea typeface="ＭＳ Ｐゴシック" pitchFamily="-65" charset="-128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54939" y="0"/>
            <a:ext cx="2949099" cy="49720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-65" charset="0"/>
                <a:ea typeface="ＭＳ Ｐゴシック" pitchFamily="-65" charset="-128"/>
              </a:defRPr>
            </a:lvl1pPr>
          </a:lstStyle>
          <a:p>
            <a:pPr>
              <a:defRPr/>
            </a:pPr>
            <a:r>
              <a:rPr lang="de-DE"/>
              <a:t>Datum</a:t>
            </a:r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6125"/>
            <a:ext cx="4972050" cy="37290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de-DE" noProof="0" smtClean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0562" y="4723448"/>
            <a:ext cx="5444490" cy="447484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de-DE" noProof="0" smtClean="0"/>
              <a:t>Textmasterformate durch Klicken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45169"/>
            <a:ext cx="2949099" cy="497205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-65" charset="0"/>
                <a:ea typeface="ＭＳ Ｐゴシック" pitchFamily="-65" charset="-128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54939" y="9445169"/>
            <a:ext cx="2949099" cy="497205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-65" charset="0"/>
                <a:ea typeface="ＭＳ Ｐゴシック" pitchFamily="-65" charset="-128"/>
              </a:defRPr>
            </a:lvl1pPr>
          </a:lstStyle>
          <a:p>
            <a:pPr>
              <a:defRPr/>
            </a:pPr>
            <a:fld id="{8B1FCAED-6BB9-4343-9CA8-3C0F79E9015A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96586219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11" charset="-128"/>
        <a:cs typeface="ＭＳ Ｐゴシック" pitchFamily="-111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11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11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11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11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openxmlformats.org/officeDocument/2006/relationships/image" Target="../media/image3.jpeg"/><Relationship Id="rId5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Relationship Id="rId3" Type="http://schemas.openxmlformats.org/officeDocument/2006/relationships/image" Target="../media/image6.jpeg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openxmlformats.org/officeDocument/2006/relationships/image" Target="../media/image3.jpeg"/><Relationship Id="rId5" Type="http://schemas.openxmlformats.org/officeDocument/2006/relationships/image" Target="../media/image4.png"/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.jpe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4" Type="http://schemas.openxmlformats.org/officeDocument/2006/relationships/image" Target="../media/image4.png"/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3.jpe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5.png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5.png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5.png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5.png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5.png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5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4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5.png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5.png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5.png"/><Relationship Id="rId3" Type="http://schemas.openxmlformats.org/officeDocument/2006/relationships/image" Target="../media/image6.jpeg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openxmlformats.org/officeDocument/2006/relationships/image" Target="../media/image3.jpeg"/><Relationship Id="rId5" Type="http://schemas.openxmlformats.org/officeDocument/2006/relationships/image" Target="../media/image4.png"/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1.jpeg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4" Type="http://schemas.openxmlformats.org/officeDocument/2006/relationships/image" Target="../media/image4.png"/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3.jpeg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5.png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5.png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5.png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5.png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5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5.png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5.png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5.png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5.png"/><Relationship Id="rId3" Type="http://schemas.openxmlformats.org/officeDocument/2006/relationships/image" Target="../media/image6.jpeg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openxmlformats.org/officeDocument/2006/relationships/image" Target="../media/image3.jpeg"/><Relationship Id="rId5" Type="http://schemas.openxmlformats.org/officeDocument/2006/relationships/image" Target="../media/image4.png"/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1.jpeg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4" Type="http://schemas.openxmlformats.org/officeDocument/2006/relationships/image" Target="../media/image4.png"/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3.jpeg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5.png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5.png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5.png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5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5.png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5.png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5.png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5.png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5.png"/><Relationship Id="rId3" Type="http://schemas.openxmlformats.org/officeDocument/2006/relationships/image" Target="../media/image6.jpeg"/></Relationships>
</file>

<file path=ppt/slideLayouts/_rels/slideLayout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openxmlformats.org/officeDocument/2006/relationships/image" Target="../media/image3.jpeg"/><Relationship Id="rId5" Type="http://schemas.openxmlformats.org/officeDocument/2006/relationships/image" Target="../media/image4.png"/><Relationship Id="rId1" Type="http://schemas.openxmlformats.org/officeDocument/2006/relationships/slideMaster" Target="../slideMasters/slideMaster5.xml"/><Relationship Id="rId2" Type="http://schemas.openxmlformats.org/officeDocument/2006/relationships/image" Target="../media/image1.jpeg"/></Relationships>
</file>

<file path=ppt/slideLayouts/_rels/slideLayout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4" Type="http://schemas.openxmlformats.org/officeDocument/2006/relationships/image" Target="../media/image4.png"/><Relationship Id="rId1" Type="http://schemas.openxmlformats.org/officeDocument/2006/relationships/slideMaster" Target="../slideMasters/slideMaster5.xml"/><Relationship Id="rId2" Type="http://schemas.openxmlformats.org/officeDocument/2006/relationships/image" Target="../media/image3.jpeg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Relationship Id="rId2" Type="http://schemas.openxmlformats.org/officeDocument/2006/relationships/image" Target="../media/image5.png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Relationship Id="rId2" Type="http://schemas.openxmlformats.org/officeDocument/2006/relationships/image" Target="../media/image5.png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Relationship Id="rId2" Type="http://schemas.openxmlformats.org/officeDocument/2006/relationships/image" Target="../media/image5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Relationship Id="rId2" Type="http://schemas.openxmlformats.org/officeDocument/2006/relationships/image" Target="../media/image5.png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Relationship Id="rId2" Type="http://schemas.openxmlformats.org/officeDocument/2006/relationships/image" Target="../media/image5.png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Relationship Id="rId2" Type="http://schemas.openxmlformats.org/officeDocument/2006/relationships/image" Target="../media/image5.png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Relationship Id="rId2" Type="http://schemas.openxmlformats.org/officeDocument/2006/relationships/image" Target="../media/image5.png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Relationship Id="rId2" Type="http://schemas.openxmlformats.org/officeDocument/2006/relationships/image" Target="../media/image5.png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Relationship Id="rId2" Type="http://schemas.openxmlformats.org/officeDocument/2006/relationships/image" Target="../media/image5.png"/><Relationship Id="rId3" Type="http://schemas.openxmlformats.org/officeDocument/2006/relationships/image" Target="../media/image6.jpeg"/></Relationships>
</file>

<file path=ppt/slideLayouts/_rels/slideLayout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openxmlformats.org/officeDocument/2006/relationships/image" Target="../media/image3.jpeg"/><Relationship Id="rId5" Type="http://schemas.openxmlformats.org/officeDocument/2006/relationships/image" Target="../media/image4.png"/><Relationship Id="rId1" Type="http://schemas.openxmlformats.org/officeDocument/2006/relationships/slideMaster" Target="../slideMasters/slideMaster6.xml"/><Relationship Id="rId2" Type="http://schemas.openxmlformats.org/officeDocument/2006/relationships/image" Target="../media/image1.jpeg"/></Relationships>
</file>

<file path=ppt/slideLayouts/_rels/slideLayout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4" Type="http://schemas.openxmlformats.org/officeDocument/2006/relationships/image" Target="../media/image4.png"/><Relationship Id="rId1" Type="http://schemas.openxmlformats.org/officeDocument/2006/relationships/slideMaster" Target="../slideMasters/slideMaster6.xml"/><Relationship Id="rId2" Type="http://schemas.openxmlformats.org/officeDocument/2006/relationships/image" Target="../media/image3.jpeg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Relationship Id="rId2" Type="http://schemas.openxmlformats.org/officeDocument/2006/relationships/image" Target="../media/image5.png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Relationship Id="rId2" Type="http://schemas.openxmlformats.org/officeDocument/2006/relationships/image" Target="../media/image5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Relationship Id="rId2" Type="http://schemas.openxmlformats.org/officeDocument/2006/relationships/image" Target="../media/image5.png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Relationship Id="rId2" Type="http://schemas.openxmlformats.org/officeDocument/2006/relationships/image" Target="../media/image5.png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Relationship Id="rId2" Type="http://schemas.openxmlformats.org/officeDocument/2006/relationships/image" Target="../media/image5.png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Relationship Id="rId2" Type="http://schemas.openxmlformats.org/officeDocument/2006/relationships/image" Target="../media/image5.png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Relationship Id="rId2" Type="http://schemas.openxmlformats.org/officeDocument/2006/relationships/image" Target="../media/image5.png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Relationship Id="rId2" Type="http://schemas.openxmlformats.org/officeDocument/2006/relationships/image" Target="../media/image5.png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Relationship Id="rId2" Type="http://schemas.openxmlformats.org/officeDocument/2006/relationships/image" Target="../media/image5.png"/><Relationship Id="rId3" Type="http://schemas.openxmlformats.org/officeDocument/2006/relationships/image" Target="../media/image6.jpeg"/></Relationships>
</file>

<file path=ppt/slideLayouts/_rels/slideLayout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openxmlformats.org/officeDocument/2006/relationships/image" Target="../media/image3.jpeg"/><Relationship Id="rId5" Type="http://schemas.openxmlformats.org/officeDocument/2006/relationships/image" Target="../media/image4.png"/><Relationship Id="rId1" Type="http://schemas.openxmlformats.org/officeDocument/2006/relationships/slideMaster" Target="../slideMasters/slideMaster7.xml"/><Relationship Id="rId2" Type="http://schemas.openxmlformats.org/officeDocument/2006/relationships/image" Target="../media/image1.jpeg"/></Relationships>
</file>

<file path=ppt/slideLayouts/_rels/slideLayout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4" Type="http://schemas.openxmlformats.org/officeDocument/2006/relationships/image" Target="../media/image4.png"/><Relationship Id="rId1" Type="http://schemas.openxmlformats.org/officeDocument/2006/relationships/slideMaster" Target="../slideMasters/slideMaster7.xml"/><Relationship Id="rId2" Type="http://schemas.openxmlformats.org/officeDocument/2006/relationships/image" Target="../media/image3.jpeg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Relationship Id="rId2" Type="http://schemas.openxmlformats.org/officeDocument/2006/relationships/image" Target="../media/image5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Relationship Id="rId2" Type="http://schemas.openxmlformats.org/officeDocument/2006/relationships/image" Target="../media/image5.png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Relationship Id="rId2" Type="http://schemas.openxmlformats.org/officeDocument/2006/relationships/image" Target="../media/image5.png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Relationship Id="rId2" Type="http://schemas.openxmlformats.org/officeDocument/2006/relationships/image" Target="../media/image5.png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Relationship Id="rId2" Type="http://schemas.openxmlformats.org/officeDocument/2006/relationships/image" Target="../media/image5.png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Relationship Id="rId2" Type="http://schemas.openxmlformats.org/officeDocument/2006/relationships/image" Target="../media/image5.png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Relationship Id="rId2" Type="http://schemas.openxmlformats.org/officeDocument/2006/relationships/image" Target="../media/image5.png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Relationship Id="rId2" Type="http://schemas.openxmlformats.org/officeDocument/2006/relationships/image" Target="../media/image5.png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Relationship Id="rId2" Type="http://schemas.openxmlformats.org/officeDocument/2006/relationships/image" Target="../media/image5.png"/><Relationship Id="rId3" Type="http://schemas.openxmlformats.org/officeDocument/2006/relationships/image" Target="../media/image6.jpeg"/></Relationships>
</file>

<file path=ppt/slideLayouts/_rels/slideLayout7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openxmlformats.org/officeDocument/2006/relationships/image" Target="../media/image3.jpeg"/><Relationship Id="rId5" Type="http://schemas.openxmlformats.org/officeDocument/2006/relationships/image" Target="../media/image4.png"/><Relationship Id="rId1" Type="http://schemas.openxmlformats.org/officeDocument/2006/relationships/slideMaster" Target="../slideMasters/slideMaster8.xml"/><Relationship Id="rId2" Type="http://schemas.openxmlformats.org/officeDocument/2006/relationships/image" Target="../media/image1.jpeg"/></Relationships>
</file>

<file path=ppt/slideLayouts/_rels/slideLayout7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4" Type="http://schemas.openxmlformats.org/officeDocument/2006/relationships/image" Target="../media/image4.png"/><Relationship Id="rId1" Type="http://schemas.openxmlformats.org/officeDocument/2006/relationships/slideMaster" Target="../slideMasters/slideMaster8.xml"/><Relationship Id="rId2" Type="http://schemas.openxmlformats.org/officeDocument/2006/relationships/image" Target="../media/image3.jpe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Relationship Id="rId2" Type="http://schemas.openxmlformats.org/officeDocument/2006/relationships/image" Target="../media/image5.png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Relationship Id="rId2" Type="http://schemas.openxmlformats.org/officeDocument/2006/relationships/image" Target="../media/image5.png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Relationship Id="rId2" Type="http://schemas.openxmlformats.org/officeDocument/2006/relationships/image" Target="../media/image5.png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Relationship Id="rId2" Type="http://schemas.openxmlformats.org/officeDocument/2006/relationships/image" Target="../media/image5.png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Relationship Id="rId2" Type="http://schemas.openxmlformats.org/officeDocument/2006/relationships/image" Target="../media/image5.png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Relationship Id="rId2" Type="http://schemas.openxmlformats.org/officeDocument/2006/relationships/image" Target="../media/image5.png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Relationship Id="rId2" Type="http://schemas.openxmlformats.org/officeDocument/2006/relationships/image" Target="../media/image5.png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Relationship Id="rId2" Type="http://schemas.openxmlformats.org/officeDocument/2006/relationships/image" Target="../media/image5.png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Relationship Id="rId2" Type="http://schemas.openxmlformats.org/officeDocument/2006/relationships/image" Target="../media/image5.png"/><Relationship Id="rId3" Type="http://schemas.openxmlformats.org/officeDocument/2006/relationships/image" Target="../media/image6.jpe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Bildplatzhalter 10" descr="image_title_3b.jpg"/>
          <p:cNvPicPr>
            <a:picLocks noChangeAspect="1"/>
          </p:cNvPicPr>
          <p:nvPr userDrawn="1"/>
        </p:nvPicPr>
        <p:blipFill>
          <a:blip r:embed="rId2" cstate="print"/>
          <a:srcRect l="2715" r="2715"/>
          <a:stretch>
            <a:fillRect/>
          </a:stretch>
        </p:blipFill>
        <p:spPr bwMode="auto">
          <a:xfrm>
            <a:off x="6103144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Bildplatzhalter 9" descr="image_title_2a.jpg"/>
          <p:cNvPicPr>
            <a:picLocks noChangeAspect="1"/>
          </p:cNvPicPr>
          <p:nvPr userDrawn="1"/>
        </p:nvPicPr>
        <p:blipFill>
          <a:blip r:embed="rId3" cstate="print"/>
          <a:srcRect l="2715" r="2715"/>
          <a:stretch>
            <a:fillRect/>
          </a:stretch>
        </p:blipFill>
        <p:spPr bwMode="auto">
          <a:xfrm>
            <a:off x="3042000" y="3626644"/>
            <a:ext cx="3060000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" name="Bildplatzhalter 14" descr="image_title_1a.jpg"/>
          <p:cNvPicPr>
            <a:picLocks noChangeAspect="1"/>
          </p:cNvPicPr>
          <p:nvPr userDrawn="1"/>
        </p:nvPicPr>
        <p:blipFill>
          <a:blip r:embed="rId4" cstate="print"/>
          <a:srcRect l="2715" r="2715"/>
          <a:stretch>
            <a:fillRect/>
          </a:stretch>
        </p:blipFill>
        <p:spPr bwMode="auto">
          <a:xfrm>
            <a:off x="0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hteck 7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808285"/>
          </a:solidFill>
        </p:spPr>
        <p:txBody>
          <a:bodyPr lIns="72000" rIns="0" anchor="ctr"/>
          <a:lstStyle/>
          <a:p>
            <a:pPr marL="82550">
              <a:defRPr/>
            </a:pP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Fraunhofer</a:t>
            </a:r>
            <a:b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</a:b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Heinrich Hertz Institute</a:t>
            </a:r>
          </a:p>
        </p:txBody>
      </p:sp>
      <p:sp>
        <p:nvSpPr>
          <p:cNvPr id="10" name="Rechteck 9"/>
          <p:cNvSpPr/>
          <p:nvPr/>
        </p:nvSpPr>
        <p:spPr>
          <a:xfrm>
            <a:off x="0" y="857250"/>
            <a:ext cx="9144000" cy="642938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0"/>
            <a:ext cx="9144000" cy="900113"/>
          </a:xfrm>
          <a:prstGeom prst="rect">
            <a:avLst/>
          </a:prstGeom>
          <a:solidFill>
            <a:srgbClr val="8082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0" y="3573463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3" name="Text Box 1055"/>
          <p:cNvSpPr txBox="1">
            <a:spLocks noChangeArrowheads="1"/>
          </p:cNvSpPr>
          <p:nvPr/>
        </p:nvSpPr>
        <p:spPr bwMode="auto">
          <a:xfrm>
            <a:off x="468313" y="3141663"/>
            <a:ext cx="6696075" cy="457200"/>
          </a:xfrm>
          <a:prstGeom prst="rect">
            <a:avLst/>
          </a:prstGeom>
          <a:noFill/>
          <a:ln w="9525">
            <a:noFill/>
            <a:prstDash val="dash"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de-DE" sz="2400"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0" y="6143625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468313" y="6308725"/>
            <a:ext cx="6961187" cy="360363"/>
          </a:xfrm>
          <a:prstGeom prst="rect">
            <a:avLst/>
          </a:prstGeom>
          <a:noFill/>
        </p:spPr>
        <p:txBody>
          <a:bodyPr lIns="0" tIns="0" rIns="0" bIns="0" anchor="ctr"/>
          <a:lstStyle/>
          <a:p>
            <a:pPr>
              <a:defRPr/>
            </a:pPr>
            <a:r>
              <a:rPr lang="de-DE" sz="1100" dirty="0">
                <a:latin typeface="Arial" pitchFamily="34" charset="0"/>
                <a:ea typeface="ＭＳ Ｐゴシック" pitchFamily="1" charset="-128"/>
                <a:cs typeface="Arial" pitchFamily="34" charset="0"/>
              </a:rPr>
              <a:t>Fraunhofer Heinrich Hertz Institute, Einsteinufer 37, 10587 Berlin	         www.hhi.fraunhofer.de</a:t>
            </a:r>
          </a:p>
        </p:txBody>
      </p:sp>
      <p:pic>
        <p:nvPicPr>
          <p:cNvPr id="17" name="Grafik 15" descr="hhi_E_334-cmyk__2.gif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61925" y="203200"/>
            <a:ext cx="2439988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Textplatzhalter 21"/>
          <p:cNvSpPr>
            <a:spLocks noGrp="1"/>
          </p:cNvSpPr>
          <p:nvPr>
            <p:ph type="body" sz="quarter" idx="11"/>
          </p:nvPr>
        </p:nvSpPr>
        <p:spPr>
          <a:xfrm>
            <a:off x="468313" y="1773238"/>
            <a:ext cx="8496300" cy="430887"/>
          </a:xfrm>
        </p:spPr>
        <p:txBody>
          <a:bodyPr>
            <a:spAutoFit/>
          </a:bodyPr>
          <a:lstStyle>
            <a:lvl1pPr marL="1588" indent="0">
              <a:buFontTx/>
              <a:buNone/>
              <a:defRPr sz="2800" b="1">
                <a:latin typeface="Arial" pitchFamily="34" charset="0"/>
                <a:cs typeface="Arial" pitchFamily="34" charset="0"/>
              </a:defRPr>
            </a:lvl1pPr>
            <a:lvl2pPr marL="1588" indent="0">
              <a:defRPr sz="1800" b="1"/>
            </a:lvl2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15"/>
          </p:nvPr>
        </p:nvSpPr>
        <p:spPr>
          <a:xfrm>
            <a:off x="468313" y="2357430"/>
            <a:ext cx="8496300" cy="369332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2400" b="1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21" name="Textplatzhalter 14"/>
          <p:cNvSpPr>
            <a:spLocks noGrp="1"/>
          </p:cNvSpPr>
          <p:nvPr>
            <p:ph type="body" sz="quarter" idx="19"/>
          </p:nvPr>
        </p:nvSpPr>
        <p:spPr>
          <a:xfrm>
            <a:off x="468313" y="3000372"/>
            <a:ext cx="8496300" cy="276999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18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8" name="Datumsplatzhalter 35"/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9AA28EF4-0097-47F9-A299-F065B00E71E4}" type="datetime1">
              <a:rPr lang="de-DE" smtClean="0"/>
              <a:pPr>
                <a:defRPr/>
              </a:pPr>
              <a:t>18/10/16</a:t>
            </a:fld>
            <a:endParaRPr lang="de-DE" dirty="0"/>
          </a:p>
        </p:txBody>
      </p:sp>
      <p:sp>
        <p:nvSpPr>
          <p:cNvPr id="19" name="Foliennummernplatzhalter 15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6F275CE-8328-4E40-82FC-A99F36E353AA}" type="slidenum">
              <a:rPr lang="de-DE" smtClean="0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3786190"/>
            <a:ext cx="5975350" cy="2143140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D5168B56-A4B4-4CD8-8F5C-6F8979827332}" type="datetime1">
              <a:rPr lang="de-DE" smtClean="0"/>
              <a:pPr>
                <a:defRPr/>
              </a:pPr>
              <a:t>18/10/16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‹Nr.›</a:t>
            </a:fld>
            <a:endParaRPr lang="de-DE" dirty="0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2" name="Bildplatzhalter 15"/>
          <p:cNvSpPr>
            <a:spLocks noGrp="1"/>
          </p:cNvSpPr>
          <p:nvPr>
            <p:ph type="pic" sz="quarter" idx="26"/>
          </p:nvPr>
        </p:nvSpPr>
        <p:spPr>
          <a:xfrm>
            <a:off x="468312" y="1412875"/>
            <a:ext cx="2898000" cy="2232026"/>
          </a:xfrm>
        </p:spPr>
        <p:txBody>
          <a:bodyPr/>
          <a:lstStyle/>
          <a:p>
            <a:endParaRPr lang="de-DE"/>
          </a:p>
        </p:txBody>
      </p:sp>
      <p:sp>
        <p:nvSpPr>
          <p:cNvPr id="34" name="Bildplatzhalter 15"/>
          <p:cNvSpPr>
            <a:spLocks noGrp="1"/>
          </p:cNvSpPr>
          <p:nvPr>
            <p:ph type="pic" sz="quarter" idx="27"/>
          </p:nvPr>
        </p:nvSpPr>
        <p:spPr>
          <a:xfrm>
            <a:off x="3545663" y="1412874"/>
            <a:ext cx="2898000" cy="2232026"/>
          </a:xfrm>
        </p:spPr>
        <p:txBody>
          <a:bodyPr/>
          <a:lstStyle/>
          <a:p>
            <a:endParaRPr lang="de-DE"/>
          </a:p>
        </p:txBody>
      </p:sp>
      <p:sp>
        <p:nvSpPr>
          <p:cNvPr id="14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0C3E9804-9CC1-4F9B-9D45-89F7178F9669}" type="datetime1">
              <a:rPr lang="de-DE" smtClean="0"/>
              <a:pPr>
                <a:defRPr/>
              </a:pPr>
              <a:t>18/10/16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‹Nr.›</a:t>
            </a:fld>
            <a:endParaRPr lang="de-DE" dirty="0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Rechteck 18"/>
          <p:cNvSpPr/>
          <p:nvPr userDrawn="1"/>
        </p:nvSpPr>
        <p:spPr>
          <a:xfrm>
            <a:off x="6609134" y="1928802"/>
            <a:ext cx="2355479" cy="113877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Einsteinufer 37</a:t>
            </a:r>
            <a:b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</a:b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10587 Berlin, Germany</a:t>
            </a:r>
          </a:p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Phone +49 30 31002-0</a:t>
            </a:r>
          </a:p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www.hhi.fraunhofer.de</a:t>
            </a:r>
            <a:endParaRPr kumimoji="0" lang="de-DE" sz="16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sp>
        <p:nvSpPr>
          <p:cNvPr id="22" name="Rechteck 21"/>
          <p:cNvSpPr/>
          <p:nvPr userDrawn="1"/>
        </p:nvSpPr>
        <p:spPr>
          <a:xfrm>
            <a:off x="468312" y="360000"/>
            <a:ext cx="5746762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Be our Guest – become a Partner</a:t>
            </a:r>
            <a:endParaRPr kumimoji="0" lang="de-DE" sz="2400" b="1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sp>
        <p:nvSpPr>
          <p:cNvPr id="24" name="Rechteck 23"/>
          <p:cNvSpPr/>
          <p:nvPr userDrawn="1"/>
        </p:nvSpPr>
        <p:spPr>
          <a:xfrm>
            <a:off x="468313" y="1412875"/>
            <a:ext cx="5975350" cy="30777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263525" marR="0" lvl="1" indent="-263525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The Fraunhofer Heinrich Hertz Institute</a:t>
            </a:r>
            <a:endParaRPr kumimoji="0" lang="de-DE" sz="20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pic>
        <p:nvPicPr>
          <p:cNvPr id="25" name="Grafik 24" descr="Abschlussbildjpg.jp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468313" y="2000240"/>
            <a:ext cx="5675323" cy="382679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Bildplatzhalter 10" descr="image_title_3b.jpg"/>
          <p:cNvPicPr>
            <a:picLocks noChangeAspect="1"/>
          </p:cNvPicPr>
          <p:nvPr userDrawn="1"/>
        </p:nvPicPr>
        <p:blipFill>
          <a:blip r:embed="rId2" cstate="print"/>
          <a:srcRect l="2715" r="2715"/>
          <a:stretch>
            <a:fillRect/>
          </a:stretch>
        </p:blipFill>
        <p:spPr bwMode="auto">
          <a:xfrm>
            <a:off x="6103144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Bildplatzhalter 9" descr="image_title_2a.jpg"/>
          <p:cNvPicPr>
            <a:picLocks noChangeAspect="1"/>
          </p:cNvPicPr>
          <p:nvPr userDrawn="1"/>
        </p:nvPicPr>
        <p:blipFill>
          <a:blip r:embed="rId3" cstate="print"/>
          <a:srcRect l="2715" r="2715"/>
          <a:stretch>
            <a:fillRect/>
          </a:stretch>
        </p:blipFill>
        <p:spPr bwMode="auto">
          <a:xfrm>
            <a:off x="3042000" y="3626644"/>
            <a:ext cx="3060000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" name="Bildplatzhalter 14" descr="image_title_1a.jpg"/>
          <p:cNvPicPr>
            <a:picLocks noChangeAspect="1"/>
          </p:cNvPicPr>
          <p:nvPr userDrawn="1"/>
        </p:nvPicPr>
        <p:blipFill>
          <a:blip r:embed="rId4" cstate="print"/>
          <a:srcRect l="2715" r="2715"/>
          <a:stretch>
            <a:fillRect/>
          </a:stretch>
        </p:blipFill>
        <p:spPr bwMode="auto">
          <a:xfrm>
            <a:off x="0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hteck 7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808285"/>
          </a:solidFill>
        </p:spPr>
        <p:txBody>
          <a:bodyPr lIns="72000" rIns="0" anchor="ctr"/>
          <a:lstStyle/>
          <a:p>
            <a:pPr marL="82550">
              <a:defRPr/>
            </a:pP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Fraunhofer</a:t>
            </a:r>
            <a:b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</a:b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Heinrich Hertz Institute</a:t>
            </a:r>
          </a:p>
        </p:txBody>
      </p:sp>
      <p:sp>
        <p:nvSpPr>
          <p:cNvPr id="10" name="Rechteck 9"/>
          <p:cNvSpPr/>
          <p:nvPr/>
        </p:nvSpPr>
        <p:spPr>
          <a:xfrm>
            <a:off x="0" y="857250"/>
            <a:ext cx="9144000" cy="642938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0"/>
            <a:ext cx="9144000" cy="900113"/>
          </a:xfrm>
          <a:prstGeom prst="rect">
            <a:avLst/>
          </a:prstGeom>
          <a:solidFill>
            <a:srgbClr val="8082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0" y="3573463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3" name="Text Box 1055"/>
          <p:cNvSpPr txBox="1">
            <a:spLocks noChangeArrowheads="1"/>
          </p:cNvSpPr>
          <p:nvPr/>
        </p:nvSpPr>
        <p:spPr bwMode="auto">
          <a:xfrm>
            <a:off x="468313" y="3141663"/>
            <a:ext cx="6696075" cy="457200"/>
          </a:xfrm>
          <a:prstGeom prst="rect">
            <a:avLst/>
          </a:prstGeom>
          <a:noFill/>
          <a:ln w="9525">
            <a:noFill/>
            <a:prstDash val="dash"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de-DE" sz="2400"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0" y="6143625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468313" y="6308725"/>
            <a:ext cx="6961187" cy="360363"/>
          </a:xfrm>
          <a:prstGeom prst="rect">
            <a:avLst/>
          </a:prstGeom>
          <a:noFill/>
        </p:spPr>
        <p:txBody>
          <a:bodyPr lIns="0" tIns="0" rIns="0" bIns="0" anchor="ctr"/>
          <a:lstStyle/>
          <a:p>
            <a:pPr>
              <a:defRPr/>
            </a:pPr>
            <a:r>
              <a:rPr lang="de-DE" sz="1100" dirty="0">
                <a:latin typeface="Arial" pitchFamily="34" charset="0"/>
                <a:ea typeface="ＭＳ Ｐゴシック" pitchFamily="1" charset="-128"/>
                <a:cs typeface="Arial" pitchFamily="34" charset="0"/>
              </a:rPr>
              <a:t>Fraunhofer Heinrich Hertz Institute, Einsteinufer 37, 10587 Berlin	         www.hhi.fraunhofer.de</a:t>
            </a:r>
          </a:p>
        </p:txBody>
      </p:sp>
      <p:pic>
        <p:nvPicPr>
          <p:cNvPr id="17" name="Grafik 15" descr="hhi_E_334-cmyk__2.gif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61925" y="203200"/>
            <a:ext cx="2439988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Textplatzhalter 21"/>
          <p:cNvSpPr>
            <a:spLocks noGrp="1"/>
          </p:cNvSpPr>
          <p:nvPr>
            <p:ph type="body" sz="quarter" idx="11"/>
          </p:nvPr>
        </p:nvSpPr>
        <p:spPr>
          <a:xfrm>
            <a:off x="468313" y="1773238"/>
            <a:ext cx="8496300" cy="430887"/>
          </a:xfrm>
        </p:spPr>
        <p:txBody>
          <a:bodyPr>
            <a:spAutoFit/>
          </a:bodyPr>
          <a:lstStyle>
            <a:lvl1pPr marL="1588" indent="0">
              <a:buFontTx/>
              <a:buNone/>
              <a:defRPr sz="2800" b="1">
                <a:latin typeface="Arial" pitchFamily="34" charset="0"/>
                <a:cs typeface="Arial" pitchFamily="34" charset="0"/>
              </a:defRPr>
            </a:lvl1pPr>
            <a:lvl2pPr marL="1588" indent="0">
              <a:defRPr sz="1800" b="1"/>
            </a:lvl2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15"/>
          </p:nvPr>
        </p:nvSpPr>
        <p:spPr>
          <a:xfrm>
            <a:off x="468313" y="2357430"/>
            <a:ext cx="8496300" cy="369332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2400" b="1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21" name="Textplatzhalter 14"/>
          <p:cNvSpPr>
            <a:spLocks noGrp="1"/>
          </p:cNvSpPr>
          <p:nvPr>
            <p:ph type="body" sz="quarter" idx="19"/>
          </p:nvPr>
        </p:nvSpPr>
        <p:spPr>
          <a:xfrm>
            <a:off x="468313" y="3000372"/>
            <a:ext cx="8496300" cy="276999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18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8" name="Datumsplatzhalter 35"/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791CFA4F-9B20-4408-8824-ED143371751E}" type="datetime1">
              <a:rPr lang="de-DE" smtClean="0"/>
              <a:pPr>
                <a:defRPr/>
              </a:pPr>
              <a:t>18/10/16</a:t>
            </a:fld>
            <a:endParaRPr lang="de-DE" dirty="0"/>
          </a:p>
        </p:txBody>
      </p:sp>
      <p:sp>
        <p:nvSpPr>
          <p:cNvPr id="19" name="Foliennummernplatzhalter 15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6F275CE-8328-4E40-82FC-A99F36E353AA}" type="slidenum">
              <a:rPr lang="de-DE" smtClean="0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HHI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Bildplatzhalter 14" descr="image_title_1a.jpg"/>
          <p:cNvPicPr>
            <a:picLocks noChangeAspect="1"/>
          </p:cNvPicPr>
          <p:nvPr userDrawn="1"/>
        </p:nvPicPr>
        <p:blipFill>
          <a:blip r:embed="rId2" cstate="print"/>
          <a:srcRect l="2715" r="2715"/>
          <a:stretch>
            <a:fillRect/>
          </a:stretch>
        </p:blipFill>
        <p:spPr bwMode="auto">
          <a:xfrm>
            <a:off x="0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Bildplatzhalter 10" descr="image_title_3b.jpg"/>
          <p:cNvPicPr>
            <a:picLocks noChangeAspect="1"/>
          </p:cNvPicPr>
          <p:nvPr userDrawn="1"/>
        </p:nvPicPr>
        <p:blipFill>
          <a:blip r:embed="rId3" cstate="print"/>
          <a:srcRect l="2715" r="2715"/>
          <a:stretch>
            <a:fillRect/>
          </a:stretch>
        </p:blipFill>
        <p:spPr bwMode="auto">
          <a:xfrm>
            <a:off x="6103144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" name="Bildplatzhalter 22"/>
          <p:cNvSpPr>
            <a:spLocks noGrp="1"/>
          </p:cNvSpPr>
          <p:nvPr>
            <p:ph type="pic" sz="quarter" idx="24"/>
          </p:nvPr>
        </p:nvSpPr>
        <p:spPr>
          <a:xfrm>
            <a:off x="3042000" y="3626645"/>
            <a:ext cx="3060000" cy="2512218"/>
          </a:xfrm>
        </p:spPr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endParaRPr lang="de-DE"/>
          </a:p>
        </p:txBody>
      </p:sp>
      <p:sp>
        <p:nvSpPr>
          <p:cNvPr id="8" name="Rechteck 7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808285"/>
          </a:solidFill>
        </p:spPr>
        <p:txBody>
          <a:bodyPr lIns="72000" rIns="0" anchor="ctr"/>
          <a:lstStyle/>
          <a:p>
            <a:pPr marL="82550">
              <a:defRPr/>
            </a:pP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Fraunhofer</a:t>
            </a:r>
            <a:b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</a:b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Heinrich Hertz Institute</a:t>
            </a:r>
          </a:p>
        </p:txBody>
      </p:sp>
      <p:sp>
        <p:nvSpPr>
          <p:cNvPr id="10" name="Rechteck 9"/>
          <p:cNvSpPr/>
          <p:nvPr/>
        </p:nvSpPr>
        <p:spPr>
          <a:xfrm>
            <a:off x="0" y="857250"/>
            <a:ext cx="9144000" cy="642938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0"/>
            <a:ext cx="9144000" cy="900113"/>
          </a:xfrm>
          <a:prstGeom prst="rect">
            <a:avLst/>
          </a:prstGeom>
          <a:solidFill>
            <a:srgbClr val="8082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0" y="3573463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3" name="Text Box 1055"/>
          <p:cNvSpPr txBox="1">
            <a:spLocks noChangeArrowheads="1"/>
          </p:cNvSpPr>
          <p:nvPr/>
        </p:nvSpPr>
        <p:spPr bwMode="auto">
          <a:xfrm>
            <a:off x="468313" y="3141663"/>
            <a:ext cx="6696075" cy="457200"/>
          </a:xfrm>
          <a:prstGeom prst="rect">
            <a:avLst/>
          </a:prstGeom>
          <a:noFill/>
          <a:ln w="9525">
            <a:noFill/>
            <a:prstDash val="dash"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de-DE" sz="2400"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0" y="6141244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468313" y="6308725"/>
            <a:ext cx="6961187" cy="360363"/>
          </a:xfrm>
          <a:prstGeom prst="rect">
            <a:avLst/>
          </a:prstGeom>
          <a:noFill/>
        </p:spPr>
        <p:txBody>
          <a:bodyPr lIns="0" tIns="0" rIns="0" bIns="0" anchor="ctr"/>
          <a:lstStyle/>
          <a:p>
            <a:pPr>
              <a:defRPr/>
            </a:pPr>
            <a:r>
              <a:rPr lang="de-DE" sz="1100" dirty="0">
                <a:latin typeface="Arial" pitchFamily="34" charset="0"/>
                <a:ea typeface="ＭＳ Ｐゴシック" pitchFamily="1" charset="-128"/>
                <a:cs typeface="Arial" pitchFamily="34" charset="0"/>
              </a:rPr>
              <a:t>Fraunhofer Heinrich Hertz Institute, Einsteinufer 37, 10587 Berlin	         www.hhi.fraunhofer.de</a:t>
            </a:r>
          </a:p>
        </p:txBody>
      </p:sp>
      <p:pic>
        <p:nvPicPr>
          <p:cNvPr id="17" name="Grafik 15" descr="hhi_E_334-cmyk__2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161925" y="203200"/>
            <a:ext cx="2439903" cy="511257"/>
          </a:xfrm>
          <a:prstGeom prst="rect">
            <a:avLst/>
          </a:prstGeom>
          <a:noFill/>
          <a:ln>
            <a:noFill/>
          </a:ln>
        </p:spPr>
      </p:pic>
      <p:sp>
        <p:nvSpPr>
          <p:cNvPr id="22" name="Textplatzhalter 21"/>
          <p:cNvSpPr>
            <a:spLocks noGrp="1"/>
          </p:cNvSpPr>
          <p:nvPr>
            <p:ph type="body" sz="quarter" idx="11"/>
          </p:nvPr>
        </p:nvSpPr>
        <p:spPr>
          <a:xfrm>
            <a:off x="468313" y="1773238"/>
            <a:ext cx="8496300" cy="430887"/>
          </a:xfrm>
        </p:spPr>
        <p:txBody>
          <a:bodyPr>
            <a:spAutoFit/>
          </a:bodyPr>
          <a:lstStyle>
            <a:lvl1pPr marL="1588" indent="0">
              <a:buFontTx/>
              <a:buNone/>
              <a:defRPr sz="2800" b="1">
                <a:latin typeface="Arial" pitchFamily="34" charset="0"/>
                <a:cs typeface="Arial" pitchFamily="34" charset="0"/>
              </a:defRPr>
            </a:lvl1pPr>
            <a:lvl2pPr marL="1588" indent="0">
              <a:defRPr sz="1800" b="1"/>
            </a:lvl2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15"/>
          </p:nvPr>
        </p:nvSpPr>
        <p:spPr>
          <a:xfrm>
            <a:off x="468313" y="2357430"/>
            <a:ext cx="8496300" cy="369332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2400" b="1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21" name="Textplatzhalter 14"/>
          <p:cNvSpPr>
            <a:spLocks noGrp="1"/>
          </p:cNvSpPr>
          <p:nvPr>
            <p:ph type="body" sz="quarter" idx="19"/>
          </p:nvPr>
        </p:nvSpPr>
        <p:spPr>
          <a:xfrm>
            <a:off x="468313" y="3000372"/>
            <a:ext cx="8496300" cy="276999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18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8" name="Datumsplatzhalter 35"/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5488D79A-61A0-4EE0-BEE3-47EF454618E9}" type="datetime1">
              <a:rPr lang="de-DE" smtClean="0"/>
              <a:pPr>
                <a:defRPr/>
              </a:pPr>
              <a:t>18/10/16</a:t>
            </a:fld>
            <a:endParaRPr lang="de-DE" dirty="0"/>
          </a:p>
        </p:txBody>
      </p:sp>
      <p:sp>
        <p:nvSpPr>
          <p:cNvPr id="19" name="Foliennummernplatzhalter 15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6F275CE-8328-4E40-82FC-A99F36E353AA}" type="slidenum">
              <a:rPr lang="de-DE" smtClean="0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1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265113" marR="0" indent="18415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None/>
              <a:tabLst/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4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3" y="359138"/>
            <a:ext cx="5760000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dirty="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C334472D-5BBC-450D-B56F-1D2AF9CB4567}" type="datetime1">
              <a:rPr lang="de-DE" smtClean="0"/>
              <a:pPr>
                <a:defRPr/>
              </a:pPr>
              <a:t>18/10/16</a:t>
            </a:fld>
            <a:endParaRPr lang="de-DE" dirty="0"/>
          </a:p>
        </p:txBody>
      </p:sp>
      <p:sp>
        <p:nvSpPr>
          <p:cNvPr id="9" name="Foliennummernplatzhalt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‹Nr.›</a:t>
            </a:fld>
            <a:endParaRPr lang="de-DE" dirty="0"/>
          </a:p>
        </p:txBody>
      </p:sp>
      <p:sp>
        <p:nvSpPr>
          <p:cNvPr id="10" name="Fußzeilenplatzhalter 16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 dirty="0"/>
          </a:p>
        </p:txBody>
      </p:sp>
      <p:sp>
        <p:nvSpPr>
          <p:cNvPr id="11" name="Textfeld 10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0"/>
            <a:endParaRPr lang="de-DE" dirty="0" smtClean="0"/>
          </a:p>
        </p:txBody>
      </p:sp>
      <p:sp>
        <p:nvSpPr>
          <p:cNvPr id="11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B8DE37A0-4F5C-429F-BC73-C0699AB2A795}" type="datetime1">
              <a:rPr lang="de-DE" smtClean="0"/>
              <a:pPr>
                <a:defRPr/>
              </a:pPr>
              <a:t>18/10/16</a:t>
            </a:fld>
            <a:endParaRPr lang="de-DE" dirty="0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‹Nr.›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 dirty="0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0"/>
            <a:endParaRPr lang="de-DE" dirty="0" smtClean="0"/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9234C757-915C-4C25-8C9E-1AD1E9DAC425}" type="datetime1">
              <a:rPr lang="de-DE" smtClean="0"/>
              <a:pPr>
                <a:defRPr/>
              </a:pPr>
              <a:t>18/10/16</a:t>
            </a:fld>
            <a:endParaRPr lang="de-DE" dirty="0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‹Nr.›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 dirty="0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Bildplatzhalter 15"/>
          <p:cNvSpPr>
            <a:spLocks noGrp="1"/>
          </p:cNvSpPr>
          <p:nvPr>
            <p:ph type="pic" sz="quarter" idx="28"/>
          </p:nvPr>
        </p:nvSpPr>
        <p:spPr bwMode="auto">
          <a:xfrm>
            <a:off x="6605587" y="1412875"/>
            <a:ext cx="2359025" cy="208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8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3644900"/>
            <a:ext cx="2358412" cy="2284430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00EB6A4A-7E9D-4993-A127-BEE28D451CC2}" type="datetime1">
              <a:rPr lang="de-DE" smtClean="0"/>
              <a:pPr>
                <a:defRPr/>
              </a:pPr>
              <a:t>18/10/16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‹Nr.›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Textplatzhalter 24"/>
          <p:cNvSpPr>
            <a:spLocks noGrp="1"/>
          </p:cNvSpPr>
          <p:nvPr>
            <p:ph type="body" sz="quarter" idx="21" hasCustomPrompt="1"/>
          </p:nvPr>
        </p:nvSpPr>
        <p:spPr>
          <a:xfrm>
            <a:off x="468313" y="5643578"/>
            <a:ext cx="5975350" cy="285752"/>
          </a:xfrm>
        </p:spPr>
        <p:txBody>
          <a:bodyPr/>
          <a:lstStyle>
            <a:lvl1pPr marL="0" marR="0" indent="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None/>
              <a:tabLst/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1pPr>
            <a:lvl2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2pPr>
            <a:lvl3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3pPr>
            <a:lvl4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4pPr>
            <a:lvl5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5pPr>
          </a:lstStyle>
          <a:p>
            <a:pPr lvl="0"/>
            <a:r>
              <a:rPr lang="de-DE" dirty="0" smtClean="0"/>
              <a:t>Bildunterschrift</a:t>
            </a:r>
            <a:endParaRPr lang="de-DE" dirty="0"/>
          </a:p>
        </p:txBody>
      </p:sp>
      <p:sp>
        <p:nvSpPr>
          <p:cNvPr id="18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412875"/>
            <a:ext cx="5975350" cy="4159250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14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HI 1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849630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4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3" y="359428"/>
            <a:ext cx="5760000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7378A7EF-6D5A-4D36-8435-822CB165435C}" type="datetime1">
              <a:rPr lang="de-DE" smtClean="0"/>
              <a:pPr>
                <a:defRPr/>
              </a:pPr>
              <a:t>18/10/16</a:t>
            </a:fld>
            <a:endParaRPr lang="de-DE"/>
          </a:p>
        </p:txBody>
      </p:sp>
      <p:sp>
        <p:nvSpPr>
          <p:cNvPr id="9" name="Foliennummernplatzhalt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‹Nr.›</a:t>
            </a:fld>
            <a:endParaRPr lang="de-DE" dirty="0"/>
          </a:p>
        </p:txBody>
      </p:sp>
      <p:sp>
        <p:nvSpPr>
          <p:cNvPr id="10" name="Fußzeilenplatzhalter 16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1" name="Textfeld 10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36ACA97C-E16A-469C-9142-F296C8AF1515}" type="datetime1">
              <a:rPr lang="de-DE" smtClean="0"/>
              <a:pPr>
                <a:defRPr/>
              </a:pPr>
              <a:t>18/10/16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‹Nr.›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412875"/>
            <a:ext cx="8496300" cy="4516455"/>
          </a:xfrm>
        </p:spPr>
        <p:txBody>
          <a:bodyPr/>
          <a:lstStyle/>
          <a:p>
            <a:endParaRPr lang="de-DE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HHI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Bildplatzhalter 14" descr="image_title_1a.jpg"/>
          <p:cNvPicPr>
            <a:picLocks noChangeAspect="1"/>
          </p:cNvPicPr>
          <p:nvPr userDrawn="1"/>
        </p:nvPicPr>
        <p:blipFill>
          <a:blip r:embed="rId2" cstate="print"/>
          <a:srcRect l="2715" r="2715"/>
          <a:stretch>
            <a:fillRect/>
          </a:stretch>
        </p:blipFill>
        <p:spPr bwMode="auto">
          <a:xfrm>
            <a:off x="0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Bildplatzhalter 10" descr="image_title_3b.jpg"/>
          <p:cNvPicPr>
            <a:picLocks noChangeAspect="1"/>
          </p:cNvPicPr>
          <p:nvPr userDrawn="1"/>
        </p:nvPicPr>
        <p:blipFill>
          <a:blip r:embed="rId3" cstate="print"/>
          <a:srcRect l="2715" r="2715"/>
          <a:stretch>
            <a:fillRect/>
          </a:stretch>
        </p:blipFill>
        <p:spPr bwMode="auto">
          <a:xfrm>
            <a:off x="6103144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" name="Bildplatzhalter 22"/>
          <p:cNvSpPr>
            <a:spLocks noGrp="1"/>
          </p:cNvSpPr>
          <p:nvPr>
            <p:ph type="pic" sz="quarter" idx="24"/>
          </p:nvPr>
        </p:nvSpPr>
        <p:spPr>
          <a:xfrm>
            <a:off x="3042000" y="3626645"/>
            <a:ext cx="3060000" cy="2512218"/>
          </a:xfrm>
        </p:spPr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endParaRPr lang="de-DE"/>
          </a:p>
        </p:txBody>
      </p:sp>
      <p:sp>
        <p:nvSpPr>
          <p:cNvPr id="8" name="Rechteck 7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808285"/>
          </a:solidFill>
        </p:spPr>
        <p:txBody>
          <a:bodyPr lIns="72000" rIns="0" anchor="ctr"/>
          <a:lstStyle/>
          <a:p>
            <a:pPr marL="82550">
              <a:defRPr/>
            </a:pP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Fraunhofer</a:t>
            </a:r>
            <a:b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</a:b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Heinrich Hertz Institute</a:t>
            </a:r>
          </a:p>
        </p:txBody>
      </p:sp>
      <p:sp>
        <p:nvSpPr>
          <p:cNvPr id="10" name="Rechteck 9"/>
          <p:cNvSpPr/>
          <p:nvPr/>
        </p:nvSpPr>
        <p:spPr>
          <a:xfrm>
            <a:off x="0" y="857250"/>
            <a:ext cx="9144000" cy="642938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0"/>
            <a:ext cx="9144000" cy="900113"/>
          </a:xfrm>
          <a:prstGeom prst="rect">
            <a:avLst/>
          </a:prstGeom>
          <a:solidFill>
            <a:srgbClr val="8082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0" y="3573463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3" name="Text Box 1055"/>
          <p:cNvSpPr txBox="1">
            <a:spLocks noChangeArrowheads="1"/>
          </p:cNvSpPr>
          <p:nvPr/>
        </p:nvSpPr>
        <p:spPr bwMode="auto">
          <a:xfrm>
            <a:off x="468313" y="3141663"/>
            <a:ext cx="6696075" cy="457200"/>
          </a:xfrm>
          <a:prstGeom prst="rect">
            <a:avLst/>
          </a:prstGeom>
          <a:noFill/>
          <a:ln w="9525">
            <a:noFill/>
            <a:prstDash val="dash"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de-DE" sz="2400"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0" y="6141244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468313" y="6308725"/>
            <a:ext cx="6961187" cy="360363"/>
          </a:xfrm>
          <a:prstGeom prst="rect">
            <a:avLst/>
          </a:prstGeom>
          <a:noFill/>
        </p:spPr>
        <p:txBody>
          <a:bodyPr lIns="0" tIns="0" rIns="0" bIns="0" anchor="ctr"/>
          <a:lstStyle/>
          <a:p>
            <a:pPr>
              <a:defRPr/>
            </a:pPr>
            <a:r>
              <a:rPr lang="de-DE" sz="1100" dirty="0">
                <a:latin typeface="Arial" pitchFamily="34" charset="0"/>
                <a:ea typeface="ＭＳ Ｐゴシック" pitchFamily="1" charset="-128"/>
                <a:cs typeface="Arial" pitchFamily="34" charset="0"/>
              </a:rPr>
              <a:t>Fraunhofer Heinrich Hertz Institute, Einsteinufer 37, 10587 Berlin	         www.hhi.fraunhofer.de</a:t>
            </a:r>
          </a:p>
        </p:txBody>
      </p:sp>
      <p:pic>
        <p:nvPicPr>
          <p:cNvPr id="17" name="Grafik 15" descr="hhi_E_334-cmyk__2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161925" y="203200"/>
            <a:ext cx="2439903" cy="511257"/>
          </a:xfrm>
          <a:prstGeom prst="rect">
            <a:avLst/>
          </a:prstGeom>
          <a:noFill/>
          <a:ln>
            <a:noFill/>
          </a:ln>
        </p:spPr>
      </p:pic>
      <p:sp>
        <p:nvSpPr>
          <p:cNvPr id="22" name="Textplatzhalter 21"/>
          <p:cNvSpPr>
            <a:spLocks noGrp="1"/>
          </p:cNvSpPr>
          <p:nvPr>
            <p:ph type="body" sz="quarter" idx="11"/>
          </p:nvPr>
        </p:nvSpPr>
        <p:spPr>
          <a:xfrm>
            <a:off x="468313" y="1773238"/>
            <a:ext cx="8496300" cy="430887"/>
          </a:xfrm>
        </p:spPr>
        <p:txBody>
          <a:bodyPr>
            <a:spAutoFit/>
          </a:bodyPr>
          <a:lstStyle>
            <a:lvl1pPr marL="1588" indent="0">
              <a:buFontTx/>
              <a:buNone/>
              <a:defRPr sz="2800" b="1">
                <a:latin typeface="Arial" pitchFamily="34" charset="0"/>
                <a:cs typeface="Arial" pitchFamily="34" charset="0"/>
              </a:defRPr>
            </a:lvl1pPr>
            <a:lvl2pPr marL="1588" indent="0">
              <a:defRPr sz="1800" b="1"/>
            </a:lvl2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15"/>
          </p:nvPr>
        </p:nvSpPr>
        <p:spPr>
          <a:xfrm>
            <a:off x="468313" y="2357430"/>
            <a:ext cx="8496300" cy="369332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2400" b="1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21" name="Textplatzhalter 14"/>
          <p:cNvSpPr>
            <a:spLocks noGrp="1"/>
          </p:cNvSpPr>
          <p:nvPr>
            <p:ph type="body" sz="quarter" idx="19"/>
          </p:nvPr>
        </p:nvSpPr>
        <p:spPr>
          <a:xfrm>
            <a:off x="468313" y="3000372"/>
            <a:ext cx="8496300" cy="276999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18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8" name="Datumsplatzhalter 35"/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D5716114-33FA-4782-8A3F-09BF6DB95ED2}" type="datetime1">
              <a:rPr lang="de-DE" smtClean="0"/>
              <a:pPr>
                <a:defRPr/>
              </a:pPr>
              <a:t>18/10/16</a:t>
            </a:fld>
            <a:endParaRPr lang="de-DE" dirty="0"/>
          </a:p>
        </p:txBody>
      </p:sp>
      <p:sp>
        <p:nvSpPr>
          <p:cNvPr id="19" name="Foliennummernplatzhalter 15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6F275CE-8328-4E40-82FC-A99F36E353AA}" type="slidenum">
              <a:rPr lang="de-DE" smtClean="0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373051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18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30BBE746-0280-48B6-9C24-3A0FDB41C9FF}" type="datetime1">
              <a:rPr lang="de-DE" smtClean="0"/>
              <a:pPr>
                <a:defRPr/>
              </a:pPr>
              <a:t>18/10/16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‹Nr.›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928802"/>
            <a:ext cx="5975350" cy="4000528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11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3786190"/>
            <a:ext cx="5975350" cy="2143140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DBA445EF-A1A5-48AE-B7CA-797A331A8673}" type="datetime1">
              <a:rPr lang="de-DE" smtClean="0"/>
              <a:pPr>
                <a:defRPr/>
              </a:pPr>
              <a:t>18/10/16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‹Nr.›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2" name="Bildplatzhalter 15"/>
          <p:cNvSpPr>
            <a:spLocks noGrp="1"/>
          </p:cNvSpPr>
          <p:nvPr>
            <p:ph type="pic" sz="quarter" idx="26"/>
          </p:nvPr>
        </p:nvSpPr>
        <p:spPr>
          <a:xfrm>
            <a:off x="468312" y="1412875"/>
            <a:ext cx="2898000" cy="2232026"/>
          </a:xfrm>
        </p:spPr>
        <p:txBody>
          <a:bodyPr/>
          <a:lstStyle/>
          <a:p>
            <a:endParaRPr lang="de-DE"/>
          </a:p>
        </p:txBody>
      </p:sp>
      <p:sp>
        <p:nvSpPr>
          <p:cNvPr id="34" name="Bildplatzhalter 15"/>
          <p:cNvSpPr>
            <a:spLocks noGrp="1"/>
          </p:cNvSpPr>
          <p:nvPr>
            <p:ph type="pic" sz="quarter" idx="27"/>
          </p:nvPr>
        </p:nvSpPr>
        <p:spPr>
          <a:xfrm>
            <a:off x="3545663" y="1412874"/>
            <a:ext cx="2898000" cy="2232026"/>
          </a:xfrm>
        </p:spPr>
        <p:txBody>
          <a:bodyPr/>
          <a:lstStyle/>
          <a:p>
            <a:endParaRPr lang="de-DE"/>
          </a:p>
        </p:txBody>
      </p:sp>
      <p:sp>
        <p:nvSpPr>
          <p:cNvPr id="14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492227AD-8661-4A84-AD5C-FF69574194F1}" type="datetime1">
              <a:rPr lang="de-DE" smtClean="0"/>
              <a:pPr>
                <a:defRPr/>
              </a:pPr>
              <a:t>18/10/16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‹Nr.›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Rechteck 18"/>
          <p:cNvSpPr/>
          <p:nvPr userDrawn="1"/>
        </p:nvSpPr>
        <p:spPr>
          <a:xfrm>
            <a:off x="6609134" y="1928802"/>
            <a:ext cx="2355479" cy="113877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Einsteinufer 37</a:t>
            </a:r>
            <a:b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</a:b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10587 Berlin, Germany</a:t>
            </a:r>
          </a:p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Phone +49 30 31002-0</a:t>
            </a:r>
          </a:p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www.hhi.fraunhofer.de</a:t>
            </a:r>
            <a:endParaRPr kumimoji="0" lang="de-DE" sz="16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sp>
        <p:nvSpPr>
          <p:cNvPr id="22" name="Rechteck 21"/>
          <p:cNvSpPr/>
          <p:nvPr userDrawn="1"/>
        </p:nvSpPr>
        <p:spPr>
          <a:xfrm>
            <a:off x="468312" y="360000"/>
            <a:ext cx="5746762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Be our Guest – become a Partner</a:t>
            </a:r>
            <a:endParaRPr kumimoji="0" lang="de-DE" sz="2400" b="1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sp>
        <p:nvSpPr>
          <p:cNvPr id="24" name="Rechteck 23"/>
          <p:cNvSpPr/>
          <p:nvPr userDrawn="1"/>
        </p:nvSpPr>
        <p:spPr>
          <a:xfrm>
            <a:off x="468313" y="1412875"/>
            <a:ext cx="5975350" cy="30777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263525" marR="0" lvl="1" indent="-263525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The Fraunhofer Heinrich Hertz Institute</a:t>
            </a:r>
            <a:endParaRPr kumimoji="0" lang="de-DE" sz="20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pic>
        <p:nvPicPr>
          <p:cNvPr id="25" name="Grafik 24" descr="Abschlussbildjpg.jp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468313" y="2000240"/>
            <a:ext cx="5675323" cy="382679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Bildplatzhalter 10" descr="image_title_3b.jpg"/>
          <p:cNvPicPr>
            <a:picLocks noChangeAspect="1"/>
          </p:cNvPicPr>
          <p:nvPr userDrawn="1"/>
        </p:nvPicPr>
        <p:blipFill>
          <a:blip r:embed="rId2" cstate="print"/>
          <a:srcRect l="2715" r="2715"/>
          <a:stretch>
            <a:fillRect/>
          </a:stretch>
        </p:blipFill>
        <p:spPr bwMode="auto">
          <a:xfrm>
            <a:off x="6103144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Bildplatzhalter 9" descr="image_title_2a.jpg"/>
          <p:cNvPicPr>
            <a:picLocks noChangeAspect="1"/>
          </p:cNvPicPr>
          <p:nvPr userDrawn="1"/>
        </p:nvPicPr>
        <p:blipFill>
          <a:blip r:embed="rId3" cstate="print"/>
          <a:srcRect l="2715" r="2715"/>
          <a:stretch>
            <a:fillRect/>
          </a:stretch>
        </p:blipFill>
        <p:spPr bwMode="auto">
          <a:xfrm>
            <a:off x="3042000" y="3626644"/>
            <a:ext cx="3060000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" name="Bildplatzhalter 14" descr="image_title_1a.jpg"/>
          <p:cNvPicPr>
            <a:picLocks noChangeAspect="1"/>
          </p:cNvPicPr>
          <p:nvPr userDrawn="1"/>
        </p:nvPicPr>
        <p:blipFill>
          <a:blip r:embed="rId4" cstate="print"/>
          <a:srcRect l="2715" r="2715"/>
          <a:stretch>
            <a:fillRect/>
          </a:stretch>
        </p:blipFill>
        <p:spPr bwMode="auto">
          <a:xfrm>
            <a:off x="0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hteck 7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808285"/>
          </a:solidFill>
        </p:spPr>
        <p:txBody>
          <a:bodyPr lIns="72000" rIns="0" anchor="ctr"/>
          <a:lstStyle/>
          <a:p>
            <a:pPr marL="82550">
              <a:defRPr/>
            </a:pP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Fraunhofer</a:t>
            </a:r>
            <a:b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</a:b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Heinrich Hertz Institute</a:t>
            </a:r>
          </a:p>
        </p:txBody>
      </p:sp>
      <p:sp>
        <p:nvSpPr>
          <p:cNvPr id="10" name="Rechteck 9"/>
          <p:cNvSpPr/>
          <p:nvPr/>
        </p:nvSpPr>
        <p:spPr>
          <a:xfrm>
            <a:off x="0" y="857250"/>
            <a:ext cx="9144000" cy="642938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0"/>
            <a:ext cx="9144000" cy="900113"/>
          </a:xfrm>
          <a:prstGeom prst="rect">
            <a:avLst/>
          </a:prstGeom>
          <a:solidFill>
            <a:srgbClr val="8082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0" y="3573463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3" name="Text Box 1055"/>
          <p:cNvSpPr txBox="1">
            <a:spLocks noChangeArrowheads="1"/>
          </p:cNvSpPr>
          <p:nvPr/>
        </p:nvSpPr>
        <p:spPr bwMode="auto">
          <a:xfrm>
            <a:off x="468313" y="3141663"/>
            <a:ext cx="6696075" cy="457200"/>
          </a:xfrm>
          <a:prstGeom prst="rect">
            <a:avLst/>
          </a:prstGeom>
          <a:noFill/>
          <a:ln w="9525">
            <a:noFill/>
            <a:prstDash val="dash"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de-DE" sz="2400"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0" y="6143625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468313" y="6308725"/>
            <a:ext cx="6961187" cy="360363"/>
          </a:xfrm>
          <a:prstGeom prst="rect">
            <a:avLst/>
          </a:prstGeom>
          <a:noFill/>
        </p:spPr>
        <p:txBody>
          <a:bodyPr lIns="0" tIns="0" rIns="0" bIns="0" anchor="ctr"/>
          <a:lstStyle/>
          <a:p>
            <a:pPr>
              <a:defRPr/>
            </a:pPr>
            <a:r>
              <a:rPr lang="de-DE" sz="1100" dirty="0">
                <a:latin typeface="Arial" pitchFamily="34" charset="0"/>
                <a:ea typeface="ＭＳ Ｐゴシック" pitchFamily="1" charset="-128"/>
                <a:cs typeface="Arial" pitchFamily="34" charset="0"/>
              </a:rPr>
              <a:t>Fraunhofer Heinrich Hertz Institute, Einsteinufer 37, 10587 Berlin	         www.hhi.fraunhofer.de</a:t>
            </a:r>
          </a:p>
        </p:txBody>
      </p:sp>
      <p:pic>
        <p:nvPicPr>
          <p:cNvPr id="17" name="Grafik 15" descr="hhi_E_334-cmyk__2.gif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61925" y="203200"/>
            <a:ext cx="2439988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Textplatzhalter 21"/>
          <p:cNvSpPr>
            <a:spLocks noGrp="1"/>
          </p:cNvSpPr>
          <p:nvPr>
            <p:ph type="body" sz="quarter" idx="11"/>
          </p:nvPr>
        </p:nvSpPr>
        <p:spPr>
          <a:xfrm>
            <a:off x="468313" y="1773238"/>
            <a:ext cx="8496300" cy="430887"/>
          </a:xfrm>
        </p:spPr>
        <p:txBody>
          <a:bodyPr>
            <a:spAutoFit/>
          </a:bodyPr>
          <a:lstStyle>
            <a:lvl1pPr marL="1588" indent="0">
              <a:buFontTx/>
              <a:buNone/>
              <a:defRPr sz="2800" b="1">
                <a:latin typeface="Arial" pitchFamily="34" charset="0"/>
                <a:cs typeface="Arial" pitchFamily="34" charset="0"/>
              </a:defRPr>
            </a:lvl1pPr>
            <a:lvl2pPr marL="1588" indent="0">
              <a:defRPr sz="1800" b="1"/>
            </a:lvl2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15"/>
          </p:nvPr>
        </p:nvSpPr>
        <p:spPr>
          <a:xfrm>
            <a:off x="468313" y="2357430"/>
            <a:ext cx="8496300" cy="369332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2400" b="1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21" name="Textplatzhalter 14"/>
          <p:cNvSpPr>
            <a:spLocks noGrp="1"/>
          </p:cNvSpPr>
          <p:nvPr>
            <p:ph type="body" sz="quarter" idx="19"/>
          </p:nvPr>
        </p:nvSpPr>
        <p:spPr>
          <a:xfrm>
            <a:off x="468313" y="3000372"/>
            <a:ext cx="8496300" cy="276999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18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8" name="Datumsplatzhalter 35"/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6E339DB-50F8-412E-9917-A4A588E444DE}" type="datetime1">
              <a:rPr lang="de-DE" smtClean="0"/>
              <a:pPr>
                <a:defRPr/>
              </a:pPr>
              <a:t>18/10/16</a:t>
            </a:fld>
            <a:endParaRPr lang="de-DE" dirty="0"/>
          </a:p>
        </p:txBody>
      </p:sp>
      <p:sp>
        <p:nvSpPr>
          <p:cNvPr id="19" name="Foliennummernplatzhalter 15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6F275CE-8328-4E40-82FC-A99F36E353AA}" type="slidenum">
              <a:rPr lang="de-DE" smtClean="0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HHI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Bildplatzhalter 14" descr="image_title_1a.jpg"/>
          <p:cNvPicPr>
            <a:picLocks noChangeAspect="1"/>
          </p:cNvPicPr>
          <p:nvPr userDrawn="1"/>
        </p:nvPicPr>
        <p:blipFill>
          <a:blip r:embed="rId2" cstate="print"/>
          <a:srcRect l="2715" r="2715"/>
          <a:stretch>
            <a:fillRect/>
          </a:stretch>
        </p:blipFill>
        <p:spPr bwMode="auto">
          <a:xfrm>
            <a:off x="0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Bildplatzhalter 10" descr="image_title_3b.jpg"/>
          <p:cNvPicPr>
            <a:picLocks noChangeAspect="1"/>
          </p:cNvPicPr>
          <p:nvPr userDrawn="1"/>
        </p:nvPicPr>
        <p:blipFill>
          <a:blip r:embed="rId3" cstate="print"/>
          <a:srcRect l="2715" r="2715"/>
          <a:stretch>
            <a:fillRect/>
          </a:stretch>
        </p:blipFill>
        <p:spPr bwMode="auto">
          <a:xfrm>
            <a:off x="6103144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" name="Bildplatzhalter 22"/>
          <p:cNvSpPr>
            <a:spLocks noGrp="1"/>
          </p:cNvSpPr>
          <p:nvPr>
            <p:ph type="pic" sz="quarter" idx="24"/>
          </p:nvPr>
        </p:nvSpPr>
        <p:spPr>
          <a:xfrm>
            <a:off x="3042000" y="3626645"/>
            <a:ext cx="3060000" cy="2512218"/>
          </a:xfrm>
        </p:spPr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endParaRPr lang="de-DE"/>
          </a:p>
        </p:txBody>
      </p:sp>
      <p:sp>
        <p:nvSpPr>
          <p:cNvPr id="8" name="Rechteck 7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808285"/>
          </a:solidFill>
        </p:spPr>
        <p:txBody>
          <a:bodyPr lIns="72000" rIns="0" anchor="ctr"/>
          <a:lstStyle/>
          <a:p>
            <a:pPr marL="82550">
              <a:defRPr/>
            </a:pP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Fraunhofer</a:t>
            </a:r>
            <a:b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</a:b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Heinrich Hertz Institute</a:t>
            </a:r>
          </a:p>
        </p:txBody>
      </p:sp>
      <p:sp>
        <p:nvSpPr>
          <p:cNvPr id="10" name="Rechteck 9"/>
          <p:cNvSpPr/>
          <p:nvPr/>
        </p:nvSpPr>
        <p:spPr>
          <a:xfrm>
            <a:off x="0" y="857250"/>
            <a:ext cx="9144000" cy="642938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0"/>
            <a:ext cx="9144000" cy="900113"/>
          </a:xfrm>
          <a:prstGeom prst="rect">
            <a:avLst/>
          </a:prstGeom>
          <a:solidFill>
            <a:srgbClr val="8082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0" y="3573463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3" name="Text Box 1055"/>
          <p:cNvSpPr txBox="1">
            <a:spLocks noChangeArrowheads="1"/>
          </p:cNvSpPr>
          <p:nvPr/>
        </p:nvSpPr>
        <p:spPr bwMode="auto">
          <a:xfrm>
            <a:off x="468313" y="3141663"/>
            <a:ext cx="6696075" cy="457200"/>
          </a:xfrm>
          <a:prstGeom prst="rect">
            <a:avLst/>
          </a:prstGeom>
          <a:noFill/>
          <a:ln w="9525">
            <a:noFill/>
            <a:prstDash val="dash"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de-DE" sz="2400"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0" y="6141244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468313" y="6308725"/>
            <a:ext cx="6961187" cy="360363"/>
          </a:xfrm>
          <a:prstGeom prst="rect">
            <a:avLst/>
          </a:prstGeom>
          <a:noFill/>
        </p:spPr>
        <p:txBody>
          <a:bodyPr lIns="0" tIns="0" rIns="0" bIns="0" anchor="ctr"/>
          <a:lstStyle/>
          <a:p>
            <a:pPr>
              <a:defRPr/>
            </a:pPr>
            <a:r>
              <a:rPr lang="de-DE" sz="1100" dirty="0">
                <a:latin typeface="Arial" pitchFamily="34" charset="0"/>
                <a:ea typeface="ＭＳ Ｐゴシック" pitchFamily="1" charset="-128"/>
                <a:cs typeface="Arial" pitchFamily="34" charset="0"/>
              </a:rPr>
              <a:t>Fraunhofer Heinrich Hertz Institute, Einsteinufer 37, 10587 Berlin	         www.hhi.fraunhofer.de</a:t>
            </a:r>
          </a:p>
        </p:txBody>
      </p:sp>
      <p:pic>
        <p:nvPicPr>
          <p:cNvPr id="17" name="Grafik 15" descr="hhi_E_334-cmyk__2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161925" y="203200"/>
            <a:ext cx="2439903" cy="511257"/>
          </a:xfrm>
          <a:prstGeom prst="rect">
            <a:avLst/>
          </a:prstGeom>
          <a:noFill/>
          <a:ln>
            <a:noFill/>
          </a:ln>
        </p:spPr>
      </p:pic>
      <p:sp>
        <p:nvSpPr>
          <p:cNvPr id="22" name="Textplatzhalter 21"/>
          <p:cNvSpPr>
            <a:spLocks noGrp="1"/>
          </p:cNvSpPr>
          <p:nvPr>
            <p:ph type="body" sz="quarter" idx="11"/>
          </p:nvPr>
        </p:nvSpPr>
        <p:spPr>
          <a:xfrm>
            <a:off x="468313" y="1773238"/>
            <a:ext cx="8496300" cy="430887"/>
          </a:xfrm>
        </p:spPr>
        <p:txBody>
          <a:bodyPr>
            <a:spAutoFit/>
          </a:bodyPr>
          <a:lstStyle>
            <a:lvl1pPr marL="1588" indent="0">
              <a:buFontTx/>
              <a:buNone/>
              <a:defRPr sz="2800" b="1">
                <a:latin typeface="Arial" pitchFamily="34" charset="0"/>
                <a:cs typeface="Arial" pitchFamily="34" charset="0"/>
              </a:defRPr>
            </a:lvl1pPr>
            <a:lvl2pPr marL="1588" indent="0">
              <a:defRPr sz="1800" b="1"/>
            </a:lvl2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15"/>
          </p:nvPr>
        </p:nvSpPr>
        <p:spPr>
          <a:xfrm>
            <a:off x="468313" y="2357430"/>
            <a:ext cx="8496300" cy="369332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2400" b="1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21" name="Textplatzhalter 14"/>
          <p:cNvSpPr>
            <a:spLocks noGrp="1"/>
          </p:cNvSpPr>
          <p:nvPr>
            <p:ph type="body" sz="quarter" idx="19"/>
          </p:nvPr>
        </p:nvSpPr>
        <p:spPr>
          <a:xfrm>
            <a:off x="468313" y="3000372"/>
            <a:ext cx="8496300" cy="276999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18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8" name="Datumsplatzhalter 35"/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8E9F6100-98D6-460B-98C8-B8C144DDC118}" type="datetime1">
              <a:rPr lang="de-DE" smtClean="0"/>
              <a:pPr>
                <a:defRPr/>
              </a:pPr>
              <a:t>18/10/16</a:t>
            </a:fld>
            <a:endParaRPr lang="de-DE" dirty="0"/>
          </a:p>
        </p:txBody>
      </p:sp>
      <p:sp>
        <p:nvSpPr>
          <p:cNvPr id="19" name="Foliennummernplatzhalter 15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6F275CE-8328-4E40-82FC-A99F36E353AA}" type="slidenum">
              <a:rPr lang="de-DE" smtClean="0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1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265113" marR="0" indent="18415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None/>
              <a:tabLst/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4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3" y="359138"/>
            <a:ext cx="5760000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dirty="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C2D0D8C7-BB2E-4890-AB51-B8FEB05783D9}" type="datetime1">
              <a:rPr lang="de-DE" smtClean="0"/>
              <a:pPr>
                <a:defRPr/>
              </a:pPr>
              <a:t>18/10/16</a:t>
            </a:fld>
            <a:endParaRPr lang="de-DE" dirty="0"/>
          </a:p>
        </p:txBody>
      </p:sp>
      <p:sp>
        <p:nvSpPr>
          <p:cNvPr id="9" name="Foliennummernplatzhalt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‹Nr.›</a:t>
            </a:fld>
            <a:endParaRPr lang="de-DE" dirty="0"/>
          </a:p>
        </p:txBody>
      </p:sp>
      <p:sp>
        <p:nvSpPr>
          <p:cNvPr id="10" name="Fußzeilenplatzhalter 16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 dirty="0"/>
          </a:p>
        </p:txBody>
      </p:sp>
      <p:sp>
        <p:nvSpPr>
          <p:cNvPr id="11" name="Textfeld 10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0"/>
            <a:endParaRPr lang="de-DE" dirty="0" smtClean="0"/>
          </a:p>
        </p:txBody>
      </p:sp>
      <p:sp>
        <p:nvSpPr>
          <p:cNvPr id="11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BB711C5C-179F-41ED-A1E2-EF5E6B8D8D70}" type="datetime1">
              <a:rPr lang="de-DE" smtClean="0"/>
              <a:pPr>
                <a:defRPr/>
              </a:pPr>
              <a:t>18/10/16</a:t>
            </a:fld>
            <a:endParaRPr lang="de-DE" dirty="0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‹Nr.›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 dirty="0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0"/>
            <a:endParaRPr lang="de-DE" dirty="0" smtClean="0"/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2BEFE02D-C764-47BA-857C-B9638992F083}" type="datetime1">
              <a:rPr lang="de-DE" smtClean="0"/>
              <a:pPr>
                <a:defRPr/>
              </a:pPr>
              <a:t>18/10/16</a:t>
            </a:fld>
            <a:endParaRPr lang="de-DE" dirty="0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‹Nr.›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 dirty="0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Bildplatzhalter 15"/>
          <p:cNvSpPr>
            <a:spLocks noGrp="1"/>
          </p:cNvSpPr>
          <p:nvPr>
            <p:ph type="pic" sz="quarter" idx="28"/>
          </p:nvPr>
        </p:nvSpPr>
        <p:spPr bwMode="auto">
          <a:xfrm>
            <a:off x="6605587" y="1412875"/>
            <a:ext cx="2359025" cy="208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8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3644900"/>
            <a:ext cx="2358412" cy="2284430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B4FFCEE6-D798-42D6-8D8C-59F33CD4FC4E}" type="datetime1">
              <a:rPr lang="de-DE" smtClean="0"/>
              <a:pPr>
                <a:defRPr/>
              </a:pPr>
              <a:t>18/10/16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‹Nr.›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Textplatzhalter 24"/>
          <p:cNvSpPr>
            <a:spLocks noGrp="1"/>
          </p:cNvSpPr>
          <p:nvPr>
            <p:ph type="body" sz="quarter" idx="21" hasCustomPrompt="1"/>
          </p:nvPr>
        </p:nvSpPr>
        <p:spPr>
          <a:xfrm>
            <a:off x="468313" y="5643578"/>
            <a:ext cx="5975350" cy="285752"/>
          </a:xfrm>
        </p:spPr>
        <p:txBody>
          <a:bodyPr/>
          <a:lstStyle>
            <a:lvl1pPr marL="0" marR="0" indent="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None/>
              <a:tabLst/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1pPr>
            <a:lvl2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2pPr>
            <a:lvl3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3pPr>
            <a:lvl4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4pPr>
            <a:lvl5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5pPr>
          </a:lstStyle>
          <a:p>
            <a:pPr lvl="0"/>
            <a:r>
              <a:rPr lang="de-DE" dirty="0" smtClean="0"/>
              <a:t>Bildunterschrift</a:t>
            </a:r>
            <a:endParaRPr lang="de-DE" dirty="0"/>
          </a:p>
        </p:txBody>
      </p:sp>
      <p:sp>
        <p:nvSpPr>
          <p:cNvPr id="18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412875"/>
            <a:ext cx="5975350" cy="4159250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14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HI 1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849630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4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3" y="359428"/>
            <a:ext cx="5760000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F3A08-BB02-4774-93B0-BC55A06F104A}" type="datetime1">
              <a:rPr lang="de-DE" smtClean="0"/>
              <a:pPr>
                <a:defRPr/>
              </a:pPr>
              <a:t>18/10/16</a:t>
            </a:fld>
            <a:endParaRPr lang="de-DE"/>
          </a:p>
        </p:txBody>
      </p:sp>
      <p:sp>
        <p:nvSpPr>
          <p:cNvPr id="9" name="Foliennummernplatzhalt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‹Nr.›</a:t>
            </a:fld>
            <a:endParaRPr lang="de-DE" dirty="0"/>
          </a:p>
        </p:txBody>
      </p:sp>
      <p:sp>
        <p:nvSpPr>
          <p:cNvPr id="10" name="Fußzeilenplatzhalter 16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1" name="Textfeld 10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1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marR="0" indent="-276225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n"/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265113" marR="0" indent="18415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None/>
              <a:tabLst/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0"/>
            <a:endParaRPr lang="de-DE" dirty="0" smtClean="0"/>
          </a:p>
        </p:txBody>
      </p:sp>
      <p:sp>
        <p:nvSpPr>
          <p:cNvPr id="14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3" y="359138"/>
            <a:ext cx="5760000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dirty="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08ED5599-2F29-4331-BB7F-C2097F2BB2A2}" type="datetime1">
              <a:rPr lang="de-DE" smtClean="0"/>
              <a:pPr>
                <a:defRPr/>
              </a:pPr>
              <a:t>18/10/16</a:t>
            </a:fld>
            <a:endParaRPr lang="de-DE" dirty="0"/>
          </a:p>
        </p:txBody>
      </p:sp>
      <p:sp>
        <p:nvSpPr>
          <p:cNvPr id="9" name="Foliennummernplatzhalt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‹Nr.›</a:t>
            </a:fld>
            <a:endParaRPr lang="de-DE" dirty="0"/>
          </a:p>
        </p:txBody>
      </p:sp>
      <p:sp>
        <p:nvSpPr>
          <p:cNvPr id="11" name="Textfeld 10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EAA2A2DB-DD24-4EDA-A5AD-C30A4CDCDD90}" type="datetime1">
              <a:rPr lang="de-DE" smtClean="0"/>
              <a:pPr>
                <a:defRPr/>
              </a:pPr>
              <a:t>18/10/16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‹Nr.›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412875"/>
            <a:ext cx="8496300" cy="4516455"/>
          </a:xfrm>
        </p:spPr>
        <p:txBody>
          <a:bodyPr/>
          <a:lstStyle/>
          <a:p>
            <a:endParaRPr lang="de-DE" dirty="0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373051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18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567C8B86-79A4-4A95-B3A2-64D640E26F24}" type="datetime1">
              <a:rPr lang="de-DE" smtClean="0"/>
              <a:pPr>
                <a:defRPr/>
              </a:pPr>
              <a:t>18/10/16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‹Nr.›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928802"/>
            <a:ext cx="5975350" cy="4000528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11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3786190"/>
            <a:ext cx="5975350" cy="2143140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ADC49E50-3BC0-4F37-8AEA-9BA519E030E7}" type="datetime1">
              <a:rPr lang="de-DE" smtClean="0"/>
              <a:pPr>
                <a:defRPr/>
              </a:pPr>
              <a:t>18/10/16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‹Nr.›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2" name="Bildplatzhalter 15"/>
          <p:cNvSpPr>
            <a:spLocks noGrp="1"/>
          </p:cNvSpPr>
          <p:nvPr>
            <p:ph type="pic" sz="quarter" idx="26"/>
          </p:nvPr>
        </p:nvSpPr>
        <p:spPr>
          <a:xfrm>
            <a:off x="468312" y="1412875"/>
            <a:ext cx="2898000" cy="2232026"/>
          </a:xfrm>
        </p:spPr>
        <p:txBody>
          <a:bodyPr/>
          <a:lstStyle/>
          <a:p>
            <a:endParaRPr lang="de-DE"/>
          </a:p>
        </p:txBody>
      </p:sp>
      <p:sp>
        <p:nvSpPr>
          <p:cNvPr id="34" name="Bildplatzhalter 15"/>
          <p:cNvSpPr>
            <a:spLocks noGrp="1"/>
          </p:cNvSpPr>
          <p:nvPr>
            <p:ph type="pic" sz="quarter" idx="27"/>
          </p:nvPr>
        </p:nvSpPr>
        <p:spPr>
          <a:xfrm>
            <a:off x="3545663" y="1412874"/>
            <a:ext cx="2898000" cy="2232026"/>
          </a:xfrm>
        </p:spPr>
        <p:txBody>
          <a:bodyPr/>
          <a:lstStyle/>
          <a:p>
            <a:endParaRPr lang="de-DE"/>
          </a:p>
        </p:txBody>
      </p:sp>
      <p:sp>
        <p:nvSpPr>
          <p:cNvPr id="14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8341B22F-FA95-48FD-9511-1AC924152494}" type="datetime1">
              <a:rPr lang="de-DE" smtClean="0"/>
              <a:pPr>
                <a:defRPr/>
              </a:pPr>
              <a:t>18/10/16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‹Nr.›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Rechteck 18"/>
          <p:cNvSpPr/>
          <p:nvPr userDrawn="1"/>
        </p:nvSpPr>
        <p:spPr>
          <a:xfrm>
            <a:off x="6609134" y="1928802"/>
            <a:ext cx="2355479" cy="113877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Einsteinufer 37</a:t>
            </a:r>
            <a:b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</a:b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10587 Berlin, Germany</a:t>
            </a:r>
          </a:p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Phone +49 30 31002-0</a:t>
            </a:r>
          </a:p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www.hhi.fraunhofer.de</a:t>
            </a:r>
            <a:endParaRPr kumimoji="0" lang="de-DE" sz="16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sp>
        <p:nvSpPr>
          <p:cNvPr id="22" name="Rechteck 21"/>
          <p:cNvSpPr/>
          <p:nvPr userDrawn="1"/>
        </p:nvSpPr>
        <p:spPr>
          <a:xfrm>
            <a:off x="468312" y="360000"/>
            <a:ext cx="5746762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Be our Guest – become a Partner</a:t>
            </a:r>
            <a:endParaRPr kumimoji="0" lang="de-DE" sz="2400" b="1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sp>
        <p:nvSpPr>
          <p:cNvPr id="24" name="Rechteck 23"/>
          <p:cNvSpPr/>
          <p:nvPr userDrawn="1"/>
        </p:nvSpPr>
        <p:spPr>
          <a:xfrm>
            <a:off x="468313" y="1412875"/>
            <a:ext cx="5975350" cy="30777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263525" marR="0" lvl="1" indent="-263525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The Fraunhofer Heinrich Hertz Institute</a:t>
            </a:r>
            <a:endParaRPr kumimoji="0" lang="de-DE" sz="20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pic>
        <p:nvPicPr>
          <p:cNvPr id="25" name="Grafik 24" descr="Abschlussbildjpg.jp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468313" y="2000240"/>
            <a:ext cx="5675323" cy="382679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Bildplatzhalter 10" descr="image_title_3b.jpg"/>
          <p:cNvPicPr>
            <a:picLocks noChangeAspect="1"/>
          </p:cNvPicPr>
          <p:nvPr userDrawn="1"/>
        </p:nvPicPr>
        <p:blipFill>
          <a:blip r:embed="rId2" cstate="print"/>
          <a:srcRect l="2715" r="2715"/>
          <a:stretch>
            <a:fillRect/>
          </a:stretch>
        </p:blipFill>
        <p:spPr bwMode="auto">
          <a:xfrm>
            <a:off x="6103144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Bildplatzhalter 9" descr="image_title_2a.jpg"/>
          <p:cNvPicPr>
            <a:picLocks noChangeAspect="1"/>
          </p:cNvPicPr>
          <p:nvPr userDrawn="1"/>
        </p:nvPicPr>
        <p:blipFill>
          <a:blip r:embed="rId3" cstate="print"/>
          <a:srcRect l="2715" r="2715"/>
          <a:stretch>
            <a:fillRect/>
          </a:stretch>
        </p:blipFill>
        <p:spPr bwMode="auto">
          <a:xfrm>
            <a:off x="3042000" y="3626644"/>
            <a:ext cx="3060000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" name="Bildplatzhalter 14" descr="image_title_1a.jpg"/>
          <p:cNvPicPr>
            <a:picLocks noChangeAspect="1"/>
          </p:cNvPicPr>
          <p:nvPr userDrawn="1"/>
        </p:nvPicPr>
        <p:blipFill>
          <a:blip r:embed="rId4" cstate="print"/>
          <a:srcRect l="2715" r="2715"/>
          <a:stretch>
            <a:fillRect/>
          </a:stretch>
        </p:blipFill>
        <p:spPr bwMode="auto">
          <a:xfrm>
            <a:off x="0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hteck 7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808285"/>
          </a:solidFill>
        </p:spPr>
        <p:txBody>
          <a:bodyPr lIns="72000" rIns="0" anchor="ctr"/>
          <a:lstStyle/>
          <a:p>
            <a:pPr marL="82550">
              <a:defRPr/>
            </a:pP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Fraunhofer</a:t>
            </a:r>
            <a:b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</a:b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Heinrich Hertz Institute</a:t>
            </a:r>
          </a:p>
        </p:txBody>
      </p:sp>
      <p:sp>
        <p:nvSpPr>
          <p:cNvPr id="10" name="Rechteck 9"/>
          <p:cNvSpPr/>
          <p:nvPr/>
        </p:nvSpPr>
        <p:spPr>
          <a:xfrm>
            <a:off x="0" y="857250"/>
            <a:ext cx="9144000" cy="642938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0"/>
            <a:ext cx="9144000" cy="900113"/>
          </a:xfrm>
          <a:prstGeom prst="rect">
            <a:avLst/>
          </a:prstGeom>
          <a:solidFill>
            <a:srgbClr val="8082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0" y="3573463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3" name="Text Box 1055"/>
          <p:cNvSpPr txBox="1">
            <a:spLocks noChangeArrowheads="1"/>
          </p:cNvSpPr>
          <p:nvPr/>
        </p:nvSpPr>
        <p:spPr bwMode="auto">
          <a:xfrm>
            <a:off x="468313" y="3141663"/>
            <a:ext cx="6696075" cy="457200"/>
          </a:xfrm>
          <a:prstGeom prst="rect">
            <a:avLst/>
          </a:prstGeom>
          <a:noFill/>
          <a:ln w="9525">
            <a:noFill/>
            <a:prstDash val="dash"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de-DE" sz="2400"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0" y="6143625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468313" y="6308725"/>
            <a:ext cx="6961187" cy="360363"/>
          </a:xfrm>
          <a:prstGeom prst="rect">
            <a:avLst/>
          </a:prstGeom>
          <a:noFill/>
        </p:spPr>
        <p:txBody>
          <a:bodyPr lIns="0" tIns="0" rIns="0" bIns="0" anchor="ctr"/>
          <a:lstStyle/>
          <a:p>
            <a:pPr>
              <a:defRPr/>
            </a:pPr>
            <a:r>
              <a:rPr lang="de-DE" sz="1100" dirty="0">
                <a:latin typeface="Arial" pitchFamily="34" charset="0"/>
                <a:ea typeface="ＭＳ Ｐゴシック" pitchFamily="1" charset="-128"/>
                <a:cs typeface="Arial" pitchFamily="34" charset="0"/>
              </a:rPr>
              <a:t>Fraunhofer Heinrich Hertz Institute, Einsteinufer 37, 10587 Berlin	         www.hhi.fraunhofer.de</a:t>
            </a:r>
          </a:p>
        </p:txBody>
      </p:sp>
      <p:pic>
        <p:nvPicPr>
          <p:cNvPr id="17" name="Grafik 15" descr="hhi_E_334-cmyk__2.gif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61925" y="203200"/>
            <a:ext cx="2439988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Textplatzhalter 21"/>
          <p:cNvSpPr>
            <a:spLocks noGrp="1"/>
          </p:cNvSpPr>
          <p:nvPr>
            <p:ph type="body" sz="quarter" idx="11"/>
          </p:nvPr>
        </p:nvSpPr>
        <p:spPr>
          <a:xfrm>
            <a:off x="468313" y="1773238"/>
            <a:ext cx="8496300" cy="430887"/>
          </a:xfrm>
        </p:spPr>
        <p:txBody>
          <a:bodyPr>
            <a:spAutoFit/>
          </a:bodyPr>
          <a:lstStyle>
            <a:lvl1pPr marL="1588" indent="0">
              <a:buFontTx/>
              <a:buNone/>
              <a:defRPr sz="2800" b="1">
                <a:latin typeface="Arial" pitchFamily="34" charset="0"/>
                <a:cs typeface="Arial" pitchFamily="34" charset="0"/>
              </a:defRPr>
            </a:lvl1pPr>
            <a:lvl2pPr marL="1588" indent="0">
              <a:defRPr sz="1800" b="1"/>
            </a:lvl2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15"/>
          </p:nvPr>
        </p:nvSpPr>
        <p:spPr>
          <a:xfrm>
            <a:off x="468313" y="2357430"/>
            <a:ext cx="8496300" cy="369332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2400" b="1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21" name="Textplatzhalter 14"/>
          <p:cNvSpPr>
            <a:spLocks noGrp="1"/>
          </p:cNvSpPr>
          <p:nvPr>
            <p:ph type="body" sz="quarter" idx="19"/>
          </p:nvPr>
        </p:nvSpPr>
        <p:spPr>
          <a:xfrm>
            <a:off x="468313" y="3000372"/>
            <a:ext cx="8496300" cy="276999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18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8" name="Datumsplatzhalter 35"/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A518B112-AC83-4F12-AC32-ED57A4495B84}" type="datetime1">
              <a:rPr lang="de-DE" smtClean="0"/>
              <a:pPr>
                <a:defRPr/>
              </a:pPr>
              <a:t>18/10/16</a:t>
            </a:fld>
            <a:endParaRPr lang="de-DE" dirty="0"/>
          </a:p>
        </p:txBody>
      </p:sp>
      <p:sp>
        <p:nvSpPr>
          <p:cNvPr id="19" name="Foliennummernplatzhalter 15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6F275CE-8328-4E40-82FC-A99F36E353AA}" type="slidenum">
              <a:rPr lang="de-DE" smtClean="0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HHI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Bildplatzhalter 14" descr="image_title_1a.jpg"/>
          <p:cNvPicPr>
            <a:picLocks noChangeAspect="1"/>
          </p:cNvPicPr>
          <p:nvPr userDrawn="1"/>
        </p:nvPicPr>
        <p:blipFill>
          <a:blip r:embed="rId2" cstate="print"/>
          <a:srcRect l="2715" r="2715"/>
          <a:stretch>
            <a:fillRect/>
          </a:stretch>
        </p:blipFill>
        <p:spPr bwMode="auto">
          <a:xfrm>
            <a:off x="0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Bildplatzhalter 10" descr="image_title_3b.jpg"/>
          <p:cNvPicPr>
            <a:picLocks noChangeAspect="1"/>
          </p:cNvPicPr>
          <p:nvPr userDrawn="1"/>
        </p:nvPicPr>
        <p:blipFill>
          <a:blip r:embed="rId3" cstate="print"/>
          <a:srcRect l="2715" r="2715"/>
          <a:stretch>
            <a:fillRect/>
          </a:stretch>
        </p:blipFill>
        <p:spPr bwMode="auto">
          <a:xfrm>
            <a:off x="6103144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" name="Bildplatzhalter 22"/>
          <p:cNvSpPr>
            <a:spLocks noGrp="1"/>
          </p:cNvSpPr>
          <p:nvPr>
            <p:ph type="pic" sz="quarter" idx="24"/>
          </p:nvPr>
        </p:nvSpPr>
        <p:spPr>
          <a:xfrm>
            <a:off x="3042000" y="3626645"/>
            <a:ext cx="3060000" cy="2512218"/>
          </a:xfrm>
        </p:spPr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endParaRPr lang="de-DE"/>
          </a:p>
        </p:txBody>
      </p:sp>
      <p:sp>
        <p:nvSpPr>
          <p:cNvPr id="8" name="Rechteck 7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808285"/>
          </a:solidFill>
        </p:spPr>
        <p:txBody>
          <a:bodyPr lIns="72000" rIns="0" anchor="ctr"/>
          <a:lstStyle/>
          <a:p>
            <a:pPr marL="82550">
              <a:defRPr/>
            </a:pP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Fraunhofer</a:t>
            </a:r>
            <a:b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</a:b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Heinrich Hertz Institute</a:t>
            </a:r>
          </a:p>
        </p:txBody>
      </p:sp>
      <p:sp>
        <p:nvSpPr>
          <p:cNvPr id="10" name="Rechteck 9"/>
          <p:cNvSpPr/>
          <p:nvPr/>
        </p:nvSpPr>
        <p:spPr>
          <a:xfrm>
            <a:off x="0" y="857250"/>
            <a:ext cx="9144000" cy="642938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0"/>
            <a:ext cx="9144000" cy="900113"/>
          </a:xfrm>
          <a:prstGeom prst="rect">
            <a:avLst/>
          </a:prstGeom>
          <a:solidFill>
            <a:srgbClr val="8082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0" y="3573463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3" name="Text Box 1055"/>
          <p:cNvSpPr txBox="1">
            <a:spLocks noChangeArrowheads="1"/>
          </p:cNvSpPr>
          <p:nvPr/>
        </p:nvSpPr>
        <p:spPr bwMode="auto">
          <a:xfrm>
            <a:off x="468313" y="3141663"/>
            <a:ext cx="6696075" cy="457200"/>
          </a:xfrm>
          <a:prstGeom prst="rect">
            <a:avLst/>
          </a:prstGeom>
          <a:noFill/>
          <a:ln w="9525">
            <a:noFill/>
            <a:prstDash val="dash"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de-DE" sz="2400"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0" y="6141244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468313" y="6308725"/>
            <a:ext cx="6961187" cy="360363"/>
          </a:xfrm>
          <a:prstGeom prst="rect">
            <a:avLst/>
          </a:prstGeom>
          <a:noFill/>
        </p:spPr>
        <p:txBody>
          <a:bodyPr lIns="0" tIns="0" rIns="0" bIns="0" anchor="ctr"/>
          <a:lstStyle/>
          <a:p>
            <a:pPr>
              <a:defRPr/>
            </a:pPr>
            <a:r>
              <a:rPr lang="de-DE" sz="1100" dirty="0">
                <a:latin typeface="Arial" pitchFamily="34" charset="0"/>
                <a:ea typeface="ＭＳ Ｐゴシック" pitchFamily="1" charset="-128"/>
                <a:cs typeface="Arial" pitchFamily="34" charset="0"/>
              </a:rPr>
              <a:t>Fraunhofer Heinrich Hertz Institute, Einsteinufer 37, 10587 Berlin	         www.hhi.fraunhofer.de</a:t>
            </a:r>
          </a:p>
        </p:txBody>
      </p:sp>
      <p:pic>
        <p:nvPicPr>
          <p:cNvPr id="17" name="Grafik 15" descr="hhi_E_334-cmyk__2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161925" y="203200"/>
            <a:ext cx="2439903" cy="511257"/>
          </a:xfrm>
          <a:prstGeom prst="rect">
            <a:avLst/>
          </a:prstGeom>
          <a:noFill/>
          <a:ln>
            <a:noFill/>
          </a:ln>
        </p:spPr>
      </p:pic>
      <p:sp>
        <p:nvSpPr>
          <p:cNvPr id="22" name="Textplatzhalter 21"/>
          <p:cNvSpPr>
            <a:spLocks noGrp="1"/>
          </p:cNvSpPr>
          <p:nvPr>
            <p:ph type="body" sz="quarter" idx="11"/>
          </p:nvPr>
        </p:nvSpPr>
        <p:spPr>
          <a:xfrm>
            <a:off x="468313" y="1773238"/>
            <a:ext cx="8496300" cy="430887"/>
          </a:xfrm>
        </p:spPr>
        <p:txBody>
          <a:bodyPr>
            <a:spAutoFit/>
          </a:bodyPr>
          <a:lstStyle>
            <a:lvl1pPr marL="1588" indent="0">
              <a:buFontTx/>
              <a:buNone/>
              <a:defRPr sz="2800" b="1">
                <a:latin typeface="Arial" pitchFamily="34" charset="0"/>
                <a:cs typeface="Arial" pitchFamily="34" charset="0"/>
              </a:defRPr>
            </a:lvl1pPr>
            <a:lvl2pPr marL="1588" indent="0">
              <a:defRPr sz="1800" b="1"/>
            </a:lvl2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15"/>
          </p:nvPr>
        </p:nvSpPr>
        <p:spPr>
          <a:xfrm>
            <a:off x="468313" y="2357430"/>
            <a:ext cx="8496300" cy="369332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2400" b="1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21" name="Textplatzhalter 14"/>
          <p:cNvSpPr>
            <a:spLocks noGrp="1"/>
          </p:cNvSpPr>
          <p:nvPr>
            <p:ph type="body" sz="quarter" idx="19"/>
          </p:nvPr>
        </p:nvSpPr>
        <p:spPr>
          <a:xfrm>
            <a:off x="468313" y="3000372"/>
            <a:ext cx="8496300" cy="276999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18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8" name="Datumsplatzhalter 35"/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E1D41653-263C-4258-8364-6DA16DD6848D}" type="datetime1">
              <a:rPr lang="de-DE" smtClean="0"/>
              <a:pPr>
                <a:defRPr/>
              </a:pPr>
              <a:t>18/10/16</a:t>
            </a:fld>
            <a:endParaRPr lang="de-DE" dirty="0"/>
          </a:p>
        </p:txBody>
      </p:sp>
      <p:sp>
        <p:nvSpPr>
          <p:cNvPr id="19" name="Foliennummernplatzhalter 15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6F275CE-8328-4E40-82FC-A99F36E353AA}" type="slidenum">
              <a:rPr lang="de-DE" smtClean="0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1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265113" marR="0" indent="18415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None/>
              <a:tabLst/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4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3" y="359138"/>
            <a:ext cx="5760000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dirty="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831B82AA-2884-4BD5-BE75-5CB427C05127}" type="datetime1">
              <a:rPr lang="de-DE" smtClean="0"/>
              <a:pPr>
                <a:defRPr/>
              </a:pPr>
              <a:t>18/10/16</a:t>
            </a:fld>
            <a:endParaRPr lang="de-DE" dirty="0"/>
          </a:p>
        </p:txBody>
      </p:sp>
      <p:sp>
        <p:nvSpPr>
          <p:cNvPr id="9" name="Foliennummernplatzhalt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‹Nr.›</a:t>
            </a:fld>
            <a:endParaRPr lang="de-DE" dirty="0"/>
          </a:p>
        </p:txBody>
      </p:sp>
      <p:sp>
        <p:nvSpPr>
          <p:cNvPr id="10" name="Fußzeilenplatzhalter 16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 dirty="0"/>
          </a:p>
        </p:txBody>
      </p:sp>
      <p:sp>
        <p:nvSpPr>
          <p:cNvPr id="11" name="Textfeld 10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0"/>
            <a:endParaRPr lang="de-DE" dirty="0" smtClean="0"/>
          </a:p>
        </p:txBody>
      </p:sp>
      <p:sp>
        <p:nvSpPr>
          <p:cNvPr id="11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C3DB5129-E758-4DC5-8DEA-CC19BDF72C42}" type="datetime1">
              <a:rPr lang="de-DE" smtClean="0"/>
              <a:pPr>
                <a:defRPr/>
              </a:pPr>
              <a:t>18/10/16</a:t>
            </a:fld>
            <a:endParaRPr lang="de-DE" dirty="0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‹Nr.›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 dirty="0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0"/>
            <a:endParaRPr lang="de-DE" dirty="0" smtClean="0"/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034EDD78-8215-4C5B-A078-937F7BB6788D}" type="datetime1">
              <a:rPr lang="de-DE" smtClean="0"/>
              <a:pPr>
                <a:defRPr/>
              </a:pPr>
              <a:t>18/10/16</a:t>
            </a:fld>
            <a:endParaRPr lang="de-DE" dirty="0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‹Nr.›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 dirty="0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Bildplatzhalter 15"/>
          <p:cNvSpPr>
            <a:spLocks noGrp="1"/>
          </p:cNvSpPr>
          <p:nvPr>
            <p:ph type="pic" sz="quarter" idx="28"/>
          </p:nvPr>
        </p:nvSpPr>
        <p:spPr bwMode="auto">
          <a:xfrm>
            <a:off x="6605587" y="1412875"/>
            <a:ext cx="2359025" cy="208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8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3644900"/>
            <a:ext cx="2358412" cy="2284430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B5A8AF77-3643-4127-B31A-2A2099DB629C}" type="datetime1">
              <a:rPr lang="de-DE" smtClean="0"/>
              <a:pPr>
                <a:defRPr/>
              </a:pPr>
              <a:t>18/10/16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‹Nr.›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Textplatzhalter 24"/>
          <p:cNvSpPr>
            <a:spLocks noGrp="1"/>
          </p:cNvSpPr>
          <p:nvPr>
            <p:ph type="body" sz="quarter" idx="21" hasCustomPrompt="1"/>
          </p:nvPr>
        </p:nvSpPr>
        <p:spPr>
          <a:xfrm>
            <a:off x="468313" y="5643578"/>
            <a:ext cx="5975350" cy="285752"/>
          </a:xfrm>
        </p:spPr>
        <p:txBody>
          <a:bodyPr/>
          <a:lstStyle>
            <a:lvl1pPr marL="0" marR="0" indent="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None/>
              <a:tabLst/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1pPr>
            <a:lvl2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2pPr>
            <a:lvl3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3pPr>
            <a:lvl4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4pPr>
            <a:lvl5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5pPr>
          </a:lstStyle>
          <a:p>
            <a:pPr lvl="0"/>
            <a:r>
              <a:rPr lang="de-DE" dirty="0" smtClean="0"/>
              <a:t>Bildunterschrift</a:t>
            </a:r>
            <a:endParaRPr lang="de-DE" dirty="0"/>
          </a:p>
        </p:txBody>
      </p:sp>
      <p:sp>
        <p:nvSpPr>
          <p:cNvPr id="18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412875"/>
            <a:ext cx="5975350" cy="4159250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14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0"/>
            <a:endParaRPr lang="de-DE" dirty="0" smtClean="0"/>
          </a:p>
        </p:txBody>
      </p:sp>
      <p:sp>
        <p:nvSpPr>
          <p:cNvPr id="11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DBEFCC1C-7240-4716-AA9A-843265258B7F}" type="datetime1">
              <a:rPr lang="de-DE" smtClean="0"/>
              <a:pPr>
                <a:defRPr/>
              </a:pPr>
              <a:t>18/10/16</a:t>
            </a:fld>
            <a:endParaRPr lang="de-DE" dirty="0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‹Nr.›</a:t>
            </a:fld>
            <a:endParaRPr lang="de-DE" dirty="0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HI 1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849630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4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3" y="359428"/>
            <a:ext cx="5760000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8B2CC360-1CE3-4405-9C22-A4DB29A9897D}" type="datetime1">
              <a:rPr lang="de-DE" smtClean="0"/>
              <a:pPr>
                <a:defRPr/>
              </a:pPr>
              <a:t>18/10/16</a:t>
            </a:fld>
            <a:endParaRPr lang="de-DE"/>
          </a:p>
        </p:txBody>
      </p:sp>
      <p:sp>
        <p:nvSpPr>
          <p:cNvPr id="9" name="Foliennummernplatzhalt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‹Nr.›</a:t>
            </a:fld>
            <a:endParaRPr lang="de-DE" dirty="0"/>
          </a:p>
        </p:txBody>
      </p:sp>
      <p:sp>
        <p:nvSpPr>
          <p:cNvPr id="10" name="Fußzeilenplatzhalter 16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1" name="Textfeld 10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ACE9FAF4-21BD-4A1D-9DC2-265712CC0113}" type="datetime1">
              <a:rPr lang="de-DE" smtClean="0"/>
              <a:pPr>
                <a:defRPr/>
              </a:pPr>
              <a:t>18/10/16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‹Nr.›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412875"/>
            <a:ext cx="8496300" cy="4516455"/>
          </a:xfrm>
        </p:spPr>
        <p:txBody>
          <a:bodyPr/>
          <a:lstStyle/>
          <a:p>
            <a:endParaRPr lang="de-DE" dirty="0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373051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18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783B08F1-74E7-45C0-AC1C-D0E1A1276C90}" type="datetime1">
              <a:rPr lang="de-DE" smtClean="0"/>
              <a:pPr>
                <a:defRPr/>
              </a:pPr>
              <a:t>18/10/16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‹Nr.›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928802"/>
            <a:ext cx="5975350" cy="4000528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11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3786190"/>
            <a:ext cx="5975350" cy="2143140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6CF7FC5-3A6A-4327-A1CA-16F0D5F756E5}" type="datetime1">
              <a:rPr lang="de-DE" smtClean="0"/>
              <a:pPr>
                <a:defRPr/>
              </a:pPr>
              <a:t>18/10/16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‹Nr.›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2" name="Bildplatzhalter 15"/>
          <p:cNvSpPr>
            <a:spLocks noGrp="1"/>
          </p:cNvSpPr>
          <p:nvPr>
            <p:ph type="pic" sz="quarter" idx="26"/>
          </p:nvPr>
        </p:nvSpPr>
        <p:spPr>
          <a:xfrm>
            <a:off x="468312" y="1412875"/>
            <a:ext cx="2898000" cy="2232026"/>
          </a:xfrm>
        </p:spPr>
        <p:txBody>
          <a:bodyPr/>
          <a:lstStyle/>
          <a:p>
            <a:endParaRPr lang="de-DE"/>
          </a:p>
        </p:txBody>
      </p:sp>
      <p:sp>
        <p:nvSpPr>
          <p:cNvPr id="34" name="Bildplatzhalter 15"/>
          <p:cNvSpPr>
            <a:spLocks noGrp="1"/>
          </p:cNvSpPr>
          <p:nvPr>
            <p:ph type="pic" sz="quarter" idx="27"/>
          </p:nvPr>
        </p:nvSpPr>
        <p:spPr>
          <a:xfrm>
            <a:off x="3545663" y="1412874"/>
            <a:ext cx="2898000" cy="2232026"/>
          </a:xfrm>
        </p:spPr>
        <p:txBody>
          <a:bodyPr/>
          <a:lstStyle/>
          <a:p>
            <a:endParaRPr lang="de-DE"/>
          </a:p>
        </p:txBody>
      </p:sp>
      <p:sp>
        <p:nvSpPr>
          <p:cNvPr id="14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BC59C041-4EFB-470C-A60E-F080A09E693C}" type="datetime1">
              <a:rPr lang="de-DE" smtClean="0"/>
              <a:pPr>
                <a:defRPr/>
              </a:pPr>
              <a:t>18/10/16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‹Nr.›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Rechteck 18"/>
          <p:cNvSpPr/>
          <p:nvPr userDrawn="1"/>
        </p:nvSpPr>
        <p:spPr>
          <a:xfrm>
            <a:off x="6609134" y="1928802"/>
            <a:ext cx="2355479" cy="113877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Einsteinufer 37</a:t>
            </a:r>
            <a:b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</a:b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10587 Berlin, Germany</a:t>
            </a:r>
          </a:p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Phone +49 30 31002-0</a:t>
            </a:r>
          </a:p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www.hhi.fraunhofer.de</a:t>
            </a:r>
            <a:endParaRPr kumimoji="0" lang="de-DE" sz="16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sp>
        <p:nvSpPr>
          <p:cNvPr id="22" name="Rechteck 21"/>
          <p:cNvSpPr/>
          <p:nvPr userDrawn="1"/>
        </p:nvSpPr>
        <p:spPr>
          <a:xfrm>
            <a:off x="468312" y="360000"/>
            <a:ext cx="5746762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Be our Guest – become a Partner</a:t>
            </a:r>
            <a:endParaRPr kumimoji="0" lang="de-DE" sz="2400" b="1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sp>
        <p:nvSpPr>
          <p:cNvPr id="24" name="Rechteck 23"/>
          <p:cNvSpPr/>
          <p:nvPr userDrawn="1"/>
        </p:nvSpPr>
        <p:spPr>
          <a:xfrm>
            <a:off x="468313" y="1412875"/>
            <a:ext cx="5975350" cy="30777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263525" marR="0" lvl="1" indent="-263525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The Fraunhofer Heinrich Hertz Institute</a:t>
            </a:r>
            <a:endParaRPr kumimoji="0" lang="de-DE" sz="20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pic>
        <p:nvPicPr>
          <p:cNvPr id="25" name="Grafik 24" descr="Abschlussbildjpg.jp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468313" y="2000240"/>
            <a:ext cx="5675323" cy="382679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Bildplatzhalter 10" descr="image_title_3b.jpg"/>
          <p:cNvPicPr>
            <a:picLocks noChangeAspect="1"/>
          </p:cNvPicPr>
          <p:nvPr userDrawn="1"/>
        </p:nvPicPr>
        <p:blipFill>
          <a:blip r:embed="rId2" cstate="print"/>
          <a:srcRect l="2715" r="2715"/>
          <a:stretch>
            <a:fillRect/>
          </a:stretch>
        </p:blipFill>
        <p:spPr bwMode="auto">
          <a:xfrm>
            <a:off x="6103144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Bildplatzhalter 9" descr="image_title_2a.jpg"/>
          <p:cNvPicPr>
            <a:picLocks noChangeAspect="1"/>
          </p:cNvPicPr>
          <p:nvPr userDrawn="1"/>
        </p:nvPicPr>
        <p:blipFill>
          <a:blip r:embed="rId3" cstate="print"/>
          <a:srcRect l="2715" r="2715"/>
          <a:stretch>
            <a:fillRect/>
          </a:stretch>
        </p:blipFill>
        <p:spPr bwMode="auto">
          <a:xfrm>
            <a:off x="3042000" y="3626644"/>
            <a:ext cx="3060000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" name="Bildplatzhalter 14" descr="image_title_1a.jpg"/>
          <p:cNvPicPr>
            <a:picLocks noChangeAspect="1"/>
          </p:cNvPicPr>
          <p:nvPr userDrawn="1"/>
        </p:nvPicPr>
        <p:blipFill>
          <a:blip r:embed="rId4" cstate="print"/>
          <a:srcRect l="2715" r="2715"/>
          <a:stretch>
            <a:fillRect/>
          </a:stretch>
        </p:blipFill>
        <p:spPr bwMode="auto">
          <a:xfrm>
            <a:off x="0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hteck 7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808285"/>
          </a:solidFill>
        </p:spPr>
        <p:txBody>
          <a:bodyPr lIns="72000" rIns="0" anchor="ctr"/>
          <a:lstStyle/>
          <a:p>
            <a:pPr marL="82550">
              <a:defRPr/>
            </a:pP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Fraunhofer</a:t>
            </a:r>
            <a:b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</a:b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Heinrich Hertz Institute</a:t>
            </a:r>
          </a:p>
        </p:txBody>
      </p:sp>
      <p:sp>
        <p:nvSpPr>
          <p:cNvPr id="10" name="Rechteck 9"/>
          <p:cNvSpPr/>
          <p:nvPr/>
        </p:nvSpPr>
        <p:spPr>
          <a:xfrm>
            <a:off x="0" y="857250"/>
            <a:ext cx="9144000" cy="642938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0"/>
            <a:ext cx="9144000" cy="900113"/>
          </a:xfrm>
          <a:prstGeom prst="rect">
            <a:avLst/>
          </a:prstGeom>
          <a:solidFill>
            <a:srgbClr val="8082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0" y="3573463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3" name="Text Box 1055"/>
          <p:cNvSpPr txBox="1">
            <a:spLocks noChangeArrowheads="1"/>
          </p:cNvSpPr>
          <p:nvPr/>
        </p:nvSpPr>
        <p:spPr bwMode="auto">
          <a:xfrm>
            <a:off x="468313" y="3141663"/>
            <a:ext cx="6696075" cy="457200"/>
          </a:xfrm>
          <a:prstGeom prst="rect">
            <a:avLst/>
          </a:prstGeom>
          <a:noFill/>
          <a:ln w="9525">
            <a:noFill/>
            <a:prstDash val="dash"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de-DE" sz="2400"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0" y="6143625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468313" y="6308725"/>
            <a:ext cx="6961187" cy="360363"/>
          </a:xfrm>
          <a:prstGeom prst="rect">
            <a:avLst/>
          </a:prstGeom>
          <a:noFill/>
        </p:spPr>
        <p:txBody>
          <a:bodyPr lIns="0" tIns="0" rIns="0" bIns="0" anchor="ctr"/>
          <a:lstStyle/>
          <a:p>
            <a:pPr>
              <a:defRPr/>
            </a:pPr>
            <a:r>
              <a:rPr lang="de-DE" sz="1100" dirty="0">
                <a:latin typeface="Arial" pitchFamily="34" charset="0"/>
                <a:ea typeface="ＭＳ Ｐゴシック" pitchFamily="1" charset="-128"/>
                <a:cs typeface="Arial" pitchFamily="34" charset="0"/>
              </a:rPr>
              <a:t>Fraunhofer Heinrich Hertz Institute, Einsteinufer 37, 10587 Berlin	         www.hhi.fraunhofer.de</a:t>
            </a:r>
          </a:p>
        </p:txBody>
      </p:sp>
      <p:pic>
        <p:nvPicPr>
          <p:cNvPr id="17" name="Grafik 15" descr="hhi_E_334-cmyk__2.gif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61925" y="203200"/>
            <a:ext cx="2439988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Textplatzhalter 21"/>
          <p:cNvSpPr>
            <a:spLocks noGrp="1"/>
          </p:cNvSpPr>
          <p:nvPr>
            <p:ph type="body" sz="quarter" idx="11"/>
          </p:nvPr>
        </p:nvSpPr>
        <p:spPr>
          <a:xfrm>
            <a:off x="468313" y="1773238"/>
            <a:ext cx="8496300" cy="430887"/>
          </a:xfrm>
        </p:spPr>
        <p:txBody>
          <a:bodyPr>
            <a:spAutoFit/>
          </a:bodyPr>
          <a:lstStyle>
            <a:lvl1pPr marL="1588" indent="0">
              <a:buFontTx/>
              <a:buNone/>
              <a:defRPr sz="2800" b="1">
                <a:latin typeface="Arial" pitchFamily="34" charset="0"/>
                <a:cs typeface="Arial" pitchFamily="34" charset="0"/>
              </a:defRPr>
            </a:lvl1pPr>
            <a:lvl2pPr marL="1588" indent="0">
              <a:defRPr sz="1800" b="1"/>
            </a:lvl2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15"/>
          </p:nvPr>
        </p:nvSpPr>
        <p:spPr>
          <a:xfrm>
            <a:off x="468313" y="2357430"/>
            <a:ext cx="8496300" cy="369332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2400" b="1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21" name="Textplatzhalter 14"/>
          <p:cNvSpPr>
            <a:spLocks noGrp="1"/>
          </p:cNvSpPr>
          <p:nvPr>
            <p:ph type="body" sz="quarter" idx="19"/>
          </p:nvPr>
        </p:nvSpPr>
        <p:spPr>
          <a:xfrm>
            <a:off x="468313" y="3000372"/>
            <a:ext cx="8496300" cy="276999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18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8" name="Datumsplatzhalter 35"/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9E6ACC08-9EDE-440A-875E-E98F8E525CC3}" type="datetime1">
              <a:rPr lang="de-DE" smtClean="0"/>
              <a:pPr>
                <a:defRPr/>
              </a:pPr>
              <a:t>18/10/16</a:t>
            </a:fld>
            <a:endParaRPr lang="de-DE" dirty="0"/>
          </a:p>
        </p:txBody>
      </p:sp>
      <p:sp>
        <p:nvSpPr>
          <p:cNvPr id="19" name="Foliennummernplatzhalter 15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6F275CE-8328-4E40-82FC-A99F36E353AA}" type="slidenum">
              <a:rPr lang="de-DE" smtClean="0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HHI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Bildplatzhalter 14" descr="image_title_1a.jpg"/>
          <p:cNvPicPr>
            <a:picLocks noChangeAspect="1"/>
          </p:cNvPicPr>
          <p:nvPr userDrawn="1"/>
        </p:nvPicPr>
        <p:blipFill>
          <a:blip r:embed="rId2" cstate="print"/>
          <a:srcRect l="2715" r="2715"/>
          <a:stretch>
            <a:fillRect/>
          </a:stretch>
        </p:blipFill>
        <p:spPr bwMode="auto">
          <a:xfrm>
            <a:off x="0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Bildplatzhalter 10" descr="image_title_3b.jpg"/>
          <p:cNvPicPr>
            <a:picLocks noChangeAspect="1"/>
          </p:cNvPicPr>
          <p:nvPr userDrawn="1"/>
        </p:nvPicPr>
        <p:blipFill>
          <a:blip r:embed="rId3" cstate="print"/>
          <a:srcRect l="2715" r="2715"/>
          <a:stretch>
            <a:fillRect/>
          </a:stretch>
        </p:blipFill>
        <p:spPr bwMode="auto">
          <a:xfrm>
            <a:off x="6103144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" name="Bildplatzhalter 22"/>
          <p:cNvSpPr>
            <a:spLocks noGrp="1"/>
          </p:cNvSpPr>
          <p:nvPr>
            <p:ph type="pic" sz="quarter" idx="24"/>
          </p:nvPr>
        </p:nvSpPr>
        <p:spPr>
          <a:xfrm>
            <a:off x="3042000" y="3626645"/>
            <a:ext cx="3060000" cy="2512218"/>
          </a:xfrm>
        </p:spPr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endParaRPr lang="de-DE"/>
          </a:p>
        </p:txBody>
      </p:sp>
      <p:sp>
        <p:nvSpPr>
          <p:cNvPr id="8" name="Rechteck 7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808285"/>
          </a:solidFill>
        </p:spPr>
        <p:txBody>
          <a:bodyPr lIns="72000" rIns="0" anchor="ctr"/>
          <a:lstStyle/>
          <a:p>
            <a:pPr marL="82550">
              <a:defRPr/>
            </a:pP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Fraunhofer</a:t>
            </a:r>
            <a:b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</a:b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Heinrich Hertz Institute</a:t>
            </a:r>
          </a:p>
        </p:txBody>
      </p:sp>
      <p:sp>
        <p:nvSpPr>
          <p:cNvPr id="10" name="Rechteck 9"/>
          <p:cNvSpPr/>
          <p:nvPr/>
        </p:nvSpPr>
        <p:spPr>
          <a:xfrm>
            <a:off x="0" y="857250"/>
            <a:ext cx="9144000" cy="642938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0"/>
            <a:ext cx="9144000" cy="900113"/>
          </a:xfrm>
          <a:prstGeom prst="rect">
            <a:avLst/>
          </a:prstGeom>
          <a:solidFill>
            <a:srgbClr val="8082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0" y="3573463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3" name="Text Box 1055"/>
          <p:cNvSpPr txBox="1">
            <a:spLocks noChangeArrowheads="1"/>
          </p:cNvSpPr>
          <p:nvPr/>
        </p:nvSpPr>
        <p:spPr bwMode="auto">
          <a:xfrm>
            <a:off x="468313" y="3141663"/>
            <a:ext cx="6696075" cy="457200"/>
          </a:xfrm>
          <a:prstGeom prst="rect">
            <a:avLst/>
          </a:prstGeom>
          <a:noFill/>
          <a:ln w="9525">
            <a:noFill/>
            <a:prstDash val="dash"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de-DE" sz="2400"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0" y="6141244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468313" y="6308725"/>
            <a:ext cx="6961187" cy="360363"/>
          </a:xfrm>
          <a:prstGeom prst="rect">
            <a:avLst/>
          </a:prstGeom>
          <a:noFill/>
        </p:spPr>
        <p:txBody>
          <a:bodyPr lIns="0" tIns="0" rIns="0" bIns="0" anchor="ctr"/>
          <a:lstStyle/>
          <a:p>
            <a:pPr>
              <a:defRPr/>
            </a:pPr>
            <a:r>
              <a:rPr lang="de-DE" sz="1100" dirty="0">
                <a:latin typeface="Arial" pitchFamily="34" charset="0"/>
                <a:ea typeface="ＭＳ Ｐゴシック" pitchFamily="1" charset="-128"/>
                <a:cs typeface="Arial" pitchFamily="34" charset="0"/>
              </a:rPr>
              <a:t>Fraunhofer Heinrich Hertz Institute, Einsteinufer 37, 10587 Berlin	         www.hhi.fraunhofer.de</a:t>
            </a:r>
          </a:p>
        </p:txBody>
      </p:sp>
      <p:pic>
        <p:nvPicPr>
          <p:cNvPr id="17" name="Grafik 15" descr="hhi_E_334-cmyk__2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161925" y="203200"/>
            <a:ext cx="2439903" cy="511257"/>
          </a:xfrm>
          <a:prstGeom prst="rect">
            <a:avLst/>
          </a:prstGeom>
          <a:noFill/>
          <a:ln>
            <a:noFill/>
          </a:ln>
        </p:spPr>
      </p:pic>
      <p:sp>
        <p:nvSpPr>
          <p:cNvPr id="22" name="Textplatzhalter 21"/>
          <p:cNvSpPr>
            <a:spLocks noGrp="1"/>
          </p:cNvSpPr>
          <p:nvPr>
            <p:ph type="body" sz="quarter" idx="11"/>
          </p:nvPr>
        </p:nvSpPr>
        <p:spPr>
          <a:xfrm>
            <a:off x="468313" y="1773238"/>
            <a:ext cx="8496300" cy="430887"/>
          </a:xfrm>
        </p:spPr>
        <p:txBody>
          <a:bodyPr>
            <a:spAutoFit/>
          </a:bodyPr>
          <a:lstStyle>
            <a:lvl1pPr marL="1588" indent="0">
              <a:buFontTx/>
              <a:buNone/>
              <a:defRPr sz="2800" b="1">
                <a:latin typeface="Arial" pitchFamily="34" charset="0"/>
                <a:cs typeface="Arial" pitchFamily="34" charset="0"/>
              </a:defRPr>
            </a:lvl1pPr>
            <a:lvl2pPr marL="1588" indent="0">
              <a:defRPr sz="1800" b="1"/>
            </a:lvl2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15"/>
          </p:nvPr>
        </p:nvSpPr>
        <p:spPr>
          <a:xfrm>
            <a:off x="468313" y="2357430"/>
            <a:ext cx="8496300" cy="369332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2400" b="1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21" name="Textplatzhalter 14"/>
          <p:cNvSpPr>
            <a:spLocks noGrp="1"/>
          </p:cNvSpPr>
          <p:nvPr>
            <p:ph type="body" sz="quarter" idx="19"/>
          </p:nvPr>
        </p:nvSpPr>
        <p:spPr>
          <a:xfrm>
            <a:off x="468313" y="3000372"/>
            <a:ext cx="8496300" cy="276999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18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8" name="Datumsplatzhalter 35"/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7C345AF4-E537-4DA6-93DC-B78B099EB62A}" type="datetime1">
              <a:rPr lang="de-DE" smtClean="0"/>
              <a:pPr>
                <a:defRPr/>
              </a:pPr>
              <a:t>18/10/16</a:t>
            </a:fld>
            <a:endParaRPr lang="de-DE" dirty="0"/>
          </a:p>
        </p:txBody>
      </p:sp>
      <p:sp>
        <p:nvSpPr>
          <p:cNvPr id="19" name="Foliennummernplatzhalter 15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6F275CE-8328-4E40-82FC-A99F36E353AA}" type="slidenum">
              <a:rPr lang="de-DE" smtClean="0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1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265113" marR="0" indent="18415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None/>
              <a:tabLst/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4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3" y="359138"/>
            <a:ext cx="5760000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dirty="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AED5A142-21EC-461F-A4E4-3557FC0DB7FB}" type="datetime1">
              <a:rPr lang="de-DE" smtClean="0"/>
              <a:pPr>
                <a:defRPr/>
              </a:pPr>
              <a:t>18/10/16</a:t>
            </a:fld>
            <a:endParaRPr lang="de-DE" dirty="0"/>
          </a:p>
        </p:txBody>
      </p:sp>
      <p:sp>
        <p:nvSpPr>
          <p:cNvPr id="9" name="Foliennummernplatzhalt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‹Nr.›</a:t>
            </a:fld>
            <a:endParaRPr lang="de-DE" dirty="0"/>
          </a:p>
        </p:txBody>
      </p:sp>
      <p:sp>
        <p:nvSpPr>
          <p:cNvPr id="10" name="Fußzeilenplatzhalter 16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 dirty="0"/>
          </a:p>
        </p:txBody>
      </p:sp>
      <p:sp>
        <p:nvSpPr>
          <p:cNvPr id="11" name="Textfeld 10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0"/>
            <a:endParaRPr lang="de-DE" dirty="0" smtClean="0"/>
          </a:p>
        </p:txBody>
      </p:sp>
      <p:sp>
        <p:nvSpPr>
          <p:cNvPr id="11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2D6AB63D-6939-40DE-BB03-27BF0C887B56}" type="datetime1">
              <a:rPr lang="de-DE" smtClean="0"/>
              <a:pPr>
                <a:defRPr/>
              </a:pPr>
              <a:t>18/10/16</a:t>
            </a:fld>
            <a:endParaRPr lang="de-DE" dirty="0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‹Nr.›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 dirty="0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0"/>
            <a:endParaRPr lang="de-DE" dirty="0" smtClean="0"/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492BBA87-36B4-4CAE-90B4-31018776C65E}" type="datetime1">
              <a:rPr lang="de-DE" smtClean="0"/>
              <a:pPr>
                <a:defRPr/>
              </a:pPr>
              <a:t>18/10/16</a:t>
            </a:fld>
            <a:endParaRPr lang="de-DE" dirty="0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‹Nr.›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 dirty="0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Bildplatzhalter 15"/>
          <p:cNvSpPr>
            <a:spLocks noGrp="1"/>
          </p:cNvSpPr>
          <p:nvPr>
            <p:ph type="pic" sz="quarter" idx="28"/>
          </p:nvPr>
        </p:nvSpPr>
        <p:spPr bwMode="auto">
          <a:xfrm>
            <a:off x="6605587" y="1412875"/>
            <a:ext cx="2359025" cy="208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8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3644900"/>
            <a:ext cx="2358412" cy="2284430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0"/>
            <a:endParaRPr lang="de-DE" dirty="0" smtClean="0"/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7BA037D9-2793-4370-8DF9-81F790DE2F85}" type="datetime1">
              <a:rPr lang="de-DE" smtClean="0"/>
              <a:pPr>
                <a:defRPr/>
              </a:pPr>
              <a:t>18/10/16</a:t>
            </a:fld>
            <a:endParaRPr lang="de-DE" dirty="0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‹Nr.›</a:t>
            </a:fld>
            <a:endParaRPr lang="de-DE" dirty="0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Bildplatzhalter 15"/>
          <p:cNvSpPr>
            <a:spLocks noGrp="1"/>
          </p:cNvSpPr>
          <p:nvPr>
            <p:ph type="pic" sz="quarter" idx="28"/>
          </p:nvPr>
        </p:nvSpPr>
        <p:spPr bwMode="auto">
          <a:xfrm>
            <a:off x="6605587" y="1412875"/>
            <a:ext cx="2359025" cy="208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8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3644900"/>
            <a:ext cx="2358412" cy="2284430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501D219B-F0A5-407B-B086-59C554815E93}" type="datetime1">
              <a:rPr lang="de-DE" smtClean="0"/>
              <a:pPr>
                <a:defRPr/>
              </a:pPr>
              <a:t>18/10/16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‹Nr.›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Textplatzhalter 24"/>
          <p:cNvSpPr>
            <a:spLocks noGrp="1"/>
          </p:cNvSpPr>
          <p:nvPr>
            <p:ph type="body" sz="quarter" idx="21" hasCustomPrompt="1"/>
          </p:nvPr>
        </p:nvSpPr>
        <p:spPr>
          <a:xfrm>
            <a:off x="468313" y="5643578"/>
            <a:ext cx="5975350" cy="285752"/>
          </a:xfrm>
        </p:spPr>
        <p:txBody>
          <a:bodyPr/>
          <a:lstStyle>
            <a:lvl1pPr marL="0" marR="0" indent="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None/>
              <a:tabLst/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1pPr>
            <a:lvl2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2pPr>
            <a:lvl3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3pPr>
            <a:lvl4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4pPr>
            <a:lvl5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5pPr>
          </a:lstStyle>
          <a:p>
            <a:pPr lvl="0"/>
            <a:r>
              <a:rPr lang="de-DE" dirty="0" smtClean="0"/>
              <a:t>Bildunterschrift</a:t>
            </a:r>
            <a:endParaRPr lang="de-DE" dirty="0"/>
          </a:p>
        </p:txBody>
      </p:sp>
      <p:sp>
        <p:nvSpPr>
          <p:cNvPr id="18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412875"/>
            <a:ext cx="5975350" cy="4159250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14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HI 1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849630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4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3" y="359428"/>
            <a:ext cx="5760000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1EE66774-5DFD-4B23-9599-9E2E8F4FE2F8}" type="datetime1">
              <a:rPr lang="de-DE" smtClean="0"/>
              <a:pPr>
                <a:defRPr/>
              </a:pPr>
              <a:t>18/10/16</a:t>
            </a:fld>
            <a:endParaRPr lang="de-DE"/>
          </a:p>
        </p:txBody>
      </p:sp>
      <p:sp>
        <p:nvSpPr>
          <p:cNvPr id="9" name="Foliennummernplatzhalt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‹Nr.›</a:t>
            </a:fld>
            <a:endParaRPr lang="de-DE" dirty="0"/>
          </a:p>
        </p:txBody>
      </p:sp>
      <p:sp>
        <p:nvSpPr>
          <p:cNvPr id="10" name="Fußzeilenplatzhalter 16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1" name="Textfeld 10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DDE4A1DA-5643-4823-A71A-6816BC54C1F3}" type="datetime1">
              <a:rPr lang="de-DE" smtClean="0"/>
              <a:pPr>
                <a:defRPr/>
              </a:pPr>
              <a:t>18/10/16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‹Nr.›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412875"/>
            <a:ext cx="8496300" cy="4516455"/>
          </a:xfrm>
        </p:spPr>
        <p:txBody>
          <a:bodyPr/>
          <a:lstStyle/>
          <a:p>
            <a:endParaRPr lang="de-DE" dirty="0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373051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18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5754179D-9F32-4220-91C9-28D0E05E722F}" type="datetime1">
              <a:rPr lang="de-DE" smtClean="0"/>
              <a:pPr>
                <a:defRPr/>
              </a:pPr>
              <a:t>18/10/16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‹Nr.›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928802"/>
            <a:ext cx="5975350" cy="4000528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11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3786190"/>
            <a:ext cx="5975350" cy="2143140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CBD25522-433D-42AB-AF4E-15E391F508D1}" type="datetime1">
              <a:rPr lang="de-DE" smtClean="0"/>
              <a:pPr>
                <a:defRPr/>
              </a:pPr>
              <a:t>18/10/16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‹Nr.›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2" name="Bildplatzhalter 15"/>
          <p:cNvSpPr>
            <a:spLocks noGrp="1"/>
          </p:cNvSpPr>
          <p:nvPr>
            <p:ph type="pic" sz="quarter" idx="26"/>
          </p:nvPr>
        </p:nvSpPr>
        <p:spPr>
          <a:xfrm>
            <a:off x="468312" y="1412875"/>
            <a:ext cx="2898000" cy="2232026"/>
          </a:xfrm>
        </p:spPr>
        <p:txBody>
          <a:bodyPr/>
          <a:lstStyle/>
          <a:p>
            <a:endParaRPr lang="de-DE"/>
          </a:p>
        </p:txBody>
      </p:sp>
      <p:sp>
        <p:nvSpPr>
          <p:cNvPr id="34" name="Bildplatzhalter 15"/>
          <p:cNvSpPr>
            <a:spLocks noGrp="1"/>
          </p:cNvSpPr>
          <p:nvPr>
            <p:ph type="pic" sz="quarter" idx="27"/>
          </p:nvPr>
        </p:nvSpPr>
        <p:spPr>
          <a:xfrm>
            <a:off x="3545663" y="1412874"/>
            <a:ext cx="2898000" cy="2232026"/>
          </a:xfrm>
        </p:spPr>
        <p:txBody>
          <a:bodyPr/>
          <a:lstStyle/>
          <a:p>
            <a:endParaRPr lang="de-DE"/>
          </a:p>
        </p:txBody>
      </p:sp>
      <p:sp>
        <p:nvSpPr>
          <p:cNvPr id="14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18C32F2B-462D-431D-A020-CD9329F59D9C}" type="datetime1">
              <a:rPr lang="de-DE" smtClean="0"/>
              <a:pPr>
                <a:defRPr/>
              </a:pPr>
              <a:t>18/10/16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‹Nr.›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Rechteck 18"/>
          <p:cNvSpPr/>
          <p:nvPr userDrawn="1"/>
        </p:nvSpPr>
        <p:spPr>
          <a:xfrm>
            <a:off x="6609134" y="1928802"/>
            <a:ext cx="2355479" cy="113877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Einsteinufer 37</a:t>
            </a:r>
            <a:b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</a:b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10587 Berlin, Germany</a:t>
            </a:r>
          </a:p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Phone +49 30 31002-0</a:t>
            </a:r>
          </a:p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www.hhi.fraunhofer.de</a:t>
            </a:r>
            <a:endParaRPr kumimoji="0" lang="de-DE" sz="16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sp>
        <p:nvSpPr>
          <p:cNvPr id="22" name="Rechteck 21"/>
          <p:cNvSpPr/>
          <p:nvPr userDrawn="1"/>
        </p:nvSpPr>
        <p:spPr>
          <a:xfrm>
            <a:off x="468312" y="360000"/>
            <a:ext cx="5746762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Be our Guest – become a Partner</a:t>
            </a:r>
            <a:endParaRPr kumimoji="0" lang="de-DE" sz="2400" b="1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sp>
        <p:nvSpPr>
          <p:cNvPr id="24" name="Rechteck 23"/>
          <p:cNvSpPr/>
          <p:nvPr userDrawn="1"/>
        </p:nvSpPr>
        <p:spPr>
          <a:xfrm>
            <a:off x="468313" y="1412875"/>
            <a:ext cx="5975350" cy="30777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263525" marR="0" lvl="1" indent="-263525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The Fraunhofer Heinrich Hertz Institute</a:t>
            </a:r>
            <a:endParaRPr kumimoji="0" lang="de-DE" sz="20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pic>
        <p:nvPicPr>
          <p:cNvPr id="25" name="Grafik 24" descr="Abschlussbildjpg.jp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468313" y="2000240"/>
            <a:ext cx="5675323" cy="382679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Bildplatzhalter 10" descr="image_title_3b.jpg"/>
          <p:cNvPicPr>
            <a:picLocks noChangeAspect="1"/>
          </p:cNvPicPr>
          <p:nvPr userDrawn="1"/>
        </p:nvPicPr>
        <p:blipFill>
          <a:blip r:embed="rId2" cstate="print"/>
          <a:srcRect l="2715" r="2715"/>
          <a:stretch>
            <a:fillRect/>
          </a:stretch>
        </p:blipFill>
        <p:spPr bwMode="auto">
          <a:xfrm>
            <a:off x="6103144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Bildplatzhalter 9" descr="image_title_2a.jpg"/>
          <p:cNvPicPr>
            <a:picLocks noChangeAspect="1"/>
          </p:cNvPicPr>
          <p:nvPr userDrawn="1"/>
        </p:nvPicPr>
        <p:blipFill>
          <a:blip r:embed="rId3" cstate="print"/>
          <a:srcRect l="2715" r="2715"/>
          <a:stretch>
            <a:fillRect/>
          </a:stretch>
        </p:blipFill>
        <p:spPr bwMode="auto">
          <a:xfrm>
            <a:off x="3042000" y="3626644"/>
            <a:ext cx="3060000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" name="Bildplatzhalter 14" descr="image_title_1a.jpg"/>
          <p:cNvPicPr>
            <a:picLocks noChangeAspect="1"/>
          </p:cNvPicPr>
          <p:nvPr userDrawn="1"/>
        </p:nvPicPr>
        <p:blipFill>
          <a:blip r:embed="rId4" cstate="print"/>
          <a:srcRect l="2715" r="2715"/>
          <a:stretch>
            <a:fillRect/>
          </a:stretch>
        </p:blipFill>
        <p:spPr bwMode="auto">
          <a:xfrm>
            <a:off x="0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hteck 7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808285"/>
          </a:solidFill>
        </p:spPr>
        <p:txBody>
          <a:bodyPr lIns="72000" rIns="0" anchor="ctr"/>
          <a:lstStyle/>
          <a:p>
            <a:pPr marL="82550">
              <a:defRPr/>
            </a:pP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Fraunhofer</a:t>
            </a:r>
            <a:b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</a:b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Heinrich Hertz Institute</a:t>
            </a:r>
          </a:p>
        </p:txBody>
      </p:sp>
      <p:sp>
        <p:nvSpPr>
          <p:cNvPr id="10" name="Rechteck 9"/>
          <p:cNvSpPr/>
          <p:nvPr/>
        </p:nvSpPr>
        <p:spPr>
          <a:xfrm>
            <a:off x="0" y="857250"/>
            <a:ext cx="9144000" cy="642938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0"/>
            <a:ext cx="9144000" cy="900113"/>
          </a:xfrm>
          <a:prstGeom prst="rect">
            <a:avLst/>
          </a:prstGeom>
          <a:solidFill>
            <a:srgbClr val="8082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0" y="3573463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3" name="Text Box 1055"/>
          <p:cNvSpPr txBox="1">
            <a:spLocks noChangeArrowheads="1"/>
          </p:cNvSpPr>
          <p:nvPr/>
        </p:nvSpPr>
        <p:spPr bwMode="auto">
          <a:xfrm>
            <a:off x="468313" y="3141663"/>
            <a:ext cx="6696075" cy="457200"/>
          </a:xfrm>
          <a:prstGeom prst="rect">
            <a:avLst/>
          </a:prstGeom>
          <a:noFill/>
          <a:ln w="9525">
            <a:noFill/>
            <a:prstDash val="dash"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de-DE" sz="2400"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0" y="6143625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468313" y="6308725"/>
            <a:ext cx="6961187" cy="360363"/>
          </a:xfrm>
          <a:prstGeom prst="rect">
            <a:avLst/>
          </a:prstGeom>
          <a:noFill/>
        </p:spPr>
        <p:txBody>
          <a:bodyPr lIns="0" tIns="0" rIns="0" bIns="0" anchor="ctr"/>
          <a:lstStyle/>
          <a:p>
            <a:pPr>
              <a:defRPr/>
            </a:pPr>
            <a:r>
              <a:rPr lang="de-DE" sz="1100" dirty="0">
                <a:latin typeface="Arial" pitchFamily="34" charset="0"/>
                <a:ea typeface="ＭＳ Ｐゴシック" pitchFamily="1" charset="-128"/>
                <a:cs typeface="Arial" pitchFamily="34" charset="0"/>
              </a:rPr>
              <a:t>Fraunhofer Heinrich Hertz Institute, Einsteinufer 37, 10587 Berlin	         www.hhi.fraunhofer.de</a:t>
            </a:r>
          </a:p>
        </p:txBody>
      </p:sp>
      <p:pic>
        <p:nvPicPr>
          <p:cNvPr id="17" name="Grafik 15" descr="hhi_E_334-cmyk__2.gif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61925" y="203200"/>
            <a:ext cx="2439988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Textplatzhalter 21"/>
          <p:cNvSpPr>
            <a:spLocks noGrp="1"/>
          </p:cNvSpPr>
          <p:nvPr>
            <p:ph type="body" sz="quarter" idx="11"/>
          </p:nvPr>
        </p:nvSpPr>
        <p:spPr>
          <a:xfrm>
            <a:off x="468313" y="1773238"/>
            <a:ext cx="8496300" cy="430887"/>
          </a:xfrm>
        </p:spPr>
        <p:txBody>
          <a:bodyPr>
            <a:spAutoFit/>
          </a:bodyPr>
          <a:lstStyle>
            <a:lvl1pPr marL="1588" indent="0">
              <a:buFontTx/>
              <a:buNone/>
              <a:defRPr sz="2800" b="1">
                <a:latin typeface="Arial" pitchFamily="34" charset="0"/>
                <a:cs typeface="Arial" pitchFamily="34" charset="0"/>
              </a:defRPr>
            </a:lvl1pPr>
            <a:lvl2pPr marL="1588" indent="0">
              <a:defRPr sz="1800" b="1"/>
            </a:lvl2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15"/>
          </p:nvPr>
        </p:nvSpPr>
        <p:spPr>
          <a:xfrm>
            <a:off x="468313" y="2357430"/>
            <a:ext cx="8496300" cy="369332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2400" b="1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21" name="Textplatzhalter 14"/>
          <p:cNvSpPr>
            <a:spLocks noGrp="1"/>
          </p:cNvSpPr>
          <p:nvPr>
            <p:ph type="body" sz="quarter" idx="19"/>
          </p:nvPr>
        </p:nvSpPr>
        <p:spPr>
          <a:xfrm>
            <a:off x="468313" y="3000372"/>
            <a:ext cx="8496300" cy="276999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18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8" name="Datumsplatzhalter 35"/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30045346-E174-435B-A827-DEB65EFD9664}" type="datetime1">
              <a:rPr lang="de-DE" smtClean="0"/>
              <a:pPr>
                <a:defRPr/>
              </a:pPr>
              <a:t>18/10/16</a:t>
            </a:fld>
            <a:endParaRPr lang="de-DE" dirty="0"/>
          </a:p>
        </p:txBody>
      </p:sp>
      <p:sp>
        <p:nvSpPr>
          <p:cNvPr id="19" name="Foliennummernplatzhalter 15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6F275CE-8328-4E40-82FC-A99F36E353AA}" type="slidenum">
              <a:rPr lang="de-DE" smtClean="0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HHI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Bildplatzhalter 14" descr="image_title_1a.jpg"/>
          <p:cNvPicPr>
            <a:picLocks noChangeAspect="1"/>
          </p:cNvPicPr>
          <p:nvPr userDrawn="1"/>
        </p:nvPicPr>
        <p:blipFill>
          <a:blip r:embed="rId2" cstate="print"/>
          <a:srcRect l="2715" r="2715"/>
          <a:stretch>
            <a:fillRect/>
          </a:stretch>
        </p:blipFill>
        <p:spPr bwMode="auto">
          <a:xfrm>
            <a:off x="0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Bildplatzhalter 10" descr="image_title_3b.jpg"/>
          <p:cNvPicPr>
            <a:picLocks noChangeAspect="1"/>
          </p:cNvPicPr>
          <p:nvPr userDrawn="1"/>
        </p:nvPicPr>
        <p:blipFill>
          <a:blip r:embed="rId3" cstate="print"/>
          <a:srcRect l="2715" r="2715"/>
          <a:stretch>
            <a:fillRect/>
          </a:stretch>
        </p:blipFill>
        <p:spPr bwMode="auto">
          <a:xfrm>
            <a:off x="6103144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" name="Bildplatzhalter 22"/>
          <p:cNvSpPr>
            <a:spLocks noGrp="1"/>
          </p:cNvSpPr>
          <p:nvPr>
            <p:ph type="pic" sz="quarter" idx="24"/>
          </p:nvPr>
        </p:nvSpPr>
        <p:spPr>
          <a:xfrm>
            <a:off x="3042000" y="3626645"/>
            <a:ext cx="3060000" cy="2512218"/>
          </a:xfrm>
        </p:spPr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endParaRPr lang="de-DE"/>
          </a:p>
        </p:txBody>
      </p:sp>
      <p:sp>
        <p:nvSpPr>
          <p:cNvPr id="8" name="Rechteck 7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808285"/>
          </a:solidFill>
        </p:spPr>
        <p:txBody>
          <a:bodyPr lIns="72000" rIns="0" anchor="ctr"/>
          <a:lstStyle/>
          <a:p>
            <a:pPr marL="82550">
              <a:defRPr/>
            </a:pP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Fraunhofer</a:t>
            </a:r>
            <a:b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</a:b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Heinrich Hertz Institute</a:t>
            </a:r>
          </a:p>
        </p:txBody>
      </p:sp>
      <p:sp>
        <p:nvSpPr>
          <p:cNvPr id="10" name="Rechteck 9"/>
          <p:cNvSpPr/>
          <p:nvPr/>
        </p:nvSpPr>
        <p:spPr>
          <a:xfrm>
            <a:off x="0" y="857250"/>
            <a:ext cx="9144000" cy="642938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0"/>
            <a:ext cx="9144000" cy="900113"/>
          </a:xfrm>
          <a:prstGeom prst="rect">
            <a:avLst/>
          </a:prstGeom>
          <a:solidFill>
            <a:srgbClr val="8082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0" y="3573463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3" name="Text Box 1055"/>
          <p:cNvSpPr txBox="1">
            <a:spLocks noChangeArrowheads="1"/>
          </p:cNvSpPr>
          <p:nvPr/>
        </p:nvSpPr>
        <p:spPr bwMode="auto">
          <a:xfrm>
            <a:off x="468313" y="3141663"/>
            <a:ext cx="6696075" cy="457200"/>
          </a:xfrm>
          <a:prstGeom prst="rect">
            <a:avLst/>
          </a:prstGeom>
          <a:noFill/>
          <a:ln w="9525">
            <a:noFill/>
            <a:prstDash val="dash"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de-DE" sz="2400"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0" y="6141244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468313" y="6308725"/>
            <a:ext cx="6961187" cy="360363"/>
          </a:xfrm>
          <a:prstGeom prst="rect">
            <a:avLst/>
          </a:prstGeom>
          <a:noFill/>
        </p:spPr>
        <p:txBody>
          <a:bodyPr lIns="0" tIns="0" rIns="0" bIns="0" anchor="ctr"/>
          <a:lstStyle/>
          <a:p>
            <a:pPr>
              <a:defRPr/>
            </a:pPr>
            <a:r>
              <a:rPr lang="de-DE" sz="1100" dirty="0">
                <a:latin typeface="Arial" pitchFamily="34" charset="0"/>
                <a:ea typeface="ＭＳ Ｐゴシック" pitchFamily="1" charset="-128"/>
                <a:cs typeface="Arial" pitchFamily="34" charset="0"/>
              </a:rPr>
              <a:t>Fraunhofer Heinrich Hertz Institute, Einsteinufer 37, 10587 Berlin	         www.hhi.fraunhofer.de</a:t>
            </a:r>
          </a:p>
        </p:txBody>
      </p:sp>
      <p:pic>
        <p:nvPicPr>
          <p:cNvPr id="17" name="Grafik 15" descr="hhi_E_334-cmyk__2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161925" y="203200"/>
            <a:ext cx="2439903" cy="511257"/>
          </a:xfrm>
          <a:prstGeom prst="rect">
            <a:avLst/>
          </a:prstGeom>
          <a:noFill/>
          <a:ln>
            <a:noFill/>
          </a:ln>
        </p:spPr>
      </p:pic>
      <p:sp>
        <p:nvSpPr>
          <p:cNvPr id="22" name="Textplatzhalter 21"/>
          <p:cNvSpPr>
            <a:spLocks noGrp="1"/>
          </p:cNvSpPr>
          <p:nvPr>
            <p:ph type="body" sz="quarter" idx="11"/>
          </p:nvPr>
        </p:nvSpPr>
        <p:spPr>
          <a:xfrm>
            <a:off x="468313" y="1773238"/>
            <a:ext cx="8496300" cy="430887"/>
          </a:xfrm>
        </p:spPr>
        <p:txBody>
          <a:bodyPr>
            <a:spAutoFit/>
          </a:bodyPr>
          <a:lstStyle>
            <a:lvl1pPr marL="1588" indent="0">
              <a:buFontTx/>
              <a:buNone/>
              <a:defRPr sz="2800" b="1">
                <a:latin typeface="Arial" pitchFamily="34" charset="0"/>
                <a:cs typeface="Arial" pitchFamily="34" charset="0"/>
              </a:defRPr>
            </a:lvl1pPr>
            <a:lvl2pPr marL="1588" indent="0">
              <a:defRPr sz="1800" b="1"/>
            </a:lvl2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15"/>
          </p:nvPr>
        </p:nvSpPr>
        <p:spPr>
          <a:xfrm>
            <a:off x="468313" y="2357430"/>
            <a:ext cx="8496300" cy="369332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2400" b="1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21" name="Textplatzhalter 14"/>
          <p:cNvSpPr>
            <a:spLocks noGrp="1"/>
          </p:cNvSpPr>
          <p:nvPr>
            <p:ph type="body" sz="quarter" idx="19"/>
          </p:nvPr>
        </p:nvSpPr>
        <p:spPr>
          <a:xfrm>
            <a:off x="468313" y="3000372"/>
            <a:ext cx="8496300" cy="276999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18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8" name="Datumsplatzhalter 35"/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4DF96D80-E464-4E5E-AD0F-AA14CA5DD2F8}" type="datetime1">
              <a:rPr lang="de-DE" smtClean="0"/>
              <a:pPr>
                <a:defRPr/>
              </a:pPr>
              <a:t>18/10/16</a:t>
            </a:fld>
            <a:endParaRPr lang="de-DE" dirty="0"/>
          </a:p>
        </p:txBody>
      </p:sp>
      <p:sp>
        <p:nvSpPr>
          <p:cNvPr id="19" name="Foliennummernplatzhalter 15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6F275CE-8328-4E40-82FC-A99F36E353AA}" type="slidenum">
              <a:rPr lang="de-DE" smtClean="0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1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265113" marR="0" indent="18415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None/>
              <a:tabLst/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4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3" y="359138"/>
            <a:ext cx="5760000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dirty="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A90C894-D6ED-4A57-A80E-AD844FBCD99D}" type="datetime1">
              <a:rPr lang="de-DE" smtClean="0"/>
              <a:pPr>
                <a:defRPr/>
              </a:pPr>
              <a:t>18/10/16</a:t>
            </a:fld>
            <a:endParaRPr lang="de-DE" dirty="0"/>
          </a:p>
        </p:txBody>
      </p:sp>
      <p:sp>
        <p:nvSpPr>
          <p:cNvPr id="9" name="Foliennummernplatzhalt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‹Nr.›</a:t>
            </a:fld>
            <a:endParaRPr lang="de-DE" dirty="0"/>
          </a:p>
        </p:txBody>
      </p:sp>
      <p:sp>
        <p:nvSpPr>
          <p:cNvPr id="10" name="Fußzeilenplatzhalter 16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 dirty="0"/>
          </a:p>
        </p:txBody>
      </p:sp>
      <p:sp>
        <p:nvSpPr>
          <p:cNvPr id="11" name="Textfeld 10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0"/>
            <a:endParaRPr lang="de-DE" dirty="0" smtClean="0"/>
          </a:p>
        </p:txBody>
      </p:sp>
      <p:sp>
        <p:nvSpPr>
          <p:cNvPr id="11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03B8A31B-584C-413F-B710-24CAE5668C66}" type="datetime1">
              <a:rPr lang="de-DE" smtClean="0"/>
              <a:pPr>
                <a:defRPr/>
              </a:pPr>
              <a:t>18/10/16</a:t>
            </a:fld>
            <a:endParaRPr lang="de-DE" dirty="0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‹Nr.›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 dirty="0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88C0DA3-D547-4304-A5F2-E0C7FB55D8D7}" type="datetime1">
              <a:rPr lang="de-DE" smtClean="0"/>
              <a:pPr>
                <a:defRPr/>
              </a:pPr>
              <a:t>18/10/16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‹Nr.›</a:t>
            </a:fld>
            <a:endParaRPr lang="de-DE" dirty="0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Textplatzhalter 24"/>
          <p:cNvSpPr>
            <a:spLocks noGrp="1"/>
          </p:cNvSpPr>
          <p:nvPr>
            <p:ph type="body" sz="quarter" idx="21" hasCustomPrompt="1"/>
          </p:nvPr>
        </p:nvSpPr>
        <p:spPr>
          <a:xfrm>
            <a:off x="468313" y="5643578"/>
            <a:ext cx="5975350" cy="285752"/>
          </a:xfrm>
        </p:spPr>
        <p:txBody>
          <a:bodyPr/>
          <a:lstStyle>
            <a:lvl1pPr marL="0" marR="0" indent="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None/>
              <a:tabLst/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1pPr>
            <a:lvl2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2pPr>
            <a:lvl3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3pPr>
            <a:lvl4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4pPr>
            <a:lvl5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5pPr>
          </a:lstStyle>
          <a:p>
            <a:pPr lvl="0"/>
            <a:r>
              <a:rPr lang="de-DE" dirty="0" smtClean="0"/>
              <a:t>Bildunterschrift</a:t>
            </a:r>
            <a:endParaRPr lang="de-DE" dirty="0"/>
          </a:p>
        </p:txBody>
      </p:sp>
      <p:sp>
        <p:nvSpPr>
          <p:cNvPr id="18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412875"/>
            <a:ext cx="5975350" cy="4159250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14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0"/>
            <a:endParaRPr lang="de-DE" dirty="0" smtClean="0"/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CFD5BC80-AA2F-48C5-85DD-881B2888FC72}" type="datetime1">
              <a:rPr lang="de-DE" smtClean="0"/>
              <a:pPr>
                <a:defRPr/>
              </a:pPr>
              <a:t>18/10/16</a:t>
            </a:fld>
            <a:endParaRPr lang="de-DE" dirty="0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‹Nr.›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 dirty="0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Bildplatzhalter 15"/>
          <p:cNvSpPr>
            <a:spLocks noGrp="1"/>
          </p:cNvSpPr>
          <p:nvPr>
            <p:ph type="pic" sz="quarter" idx="28"/>
          </p:nvPr>
        </p:nvSpPr>
        <p:spPr bwMode="auto">
          <a:xfrm>
            <a:off x="6605587" y="1412875"/>
            <a:ext cx="2359025" cy="208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8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3644900"/>
            <a:ext cx="2358412" cy="2284430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DAC44363-ABD8-4E94-9390-8A3001735304}" type="datetime1">
              <a:rPr lang="de-DE" smtClean="0"/>
              <a:pPr>
                <a:defRPr/>
              </a:pPr>
              <a:t>18/10/16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‹Nr.›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Textplatzhalter 24"/>
          <p:cNvSpPr>
            <a:spLocks noGrp="1"/>
          </p:cNvSpPr>
          <p:nvPr>
            <p:ph type="body" sz="quarter" idx="21" hasCustomPrompt="1"/>
          </p:nvPr>
        </p:nvSpPr>
        <p:spPr>
          <a:xfrm>
            <a:off x="468313" y="5643578"/>
            <a:ext cx="5975350" cy="285752"/>
          </a:xfrm>
        </p:spPr>
        <p:txBody>
          <a:bodyPr/>
          <a:lstStyle>
            <a:lvl1pPr marL="0" marR="0" indent="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None/>
              <a:tabLst/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1pPr>
            <a:lvl2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2pPr>
            <a:lvl3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3pPr>
            <a:lvl4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4pPr>
            <a:lvl5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5pPr>
          </a:lstStyle>
          <a:p>
            <a:pPr lvl="0"/>
            <a:r>
              <a:rPr lang="de-DE" dirty="0" smtClean="0"/>
              <a:t>Bildunterschrift</a:t>
            </a:r>
            <a:endParaRPr lang="de-DE" dirty="0"/>
          </a:p>
        </p:txBody>
      </p:sp>
      <p:sp>
        <p:nvSpPr>
          <p:cNvPr id="18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412875"/>
            <a:ext cx="5975350" cy="4159250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14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HI 1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849630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4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3" y="359428"/>
            <a:ext cx="5760000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D108E4FE-3795-490D-AE40-33B2E0515C3A}" type="datetime1">
              <a:rPr lang="de-DE" smtClean="0"/>
              <a:pPr>
                <a:defRPr/>
              </a:pPr>
              <a:t>18/10/16</a:t>
            </a:fld>
            <a:endParaRPr lang="de-DE"/>
          </a:p>
        </p:txBody>
      </p:sp>
      <p:sp>
        <p:nvSpPr>
          <p:cNvPr id="9" name="Foliennummernplatzhalt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‹Nr.›</a:t>
            </a:fld>
            <a:endParaRPr lang="de-DE" dirty="0"/>
          </a:p>
        </p:txBody>
      </p:sp>
      <p:sp>
        <p:nvSpPr>
          <p:cNvPr id="10" name="Fußzeilenplatzhalter 16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1" name="Textfeld 10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B917AB13-CC37-41BC-B858-085554242F9D}" type="datetime1">
              <a:rPr lang="de-DE" smtClean="0"/>
              <a:pPr>
                <a:defRPr/>
              </a:pPr>
              <a:t>18/10/16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‹Nr.›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412875"/>
            <a:ext cx="8496300" cy="4516455"/>
          </a:xfrm>
        </p:spPr>
        <p:txBody>
          <a:bodyPr/>
          <a:lstStyle/>
          <a:p>
            <a:endParaRPr lang="de-DE" dirty="0"/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373051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18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D5760FD4-93E8-46A0-9430-B284716DF4EA}" type="datetime1">
              <a:rPr lang="de-DE" smtClean="0"/>
              <a:pPr>
                <a:defRPr/>
              </a:pPr>
              <a:t>18/10/16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‹Nr.›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928802"/>
            <a:ext cx="5975350" cy="4000528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11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3786190"/>
            <a:ext cx="5975350" cy="2143140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1394B46B-AB4C-4CCA-827B-E1BB4C0E9270}" type="datetime1">
              <a:rPr lang="de-DE" smtClean="0"/>
              <a:pPr>
                <a:defRPr/>
              </a:pPr>
              <a:t>18/10/16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‹Nr.›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2" name="Bildplatzhalter 15"/>
          <p:cNvSpPr>
            <a:spLocks noGrp="1"/>
          </p:cNvSpPr>
          <p:nvPr>
            <p:ph type="pic" sz="quarter" idx="26"/>
          </p:nvPr>
        </p:nvSpPr>
        <p:spPr>
          <a:xfrm>
            <a:off x="468312" y="1412875"/>
            <a:ext cx="2898000" cy="2232026"/>
          </a:xfrm>
        </p:spPr>
        <p:txBody>
          <a:bodyPr/>
          <a:lstStyle/>
          <a:p>
            <a:endParaRPr lang="de-DE"/>
          </a:p>
        </p:txBody>
      </p:sp>
      <p:sp>
        <p:nvSpPr>
          <p:cNvPr id="34" name="Bildplatzhalter 15"/>
          <p:cNvSpPr>
            <a:spLocks noGrp="1"/>
          </p:cNvSpPr>
          <p:nvPr>
            <p:ph type="pic" sz="quarter" idx="27"/>
          </p:nvPr>
        </p:nvSpPr>
        <p:spPr>
          <a:xfrm>
            <a:off x="3545663" y="1412874"/>
            <a:ext cx="2898000" cy="2232026"/>
          </a:xfrm>
        </p:spPr>
        <p:txBody>
          <a:bodyPr/>
          <a:lstStyle/>
          <a:p>
            <a:endParaRPr lang="de-DE"/>
          </a:p>
        </p:txBody>
      </p:sp>
      <p:sp>
        <p:nvSpPr>
          <p:cNvPr id="14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040CCD7F-5B51-487B-9416-9693A22EB461}" type="datetime1">
              <a:rPr lang="de-DE" smtClean="0"/>
              <a:pPr>
                <a:defRPr/>
              </a:pPr>
              <a:t>18/10/16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‹Nr.›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Rechteck 18"/>
          <p:cNvSpPr/>
          <p:nvPr userDrawn="1"/>
        </p:nvSpPr>
        <p:spPr>
          <a:xfrm>
            <a:off x="6609134" y="1928802"/>
            <a:ext cx="2355479" cy="113877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Einsteinufer 37</a:t>
            </a:r>
            <a:b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</a:b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10587 Berlin, Germany</a:t>
            </a:r>
          </a:p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Phone +49 30 31002-0</a:t>
            </a:r>
          </a:p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www.hhi.fraunhofer.de</a:t>
            </a:r>
            <a:endParaRPr kumimoji="0" lang="de-DE" sz="16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sp>
        <p:nvSpPr>
          <p:cNvPr id="22" name="Rechteck 21"/>
          <p:cNvSpPr/>
          <p:nvPr userDrawn="1"/>
        </p:nvSpPr>
        <p:spPr>
          <a:xfrm>
            <a:off x="468312" y="360000"/>
            <a:ext cx="5746762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Be our Guest – become a Partner</a:t>
            </a:r>
            <a:endParaRPr kumimoji="0" lang="de-DE" sz="2400" b="1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sp>
        <p:nvSpPr>
          <p:cNvPr id="24" name="Rechteck 23"/>
          <p:cNvSpPr/>
          <p:nvPr userDrawn="1"/>
        </p:nvSpPr>
        <p:spPr>
          <a:xfrm>
            <a:off x="468313" y="1412875"/>
            <a:ext cx="5975350" cy="30777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263525" marR="0" lvl="1" indent="-263525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The Fraunhofer Heinrich Hertz Institute</a:t>
            </a:r>
            <a:endParaRPr kumimoji="0" lang="de-DE" sz="20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pic>
        <p:nvPicPr>
          <p:cNvPr id="25" name="Grafik 24" descr="Abschlussbildjpg.jp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468313" y="2000240"/>
            <a:ext cx="5675323" cy="382679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Bildplatzhalter 10" descr="image_title_3b.jpg"/>
          <p:cNvPicPr>
            <a:picLocks noChangeAspect="1"/>
          </p:cNvPicPr>
          <p:nvPr userDrawn="1"/>
        </p:nvPicPr>
        <p:blipFill>
          <a:blip r:embed="rId2" cstate="print"/>
          <a:srcRect l="2715" r="2715"/>
          <a:stretch>
            <a:fillRect/>
          </a:stretch>
        </p:blipFill>
        <p:spPr bwMode="auto">
          <a:xfrm>
            <a:off x="6103144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Bildplatzhalter 9" descr="image_title_2a.jpg"/>
          <p:cNvPicPr>
            <a:picLocks noChangeAspect="1"/>
          </p:cNvPicPr>
          <p:nvPr userDrawn="1"/>
        </p:nvPicPr>
        <p:blipFill>
          <a:blip r:embed="rId3" cstate="print"/>
          <a:srcRect l="2715" r="2715"/>
          <a:stretch>
            <a:fillRect/>
          </a:stretch>
        </p:blipFill>
        <p:spPr bwMode="auto">
          <a:xfrm>
            <a:off x="3042000" y="3626644"/>
            <a:ext cx="3060000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" name="Bildplatzhalter 14" descr="image_title_1a.jpg"/>
          <p:cNvPicPr>
            <a:picLocks noChangeAspect="1"/>
          </p:cNvPicPr>
          <p:nvPr userDrawn="1"/>
        </p:nvPicPr>
        <p:blipFill>
          <a:blip r:embed="rId4" cstate="print"/>
          <a:srcRect l="2715" r="2715"/>
          <a:stretch>
            <a:fillRect/>
          </a:stretch>
        </p:blipFill>
        <p:spPr bwMode="auto">
          <a:xfrm>
            <a:off x="0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hteck 7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808285"/>
          </a:solidFill>
        </p:spPr>
        <p:txBody>
          <a:bodyPr lIns="72000" rIns="0" anchor="ctr"/>
          <a:lstStyle/>
          <a:p>
            <a:pPr marL="82550">
              <a:defRPr/>
            </a:pP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Fraunhofer</a:t>
            </a:r>
            <a:b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</a:b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Heinrich Hertz Institute</a:t>
            </a:r>
          </a:p>
        </p:txBody>
      </p:sp>
      <p:sp>
        <p:nvSpPr>
          <p:cNvPr id="10" name="Rechteck 9"/>
          <p:cNvSpPr/>
          <p:nvPr/>
        </p:nvSpPr>
        <p:spPr>
          <a:xfrm>
            <a:off x="0" y="857250"/>
            <a:ext cx="9144000" cy="642938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0"/>
            <a:ext cx="9144000" cy="900113"/>
          </a:xfrm>
          <a:prstGeom prst="rect">
            <a:avLst/>
          </a:prstGeom>
          <a:solidFill>
            <a:srgbClr val="8082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0" y="3573463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3" name="Text Box 1055"/>
          <p:cNvSpPr txBox="1">
            <a:spLocks noChangeArrowheads="1"/>
          </p:cNvSpPr>
          <p:nvPr/>
        </p:nvSpPr>
        <p:spPr bwMode="auto">
          <a:xfrm>
            <a:off x="468313" y="3141663"/>
            <a:ext cx="6696075" cy="457200"/>
          </a:xfrm>
          <a:prstGeom prst="rect">
            <a:avLst/>
          </a:prstGeom>
          <a:noFill/>
          <a:ln w="9525">
            <a:noFill/>
            <a:prstDash val="dash"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de-DE" sz="2400"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0" y="6143625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468313" y="6308725"/>
            <a:ext cx="6961187" cy="360363"/>
          </a:xfrm>
          <a:prstGeom prst="rect">
            <a:avLst/>
          </a:prstGeom>
          <a:noFill/>
        </p:spPr>
        <p:txBody>
          <a:bodyPr lIns="0" tIns="0" rIns="0" bIns="0" anchor="ctr"/>
          <a:lstStyle/>
          <a:p>
            <a:pPr>
              <a:defRPr/>
            </a:pPr>
            <a:r>
              <a:rPr lang="de-DE" sz="1100" dirty="0">
                <a:latin typeface="Arial" pitchFamily="34" charset="0"/>
                <a:ea typeface="ＭＳ Ｐゴシック" pitchFamily="1" charset="-128"/>
                <a:cs typeface="Arial" pitchFamily="34" charset="0"/>
              </a:rPr>
              <a:t>Fraunhofer Heinrich Hertz Institute, Einsteinufer 37, 10587 Berlin	         www.hhi.fraunhofer.de</a:t>
            </a:r>
          </a:p>
        </p:txBody>
      </p:sp>
      <p:pic>
        <p:nvPicPr>
          <p:cNvPr id="17" name="Grafik 15" descr="hhi_E_334-cmyk__2.gif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61925" y="203200"/>
            <a:ext cx="2439988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Textplatzhalter 21"/>
          <p:cNvSpPr>
            <a:spLocks noGrp="1"/>
          </p:cNvSpPr>
          <p:nvPr>
            <p:ph type="body" sz="quarter" idx="11"/>
          </p:nvPr>
        </p:nvSpPr>
        <p:spPr>
          <a:xfrm>
            <a:off x="468313" y="1773238"/>
            <a:ext cx="8496300" cy="430887"/>
          </a:xfrm>
        </p:spPr>
        <p:txBody>
          <a:bodyPr>
            <a:spAutoFit/>
          </a:bodyPr>
          <a:lstStyle>
            <a:lvl1pPr marL="1588" indent="0">
              <a:buFontTx/>
              <a:buNone/>
              <a:defRPr sz="2800" b="1">
                <a:latin typeface="Arial" pitchFamily="34" charset="0"/>
                <a:cs typeface="Arial" pitchFamily="34" charset="0"/>
              </a:defRPr>
            </a:lvl1pPr>
            <a:lvl2pPr marL="1588" indent="0">
              <a:defRPr sz="1800" b="1"/>
            </a:lvl2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15"/>
          </p:nvPr>
        </p:nvSpPr>
        <p:spPr>
          <a:xfrm>
            <a:off x="468313" y="2357430"/>
            <a:ext cx="8496300" cy="369332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2400" b="1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21" name="Textplatzhalter 14"/>
          <p:cNvSpPr>
            <a:spLocks noGrp="1"/>
          </p:cNvSpPr>
          <p:nvPr>
            <p:ph type="body" sz="quarter" idx="19"/>
          </p:nvPr>
        </p:nvSpPr>
        <p:spPr>
          <a:xfrm>
            <a:off x="468313" y="3000372"/>
            <a:ext cx="8496300" cy="276999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18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8" name="Datumsplatzhalter 35"/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C74DF528-26D9-407B-98E5-ECECA01A16F8}" type="datetime1">
              <a:rPr lang="de-DE" smtClean="0"/>
              <a:pPr>
                <a:defRPr/>
              </a:pPr>
              <a:t>18/10/16</a:t>
            </a:fld>
            <a:endParaRPr lang="de-DE" dirty="0"/>
          </a:p>
        </p:txBody>
      </p:sp>
      <p:sp>
        <p:nvSpPr>
          <p:cNvPr id="19" name="Foliennummernplatzhalter 15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6F275CE-8328-4E40-82FC-A99F36E353AA}" type="slidenum">
              <a:rPr lang="de-DE" smtClean="0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HHI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Bildplatzhalter 14" descr="image_title_1a.jpg"/>
          <p:cNvPicPr>
            <a:picLocks noChangeAspect="1"/>
          </p:cNvPicPr>
          <p:nvPr userDrawn="1"/>
        </p:nvPicPr>
        <p:blipFill>
          <a:blip r:embed="rId2" cstate="print"/>
          <a:srcRect l="2715" r="2715"/>
          <a:stretch>
            <a:fillRect/>
          </a:stretch>
        </p:blipFill>
        <p:spPr bwMode="auto">
          <a:xfrm>
            <a:off x="0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Bildplatzhalter 10" descr="image_title_3b.jpg"/>
          <p:cNvPicPr>
            <a:picLocks noChangeAspect="1"/>
          </p:cNvPicPr>
          <p:nvPr userDrawn="1"/>
        </p:nvPicPr>
        <p:blipFill>
          <a:blip r:embed="rId3" cstate="print"/>
          <a:srcRect l="2715" r="2715"/>
          <a:stretch>
            <a:fillRect/>
          </a:stretch>
        </p:blipFill>
        <p:spPr bwMode="auto">
          <a:xfrm>
            <a:off x="6103144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" name="Bildplatzhalter 22"/>
          <p:cNvSpPr>
            <a:spLocks noGrp="1"/>
          </p:cNvSpPr>
          <p:nvPr>
            <p:ph type="pic" sz="quarter" idx="24"/>
          </p:nvPr>
        </p:nvSpPr>
        <p:spPr>
          <a:xfrm>
            <a:off x="3042000" y="3626645"/>
            <a:ext cx="3060000" cy="2512218"/>
          </a:xfrm>
        </p:spPr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endParaRPr lang="de-DE"/>
          </a:p>
        </p:txBody>
      </p:sp>
      <p:sp>
        <p:nvSpPr>
          <p:cNvPr id="8" name="Rechteck 7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808285"/>
          </a:solidFill>
        </p:spPr>
        <p:txBody>
          <a:bodyPr lIns="72000" rIns="0" anchor="ctr"/>
          <a:lstStyle/>
          <a:p>
            <a:pPr marL="82550">
              <a:defRPr/>
            </a:pP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Fraunhofer</a:t>
            </a:r>
            <a:b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</a:b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Heinrich Hertz Institute</a:t>
            </a:r>
          </a:p>
        </p:txBody>
      </p:sp>
      <p:sp>
        <p:nvSpPr>
          <p:cNvPr id="10" name="Rechteck 9"/>
          <p:cNvSpPr/>
          <p:nvPr/>
        </p:nvSpPr>
        <p:spPr>
          <a:xfrm>
            <a:off x="0" y="857250"/>
            <a:ext cx="9144000" cy="642938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0"/>
            <a:ext cx="9144000" cy="900113"/>
          </a:xfrm>
          <a:prstGeom prst="rect">
            <a:avLst/>
          </a:prstGeom>
          <a:solidFill>
            <a:srgbClr val="8082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0" y="3573463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3" name="Text Box 1055"/>
          <p:cNvSpPr txBox="1">
            <a:spLocks noChangeArrowheads="1"/>
          </p:cNvSpPr>
          <p:nvPr/>
        </p:nvSpPr>
        <p:spPr bwMode="auto">
          <a:xfrm>
            <a:off x="468313" y="3141663"/>
            <a:ext cx="6696075" cy="457200"/>
          </a:xfrm>
          <a:prstGeom prst="rect">
            <a:avLst/>
          </a:prstGeom>
          <a:noFill/>
          <a:ln w="9525">
            <a:noFill/>
            <a:prstDash val="dash"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de-DE" sz="2400"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0" y="6141244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468313" y="6308725"/>
            <a:ext cx="6961187" cy="360363"/>
          </a:xfrm>
          <a:prstGeom prst="rect">
            <a:avLst/>
          </a:prstGeom>
          <a:noFill/>
        </p:spPr>
        <p:txBody>
          <a:bodyPr lIns="0" tIns="0" rIns="0" bIns="0" anchor="ctr"/>
          <a:lstStyle/>
          <a:p>
            <a:pPr>
              <a:defRPr/>
            </a:pPr>
            <a:r>
              <a:rPr lang="de-DE" sz="1100" dirty="0">
                <a:latin typeface="Arial" pitchFamily="34" charset="0"/>
                <a:ea typeface="ＭＳ Ｐゴシック" pitchFamily="1" charset="-128"/>
                <a:cs typeface="Arial" pitchFamily="34" charset="0"/>
              </a:rPr>
              <a:t>Fraunhofer Heinrich Hertz Institute, Einsteinufer 37, 10587 Berlin	         www.hhi.fraunhofer.de</a:t>
            </a:r>
          </a:p>
        </p:txBody>
      </p:sp>
      <p:pic>
        <p:nvPicPr>
          <p:cNvPr id="17" name="Grafik 15" descr="hhi_E_334-cmyk__2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161925" y="203200"/>
            <a:ext cx="2439903" cy="511257"/>
          </a:xfrm>
          <a:prstGeom prst="rect">
            <a:avLst/>
          </a:prstGeom>
          <a:noFill/>
          <a:ln>
            <a:noFill/>
          </a:ln>
        </p:spPr>
      </p:pic>
      <p:sp>
        <p:nvSpPr>
          <p:cNvPr id="22" name="Textplatzhalter 21"/>
          <p:cNvSpPr>
            <a:spLocks noGrp="1"/>
          </p:cNvSpPr>
          <p:nvPr>
            <p:ph type="body" sz="quarter" idx="11"/>
          </p:nvPr>
        </p:nvSpPr>
        <p:spPr>
          <a:xfrm>
            <a:off x="468313" y="1773238"/>
            <a:ext cx="8496300" cy="430887"/>
          </a:xfrm>
        </p:spPr>
        <p:txBody>
          <a:bodyPr>
            <a:spAutoFit/>
          </a:bodyPr>
          <a:lstStyle>
            <a:lvl1pPr marL="1588" indent="0">
              <a:buFontTx/>
              <a:buNone/>
              <a:defRPr sz="2800" b="1">
                <a:latin typeface="Arial" pitchFamily="34" charset="0"/>
                <a:cs typeface="Arial" pitchFamily="34" charset="0"/>
              </a:defRPr>
            </a:lvl1pPr>
            <a:lvl2pPr marL="1588" indent="0">
              <a:defRPr sz="1800" b="1"/>
            </a:lvl2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15"/>
          </p:nvPr>
        </p:nvSpPr>
        <p:spPr>
          <a:xfrm>
            <a:off x="468313" y="2357430"/>
            <a:ext cx="8496300" cy="369332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2400" b="1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21" name="Textplatzhalter 14"/>
          <p:cNvSpPr>
            <a:spLocks noGrp="1"/>
          </p:cNvSpPr>
          <p:nvPr>
            <p:ph type="body" sz="quarter" idx="19"/>
          </p:nvPr>
        </p:nvSpPr>
        <p:spPr>
          <a:xfrm>
            <a:off x="468313" y="3000372"/>
            <a:ext cx="8496300" cy="276999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18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8" name="Datumsplatzhalter 35"/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D71214A2-01F5-4A82-92E4-4456A9D1E178}" type="datetime1">
              <a:rPr lang="de-DE" smtClean="0"/>
              <a:pPr>
                <a:defRPr/>
              </a:pPr>
              <a:t>18/10/16</a:t>
            </a:fld>
            <a:endParaRPr lang="de-DE" dirty="0"/>
          </a:p>
        </p:txBody>
      </p:sp>
      <p:sp>
        <p:nvSpPr>
          <p:cNvPr id="19" name="Foliennummernplatzhalter 15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6F275CE-8328-4E40-82FC-A99F36E353AA}" type="slidenum">
              <a:rPr lang="de-DE" smtClean="0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1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265113" marR="0" indent="18415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None/>
              <a:tabLst/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4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3" y="359138"/>
            <a:ext cx="5760000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dirty="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11C53C92-2A00-472C-8B05-7CB20E1784F7}" type="datetime1">
              <a:rPr lang="de-DE" smtClean="0"/>
              <a:pPr>
                <a:defRPr/>
              </a:pPr>
              <a:t>18/10/16</a:t>
            </a:fld>
            <a:endParaRPr lang="de-DE" dirty="0"/>
          </a:p>
        </p:txBody>
      </p:sp>
      <p:sp>
        <p:nvSpPr>
          <p:cNvPr id="9" name="Foliennummernplatzhalt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‹Nr.›</a:t>
            </a:fld>
            <a:endParaRPr lang="de-DE" dirty="0"/>
          </a:p>
        </p:txBody>
      </p:sp>
      <p:sp>
        <p:nvSpPr>
          <p:cNvPr id="10" name="Fußzeilenplatzhalter 16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 dirty="0"/>
          </a:p>
        </p:txBody>
      </p:sp>
      <p:sp>
        <p:nvSpPr>
          <p:cNvPr id="11" name="Textfeld 10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HI 1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849630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4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3" y="359428"/>
            <a:ext cx="5760000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B6FA29FC-C927-4770-8D98-20E8FC9F6D66}" type="datetime1">
              <a:rPr lang="de-DE" smtClean="0"/>
              <a:pPr>
                <a:defRPr/>
              </a:pPr>
              <a:t>18/10/16</a:t>
            </a:fld>
            <a:endParaRPr lang="de-DE"/>
          </a:p>
        </p:txBody>
      </p:sp>
      <p:sp>
        <p:nvSpPr>
          <p:cNvPr id="9" name="Foliennummernplatzhalt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‹Nr.›</a:t>
            </a:fld>
            <a:endParaRPr lang="de-DE" dirty="0"/>
          </a:p>
        </p:txBody>
      </p:sp>
      <p:sp>
        <p:nvSpPr>
          <p:cNvPr id="11" name="Textfeld 10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0"/>
            <a:endParaRPr lang="de-DE" dirty="0" smtClean="0"/>
          </a:p>
        </p:txBody>
      </p:sp>
      <p:sp>
        <p:nvSpPr>
          <p:cNvPr id="11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CEF4A204-407A-487B-BA80-6C705FB319DD}" type="datetime1">
              <a:rPr lang="de-DE" smtClean="0"/>
              <a:pPr>
                <a:defRPr/>
              </a:pPr>
              <a:t>18/10/16</a:t>
            </a:fld>
            <a:endParaRPr lang="de-DE" dirty="0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‹Nr.›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 dirty="0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0"/>
            <a:endParaRPr lang="de-DE" dirty="0" smtClean="0"/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28A90F2-BB78-490C-9F53-922DC8BAB873}" type="datetime1">
              <a:rPr lang="de-DE" smtClean="0"/>
              <a:pPr>
                <a:defRPr/>
              </a:pPr>
              <a:t>18/10/16</a:t>
            </a:fld>
            <a:endParaRPr lang="de-DE" dirty="0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‹Nr.›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 dirty="0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Bildplatzhalter 15"/>
          <p:cNvSpPr>
            <a:spLocks noGrp="1"/>
          </p:cNvSpPr>
          <p:nvPr>
            <p:ph type="pic" sz="quarter" idx="28"/>
          </p:nvPr>
        </p:nvSpPr>
        <p:spPr bwMode="auto">
          <a:xfrm>
            <a:off x="6605587" y="1412875"/>
            <a:ext cx="2359025" cy="208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8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3644900"/>
            <a:ext cx="2358412" cy="2284430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352D0A96-7036-4BE7-9AC6-190766CF4D99}" type="datetime1">
              <a:rPr lang="de-DE" smtClean="0"/>
              <a:pPr>
                <a:defRPr/>
              </a:pPr>
              <a:t>18/10/16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‹Nr.›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Textplatzhalter 24"/>
          <p:cNvSpPr>
            <a:spLocks noGrp="1"/>
          </p:cNvSpPr>
          <p:nvPr>
            <p:ph type="body" sz="quarter" idx="21" hasCustomPrompt="1"/>
          </p:nvPr>
        </p:nvSpPr>
        <p:spPr>
          <a:xfrm>
            <a:off x="468313" y="5643578"/>
            <a:ext cx="5975350" cy="285752"/>
          </a:xfrm>
        </p:spPr>
        <p:txBody>
          <a:bodyPr/>
          <a:lstStyle>
            <a:lvl1pPr marL="0" marR="0" indent="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None/>
              <a:tabLst/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1pPr>
            <a:lvl2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2pPr>
            <a:lvl3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3pPr>
            <a:lvl4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4pPr>
            <a:lvl5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5pPr>
          </a:lstStyle>
          <a:p>
            <a:pPr lvl="0"/>
            <a:r>
              <a:rPr lang="de-DE" dirty="0" smtClean="0"/>
              <a:t>Bildunterschrift</a:t>
            </a:r>
            <a:endParaRPr lang="de-DE" dirty="0"/>
          </a:p>
        </p:txBody>
      </p:sp>
      <p:sp>
        <p:nvSpPr>
          <p:cNvPr id="18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412875"/>
            <a:ext cx="5975350" cy="4159250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14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HI 1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849630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4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3" y="359428"/>
            <a:ext cx="5760000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EA11FB4-B117-4081-B525-13F42FD86D74}" type="datetime1">
              <a:rPr lang="de-DE" smtClean="0"/>
              <a:pPr>
                <a:defRPr/>
              </a:pPr>
              <a:t>18/10/16</a:t>
            </a:fld>
            <a:endParaRPr lang="de-DE"/>
          </a:p>
        </p:txBody>
      </p:sp>
      <p:sp>
        <p:nvSpPr>
          <p:cNvPr id="9" name="Foliennummernplatzhalt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‹Nr.›</a:t>
            </a:fld>
            <a:endParaRPr lang="de-DE" dirty="0"/>
          </a:p>
        </p:txBody>
      </p:sp>
      <p:sp>
        <p:nvSpPr>
          <p:cNvPr id="10" name="Fußzeilenplatzhalter 16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1" name="Textfeld 10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1CE5B368-E66B-44E6-90BE-AE09188E4481}" type="datetime1">
              <a:rPr lang="de-DE" smtClean="0"/>
              <a:pPr>
                <a:defRPr/>
              </a:pPr>
              <a:t>18/10/16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‹Nr.›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412875"/>
            <a:ext cx="8496300" cy="4516455"/>
          </a:xfrm>
        </p:spPr>
        <p:txBody>
          <a:bodyPr/>
          <a:lstStyle/>
          <a:p>
            <a:endParaRPr lang="de-DE" dirty="0"/>
          </a:p>
        </p:txBody>
      </p:sp>
    </p:spTree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373051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18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B76E9687-6A1F-4697-9AEC-10BF7449B2E7}" type="datetime1">
              <a:rPr lang="de-DE" smtClean="0"/>
              <a:pPr>
                <a:defRPr/>
              </a:pPr>
              <a:t>18/10/16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‹Nr.›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928802"/>
            <a:ext cx="5975350" cy="4000528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11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3786190"/>
            <a:ext cx="5975350" cy="2143140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A0C3365B-47B5-439D-B0E3-0CEF2E885F01}" type="datetime1">
              <a:rPr lang="de-DE" smtClean="0"/>
              <a:pPr>
                <a:defRPr/>
              </a:pPr>
              <a:t>18/10/16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‹Nr.›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2" name="Bildplatzhalter 15"/>
          <p:cNvSpPr>
            <a:spLocks noGrp="1"/>
          </p:cNvSpPr>
          <p:nvPr>
            <p:ph type="pic" sz="quarter" idx="26"/>
          </p:nvPr>
        </p:nvSpPr>
        <p:spPr>
          <a:xfrm>
            <a:off x="468312" y="1412875"/>
            <a:ext cx="2898000" cy="2232026"/>
          </a:xfrm>
        </p:spPr>
        <p:txBody>
          <a:bodyPr/>
          <a:lstStyle/>
          <a:p>
            <a:endParaRPr lang="de-DE"/>
          </a:p>
        </p:txBody>
      </p:sp>
      <p:sp>
        <p:nvSpPr>
          <p:cNvPr id="34" name="Bildplatzhalter 15"/>
          <p:cNvSpPr>
            <a:spLocks noGrp="1"/>
          </p:cNvSpPr>
          <p:nvPr>
            <p:ph type="pic" sz="quarter" idx="27"/>
          </p:nvPr>
        </p:nvSpPr>
        <p:spPr>
          <a:xfrm>
            <a:off x="3545663" y="1412874"/>
            <a:ext cx="2898000" cy="2232026"/>
          </a:xfrm>
        </p:spPr>
        <p:txBody>
          <a:bodyPr/>
          <a:lstStyle/>
          <a:p>
            <a:endParaRPr lang="de-DE"/>
          </a:p>
        </p:txBody>
      </p:sp>
      <p:sp>
        <p:nvSpPr>
          <p:cNvPr id="14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803B0F00-A396-49D2-8738-24F0B4961928}" type="datetime1">
              <a:rPr lang="de-DE" smtClean="0"/>
              <a:pPr>
                <a:defRPr/>
              </a:pPr>
              <a:t>18/10/16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‹Nr.›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Rechteck 18"/>
          <p:cNvSpPr/>
          <p:nvPr userDrawn="1"/>
        </p:nvSpPr>
        <p:spPr>
          <a:xfrm>
            <a:off x="6609134" y="1928802"/>
            <a:ext cx="2355479" cy="113877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Einsteinufer 37</a:t>
            </a:r>
            <a:b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</a:b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10587 Berlin, Germany</a:t>
            </a:r>
          </a:p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Phone +49 30 31002-0</a:t>
            </a:r>
          </a:p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www.hhi.fraunhofer.de</a:t>
            </a:r>
            <a:endParaRPr kumimoji="0" lang="de-DE" sz="16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sp>
        <p:nvSpPr>
          <p:cNvPr id="22" name="Rechteck 21"/>
          <p:cNvSpPr/>
          <p:nvPr userDrawn="1"/>
        </p:nvSpPr>
        <p:spPr>
          <a:xfrm>
            <a:off x="468312" y="360000"/>
            <a:ext cx="5746762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Be our Guest – become a Partner</a:t>
            </a:r>
            <a:endParaRPr kumimoji="0" lang="de-DE" sz="2400" b="1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sp>
        <p:nvSpPr>
          <p:cNvPr id="24" name="Rechteck 23"/>
          <p:cNvSpPr/>
          <p:nvPr userDrawn="1"/>
        </p:nvSpPr>
        <p:spPr>
          <a:xfrm>
            <a:off x="468313" y="1412875"/>
            <a:ext cx="5975350" cy="30777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263525" marR="0" lvl="1" indent="-263525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The Fraunhofer Heinrich Hertz Institute</a:t>
            </a:r>
            <a:endParaRPr kumimoji="0" lang="de-DE" sz="20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pic>
        <p:nvPicPr>
          <p:cNvPr id="25" name="Grafik 24" descr="Abschlussbildjpg.jp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468313" y="2000240"/>
            <a:ext cx="5675323" cy="382679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Bildplatzhalter 10" descr="image_title_3b.jpg"/>
          <p:cNvPicPr>
            <a:picLocks noChangeAspect="1"/>
          </p:cNvPicPr>
          <p:nvPr userDrawn="1"/>
        </p:nvPicPr>
        <p:blipFill>
          <a:blip r:embed="rId2" cstate="print"/>
          <a:srcRect l="2715" r="2715"/>
          <a:stretch>
            <a:fillRect/>
          </a:stretch>
        </p:blipFill>
        <p:spPr bwMode="auto">
          <a:xfrm>
            <a:off x="6103144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Bildplatzhalter 9" descr="image_title_2a.jpg"/>
          <p:cNvPicPr>
            <a:picLocks noChangeAspect="1"/>
          </p:cNvPicPr>
          <p:nvPr userDrawn="1"/>
        </p:nvPicPr>
        <p:blipFill>
          <a:blip r:embed="rId3" cstate="print"/>
          <a:srcRect l="2715" r="2715"/>
          <a:stretch>
            <a:fillRect/>
          </a:stretch>
        </p:blipFill>
        <p:spPr bwMode="auto">
          <a:xfrm>
            <a:off x="3042000" y="3626644"/>
            <a:ext cx="3060000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" name="Bildplatzhalter 14" descr="image_title_1a.jpg"/>
          <p:cNvPicPr>
            <a:picLocks noChangeAspect="1"/>
          </p:cNvPicPr>
          <p:nvPr userDrawn="1"/>
        </p:nvPicPr>
        <p:blipFill>
          <a:blip r:embed="rId4" cstate="print"/>
          <a:srcRect l="2715" r="2715"/>
          <a:stretch>
            <a:fillRect/>
          </a:stretch>
        </p:blipFill>
        <p:spPr bwMode="auto">
          <a:xfrm>
            <a:off x="0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hteck 7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808285"/>
          </a:solidFill>
        </p:spPr>
        <p:txBody>
          <a:bodyPr lIns="72000" rIns="0" anchor="ctr"/>
          <a:lstStyle/>
          <a:p>
            <a:pPr marL="82550">
              <a:defRPr/>
            </a:pP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Fraunhofer</a:t>
            </a:r>
            <a:b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</a:b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Heinrich Hertz Institute</a:t>
            </a:r>
          </a:p>
        </p:txBody>
      </p:sp>
      <p:sp>
        <p:nvSpPr>
          <p:cNvPr id="10" name="Rechteck 9"/>
          <p:cNvSpPr/>
          <p:nvPr/>
        </p:nvSpPr>
        <p:spPr>
          <a:xfrm>
            <a:off x="0" y="857250"/>
            <a:ext cx="9144000" cy="642938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0"/>
            <a:ext cx="9144000" cy="900113"/>
          </a:xfrm>
          <a:prstGeom prst="rect">
            <a:avLst/>
          </a:prstGeom>
          <a:solidFill>
            <a:srgbClr val="8082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0" y="3573463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3" name="Text Box 1055"/>
          <p:cNvSpPr txBox="1">
            <a:spLocks noChangeArrowheads="1"/>
          </p:cNvSpPr>
          <p:nvPr/>
        </p:nvSpPr>
        <p:spPr bwMode="auto">
          <a:xfrm>
            <a:off x="468313" y="3141663"/>
            <a:ext cx="6696075" cy="457200"/>
          </a:xfrm>
          <a:prstGeom prst="rect">
            <a:avLst/>
          </a:prstGeom>
          <a:noFill/>
          <a:ln w="9525">
            <a:noFill/>
            <a:prstDash val="dash"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de-DE" sz="2400"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0" y="6143625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468313" y="6308725"/>
            <a:ext cx="6961187" cy="360363"/>
          </a:xfrm>
          <a:prstGeom prst="rect">
            <a:avLst/>
          </a:prstGeom>
          <a:noFill/>
        </p:spPr>
        <p:txBody>
          <a:bodyPr lIns="0" tIns="0" rIns="0" bIns="0" anchor="ctr"/>
          <a:lstStyle/>
          <a:p>
            <a:pPr>
              <a:defRPr/>
            </a:pPr>
            <a:r>
              <a:rPr lang="de-DE" sz="1100" dirty="0">
                <a:latin typeface="Arial" pitchFamily="34" charset="0"/>
                <a:ea typeface="ＭＳ Ｐゴシック" pitchFamily="1" charset="-128"/>
                <a:cs typeface="Arial" pitchFamily="34" charset="0"/>
              </a:rPr>
              <a:t>Fraunhofer Heinrich Hertz Institute, Einsteinufer 37, 10587 Berlin	         www.hhi.fraunhofer.de</a:t>
            </a:r>
          </a:p>
        </p:txBody>
      </p:sp>
      <p:pic>
        <p:nvPicPr>
          <p:cNvPr id="17" name="Grafik 15" descr="hhi_E_334-cmyk__2.gif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61925" y="203200"/>
            <a:ext cx="2439988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Textplatzhalter 21"/>
          <p:cNvSpPr>
            <a:spLocks noGrp="1"/>
          </p:cNvSpPr>
          <p:nvPr>
            <p:ph type="body" sz="quarter" idx="11"/>
          </p:nvPr>
        </p:nvSpPr>
        <p:spPr>
          <a:xfrm>
            <a:off x="468313" y="1773238"/>
            <a:ext cx="8496300" cy="430887"/>
          </a:xfrm>
        </p:spPr>
        <p:txBody>
          <a:bodyPr>
            <a:spAutoFit/>
          </a:bodyPr>
          <a:lstStyle>
            <a:lvl1pPr marL="1588" indent="0">
              <a:buFontTx/>
              <a:buNone/>
              <a:defRPr sz="2800" b="1">
                <a:latin typeface="Arial" pitchFamily="34" charset="0"/>
                <a:cs typeface="Arial" pitchFamily="34" charset="0"/>
              </a:defRPr>
            </a:lvl1pPr>
            <a:lvl2pPr marL="1588" indent="0">
              <a:defRPr sz="1800" b="1"/>
            </a:lvl2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15"/>
          </p:nvPr>
        </p:nvSpPr>
        <p:spPr>
          <a:xfrm>
            <a:off x="468313" y="2357430"/>
            <a:ext cx="8496300" cy="369332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2400" b="1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21" name="Textplatzhalter 14"/>
          <p:cNvSpPr>
            <a:spLocks noGrp="1"/>
          </p:cNvSpPr>
          <p:nvPr>
            <p:ph type="body" sz="quarter" idx="19"/>
          </p:nvPr>
        </p:nvSpPr>
        <p:spPr>
          <a:xfrm>
            <a:off x="468313" y="3000372"/>
            <a:ext cx="8496300" cy="276999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18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8" name="Datumsplatzhalter 35"/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81A6FAED-469B-4876-AFF7-7C9022E80355}" type="datetime1">
              <a:rPr lang="de-DE" smtClean="0"/>
              <a:pPr>
                <a:defRPr/>
              </a:pPr>
              <a:t>18/10/16</a:t>
            </a:fld>
            <a:endParaRPr lang="de-DE" dirty="0"/>
          </a:p>
        </p:txBody>
      </p:sp>
      <p:sp>
        <p:nvSpPr>
          <p:cNvPr id="19" name="Foliennummernplatzhalter 15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6F275CE-8328-4E40-82FC-A99F36E353AA}" type="slidenum">
              <a:rPr lang="de-DE" smtClean="0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HHI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Bildplatzhalter 14" descr="image_title_1a.jpg"/>
          <p:cNvPicPr>
            <a:picLocks noChangeAspect="1"/>
          </p:cNvPicPr>
          <p:nvPr userDrawn="1"/>
        </p:nvPicPr>
        <p:blipFill>
          <a:blip r:embed="rId2" cstate="print"/>
          <a:srcRect l="2715" r="2715"/>
          <a:stretch>
            <a:fillRect/>
          </a:stretch>
        </p:blipFill>
        <p:spPr bwMode="auto">
          <a:xfrm>
            <a:off x="0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Bildplatzhalter 10" descr="image_title_3b.jpg"/>
          <p:cNvPicPr>
            <a:picLocks noChangeAspect="1"/>
          </p:cNvPicPr>
          <p:nvPr userDrawn="1"/>
        </p:nvPicPr>
        <p:blipFill>
          <a:blip r:embed="rId3" cstate="print"/>
          <a:srcRect l="2715" r="2715"/>
          <a:stretch>
            <a:fillRect/>
          </a:stretch>
        </p:blipFill>
        <p:spPr bwMode="auto">
          <a:xfrm>
            <a:off x="6103144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" name="Bildplatzhalter 22"/>
          <p:cNvSpPr>
            <a:spLocks noGrp="1"/>
          </p:cNvSpPr>
          <p:nvPr>
            <p:ph type="pic" sz="quarter" idx="24"/>
          </p:nvPr>
        </p:nvSpPr>
        <p:spPr>
          <a:xfrm>
            <a:off x="3042000" y="3626645"/>
            <a:ext cx="3060000" cy="2512218"/>
          </a:xfrm>
        </p:spPr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endParaRPr lang="de-DE"/>
          </a:p>
        </p:txBody>
      </p:sp>
      <p:sp>
        <p:nvSpPr>
          <p:cNvPr id="8" name="Rechteck 7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808285"/>
          </a:solidFill>
        </p:spPr>
        <p:txBody>
          <a:bodyPr lIns="72000" rIns="0" anchor="ctr"/>
          <a:lstStyle/>
          <a:p>
            <a:pPr marL="82550">
              <a:defRPr/>
            </a:pP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Fraunhofer</a:t>
            </a:r>
            <a:b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</a:b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Heinrich Hertz Institute</a:t>
            </a:r>
          </a:p>
        </p:txBody>
      </p:sp>
      <p:sp>
        <p:nvSpPr>
          <p:cNvPr id="10" name="Rechteck 9"/>
          <p:cNvSpPr/>
          <p:nvPr/>
        </p:nvSpPr>
        <p:spPr>
          <a:xfrm>
            <a:off x="0" y="857250"/>
            <a:ext cx="9144000" cy="642938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0"/>
            <a:ext cx="9144000" cy="900113"/>
          </a:xfrm>
          <a:prstGeom prst="rect">
            <a:avLst/>
          </a:prstGeom>
          <a:solidFill>
            <a:srgbClr val="8082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0" y="3573463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3" name="Text Box 1055"/>
          <p:cNvSpPr txBox="1">
            <a:spLocks noChangeArrowheads="1"/>
          </p:cNvSpPr>
          <p:nvPr/>
        </p:nvSpPr>
        <p:spPr bwMode="auto">
          <a:xfrm>
            <a:off x="468313" y="3141663"/>
            <a:ext cx="6696075" cy="457200"/>
          </a:xfrm>
          <a:prstGeom prst="rect">
            <a:avLst/>
          </a:prstGeom>
          <a:noFill/>
          <a:ln w="9525">
            <a:noFill/>
            <a:prstDash val="dash"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de-DE" sz="2400"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0" y="6141244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468313" y="6308725"/>
            <a:ext cx="6961187" cy="360363"/>
          </a:xfrm>
          <a:prstGeom prst="rect">
            <a:avLst/>
          </a:prstGeom>
          <a:noFill/>
        </p:spPr>
        <p:txBody>
          <a:bodyPr lIns="0" tIns="0" rIns="0" bIns="0" anchor="ctr"/>
          <a:lstStyle/>
          <a:p>
            <a:pPr>
              <a:defRPr/>
            </a:pPr>
            <a:r>
              <a:rPr lang="de-DE" sz="1100" dirty="0">
                <a:latin typeface="Arial" pitchFamily="34" charset="0"/>
                <a:ea typeface="ＭＳ Ｐゴシック" pitchFamily="1" charset="-128"/>
                <a:cs typeface="Arial" pitchFamily="34" charset="0"/>
              </a:rPr>
              <a:t>Fraunhofer Heinrich Hertz Institute, Einsteinufer 37, 10587 Berlin	         www.hhi.fraunhofer.de</a:t>
            </a:r>
          </a:p>
        </p:txBody>
      </p:sp>
      <p:pic>
        <p:nvPicPr>
          <p:cNvPr id="17" name="Grafik 15" descr="hhi_E_334-cmyk__2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161925" y="203200"/>
            <a:ext cx="2439903" cy="511257"/>
          </a:xfrm>
          <a:prstGeom prst="rect">
            <a:avLst/>
          </a:prstGeom>
          <a:noFill/>
          <a:ln>
            <a:noFill/>
          </a:ln>
        </p:spPr>
      </p:pic>
      <p:sp>
        <p:nvSpPr>
          <p:cNvPr id="22" name="Textplatzhalter 21"/>
          <p:cNvSpPr>
            <a:spLocks noGrp="1"/>
          </p:cNvSpPr>
          <p:nvPr>
            <p:ph type="body" sz="quarter" idx="11"/>
          </p:nvPr>
        </p:nvSpPr>
        <p:spPr>
          <a:xfrm>
            <a:off x="468313" y="1773238"/>
            <a:ext cx="8496300" cy="430887"/>
          </a:xfrm>
        </p:spPr>
        <p:txBody>
          <a:bodyPr>
            <a:spAutoFit/>
          </a:bodyPr>
          <a:lstStyle>
            <a:lvl1pPr marL="1588" indent="0">
              <a:buFontTx/>
              <a:buNone/>
              <a:defRPr sz="2800" b="1">
                <a:latin typeface="Arial" pitchFamily="34" charset="0"/>
                <a:cs typeface="Arial" pitchFamily="34" charset="0"/>
              </a:defRPr>
            </a:lvl1pPr>
            <a:lvl2pPr marL="1588" indent="0">
              <a:defRPr sz="1800" b="1"/>
            </a:lvl2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15"/>
          </p:nvPr>
        </p:nvSpPr>
        <p:spPr>
          <a:xfrm>
            <a:off x="468313" y="2357430"/>
            <a:ext cx="8496300" cy="369332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2400" b="1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21" name="Textplatzhalter 14"/>
          <p:cNvSpPr>
            <a:spLocks noGrp="1"/>
          </p:cNvSpPr>
          <p:nvPr>
            <p:ph type="body" sz="quarter" idx="19"/>
          </p:nvPr>
        </p:nvSpPr>
        <p:spPr>
          <a:xfrm>
            <a:off x="468313" y="3000372"/>
            <a:ext cx="8496300" cy="276999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18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8" name="Datumsplatzhalter 35"/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43B60508-AED7-4289-BBB0-ADAF711113C1}" type="datetime1">
              <a:rPr lang="de-DE" smtClean="0"/>
              <a:pPr>
                <a:defRPr/>
              </a:pPr>
              <a:t>18/10/16</a:t>
            </a:fld>
            <a:endParaRPr lang="de-DE" dirty="0"/>
          </a:p>
        </p:txBody>
      </p:sp>
      <p:sp>
        <p:nvSpPr>
          <p:cNvPr id="19" name="Foliennummernplatzhalter 15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6F275CE-8328-4E40-82FC-A99F36E353AA}" type="slidenum">
              <a:rPr lang="de-DE" smtClean="0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9F932C6-A4E2-44BB-BE64-F983EA650963}" type="datetime1">
              <a:rPr lang="de-DE" smtClean="0"/>
              <a:pPr>
                <a:defRPr/>
              </a:pPr>
              <a:t>18/10/16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‹Nr.›</a:t>
            </a:fld>
            <a:endParaRPr lang="de-DE" dirty="0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412875"/>
            <a:ext cx="8496300" cy="4516455"/>
          </a:xfrm>
        </p:spPr>
        <p:txBody>
          <a:bodyPr/>
          <a:lstStyle/>
          <a:p>
            <a:endParaRPr lang="de-DE" dirty="0"/>
          </a:p>
        </p:txBody>
      </p:sp>
    </p:spTree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1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265113" marR="0" indent="18415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None/>
              <a:tabLst/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4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3" y="359138"/>
            <a:ext cx="5760000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dirty="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31B4919F-B030-4FC1-8C92-ADB16E5E4A0C}" type="datetime1">
              <a:rPr lang="de-DE" smtClean="0"/>
              <a:pPr>
                <a:defRPr/>
              </a:pPr>
              <a:t>18/10/16</a:t>
            </a:fld>
            <a:endParaRPr lang="de-DE" dirty="0"/>
          </a:p>
        </p:txBody>
      </p:sp>
      <p:sp>
        <p:nvSpPr>
          <p:cNvPr id="9" name="Foliennummernplatzhalt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‹Nr.›</a:t>
            </a:fld>
            <a:endParaRPr lang="de-DE" dirty="0"/>
          </a:p>
        </p:txBody>
      </p:sp>
      <p:sp>
        <p:nvSpPr>
          <p:cNvPr id="10" name="Fußzeilenplatzhalter 16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 dirty="0"/>
          </a:p>
        </p:txBody>
      </p:sp>
      <p:sp>
        <p:nvSpPr>
          <p:cNvPr id="11" name="Textfeld 10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0"/>
            <a:endParaRPr lang="de-DE" dirty="0" smtClean="0"/>
          </a:p>
        </p:txBody>
      </p:sp>
      <p:sp>
        <p:nvSpPr>
          <p:cNvPr id="11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4D07E2A2-568F-433A-B106-FFBF7BA19861}" type="datetime1">
              <a:rPr lang="de-DE" smtClean="0"/>
              <a:pPr>
                <a:defRPr/>
              </a:pPr>
              <a:t>18/10/16</a:t>
            </a:fld>
            <a:endParaRPr lang="de-DE" dirty="0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‹Nr.›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 dirty="0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0"/>
            <a:endParaRPr lang="de-DE" dirty="0" smtClean="0"/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E4205358-55EE-4F03-973F-73104E6FD375}" type="datetime1">
              <a:rPr lang="de-DE" smtClean="0"/>
              <a:pPr>
                <a:defRPr/>
              </a:pPr>
              <a:t>18/10/16</a:t>
            </a:fld>
            <a:endParaRPr lang="de-DE" dirty="0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‹Nr.›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 dirty="0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Bildplatzhalter 15"/>
          <p:cNvSpPr>
            <a:spLocks noGrp="1"/>
          </p:cNvSpPr>
          <p:nvPr>
            <p:ph type="pic" sz="quarter" idx="28"/>
          </p:nvPr>
        </p:nvSpPr>
        <p:spPr bwMode="auto">
          <a:xfrm>
            <a:off x="6605587" y="1412875"/>
            <a:ext cx="2359025" cy="208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8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3644900"/>
            <a:ext cx="2358412" cy="2284430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4AFF30A0-77F4-46B6-AD24-34AC8D262D8E}" type="datetime1">
              <a:rPr lang="de-DE" smtClean="0"/>
              <a:pPr>
                <a:defRPr/>
              </a:pPr>
              <a:t>18/10/16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‹Nr.›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Textplatzhalter 24"/>
          <p:cNvSpPr>
            <a:spLocks noGrp="1"/>
          </p:cNvSpPr>
          <p:nvPr>
            <p:ph type="body" sz="quarter" idx="21" hasCustomPrompt="1"/>
          </p:nvPr>
        </p:nvSpPr>
        <p:spPr>
          <a:xfrm>
            <a:off x="468313" y="5643578"/>
            <a:ext cx="5975350" cy="285752"/>
          </a:xfrm>
        </p:spPr>
        <p:txBody>
          <a:bodyPr/>
          <a:lstStyle>
            <a:lvl1pPr marL="0" marR="0" indent="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None/>
              <a:tabLst/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1pPr>
            <a:lvl2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2pPr>
            <a:lvl3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3pPr>
            <a:lvl4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4pPr>
            <a:lvl5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5pPr>
          </a:lstStyle>
          <a:p>
            <a:pPr lvl="0"/>
            <a:r>
              <a:rPr lang="de-DE" dirty="0" smtClean="0"/>
              <a:t>Bildunterschrift</a:t>
            </a:r>
            <a:endParaRPr lang="de-DE" dirty="0"/>
          </a:p>
        </p:txBody>
      </p:sp>
      <p:sp>
        <p:nvSpPr>
          <p:cNvPr id="18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412875"/>
            <a:ext cx="5975350" cy="4159250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14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HI 1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849630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4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3" y="359428"/>
            <a:ext cx="5760000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DB3B2B95-55F3-4D45-88A2-4563053D7C3F}" type="datetime1">
              <a:rPr lang="de-DE" smtClean="0"/>
              <a:pPr>
                <a:defRPr/>
              </a:pPr>
              <a:t>18/10/16</a:t>
            </a:fld>
            <a:endParaRPr lang="de-DE"/>
          </a:p>
        </p:txBody>
      </p:sp>
      <p:sp>
        <p:nvSpPr>
          <p:cNvPr id="9" name="Foliennummernplatzhalt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‹Nr.›</a:t>
            </a:fld>
            <a:endParaRPr lang="de-DE" dirty="0"/>
          </a:p>
        </p:txBody>
      </p:sp>
      <p:sp>
        <p:nvSpPr>
          <p:cNvPr id="10" name="Fußzeilenplatzhalter 16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1" name="Textfeld 10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E3F38691-21EE-4238-96B7-215B0B6CA276}" type="datetime1">
              <a:rPr lang="de-DE" smtClean="0"/>
              <a:pPr>
                <a:defRPr/>
              </a:pPr>
              <a:t>18/10/16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‹Nr.›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412875"/>
            <a:ext cx="8496300" cy="4516455"/>
          </a:xfrm>
        </p:spPr>
        <p:txBody>
          <a:bodyPr/>
          <a:lstStyle/>
          <a:p>
            <a:endParaRPr lang="de-DE" dirty="0"/>
          </a:p>
        </p:txBody>
      </p:sp>
    </p:spTree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373051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18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55F0D059-DF5A-4CA0-B511-CD79B52F47B2}" type="datetime1">
              <a:rPr lang="de-DE" smtClean="0"/>
              <a:pPr>
                <a:defRPr/>
              </a:pPr>
              <a:t>18/10/16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‹Nr.›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928802"/>
            <a:ext cx="5975350" cy="4000528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11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3786190"/>
            <a:ext cx="5975350" cy="2143140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7A5105A5-2468-428E-BA74-3FAC89BFEBA7}" type="datetime1">
              <a:rPr lang="de-DE" smtClean="0"/>
              <a:pPr>
                <a:defRPr/>
              </a:pPr>
              <a:t>18/10/16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‹Nr.›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2" name="Bildplatzhalter 15"/>
          <p:cNvSpPr>
            <a:spLocks noGrp="1"/>
          </p:cNvSpPr>
          <p:nvPr>
            <p:ph type="pic" sz="quarter" idx="26"/>
          </p:nvPr>
        </p:nvSpPr>
        <p:spPr>
          <a:xfrm>
            <a:off x="468312" y="1412875"/>
            <a:ext cx="2898000" cy="2232026"/>
          </a:xfrm>
        </p:spPr>
        <p:txBody>
          <a:bodyPr/>
          <a:lstStyle/>
          <a:p>
            <a:endParaRPr lang="de-DE"/>
          </a:p>
        </p:txBody>
      </p:sp>
      <p:sp>
        <p:nvSpPr>
          <p:cNvPr id="34" name="Bildplatzhalter 15"/>
          <p:cNvSpPr>
            <a:spLocks noGrp="1"/>
          </p:cNvSpPr>
          <p:nvPr>
            <p:ph type="pic" sz="quarter" idx="27"/>
          </p:nvPr>
        </p:nvSpPr>
        <p:spPr>
          <a:xfrm>
            <a:off x="3545663" y="1412874"/>
            <a:ext cx="2898000" cy="2232026"/>
          </a:xfrm>
        </p:spPr>
        <p:txBody>
          <a:bodyPr/>
          <a:lstStyle/>
          <a:p>
            <a:endParaRPr lang="de-DE"/>
          </a:p>
        </p:txBody>
      </p:sp>
      <p:sp>
        <p:nvSpPr>
          <p:cNvPr id="14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032933E7-0EF7-479F-9819-5A33652024E6}" type="datetime1">
              <a:rPr lang="de-DE" smtClean="0"/>
              <a:pPr>
                <a:defRPr/>
              </a:pPr>
              <a:t>18/10/16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‹Nr.›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Rechteck 18"/>
          <p:cNvSpPr/>
          <p:nvPr userDrawn="1"/>
        </p:nvSpPr>
        <p:spPr>
          <a:xfrm>
            <a:off x="6609134" y="1928802"/>
            <a:ext cx="2355479" cy="113877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Einsteinufer 37</a:t>
            </a:r>
            <a:b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</a:b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10587 Berlin, Germany</a:t>
            </a:r>
          </a:p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Phone +49 30 31002-0</a:t>
            </a:r>
          </a:p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www.hhi.fraunhofer.de</a:t>
            </a:r>
            <a:endParaRPr kumimoji="0" lang="de-DE" sz="16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sp>
        <p:nvSpPr>
          <p:cNvPr id="22" name="Rechteck 21"/>
          <p:cNvSpPr/>
          <p:nvPr userDrawn="1"/>
        </p:nvSpPr>
        <p:spPr>
          <a:xfrm>
            <a:off x="468312" y="360000"/>
            <a:ext cx="5746762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Be our Guest – become a Partner</a:t>
            </a:r>
            <a:endParaRPr kumimoji="0" lang="de-DE" sz="2400" b="1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sp>
        <p:nvSpPr>
          <p:cNvPr id="24" name="Rechteck 23"/>
          <p:cNvSpPr/>
          <p:nvPr userDrawn="1"/>
        </p:nvSpPr>
        <p:spPr>
          <a:xfrm>
            <a:off x="468313" y="1412875"/>
            <a:ext cx="5975350" cy="30777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263525" marR="0" lvl="1" indent="-263525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The Fraunhofer Heinrich Hertz Institute</a:t>
            </a:r>
            <a:endParaRPr kumimoji="0" lang="de-DE" sz="20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pic>
        <p:nvPicPr>
          <p:cNvPr id="25" name="Grafik 24" descr="Abschlussbildjpg.jp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468313" y="2000240"/>
            <a:ext cx="5675323" cy="382679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373051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18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A2944251-9566-4F80-BF95-24F6C9CCEE23}" type="datetime1">
              <a:rPr lang="de-DE" smtClean="0"/>
              <a:pPr>
                <a:defRPr/>
              </a:pPr>
              <a:t>18/10/16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‹Nr.›</a:t>
            </a:fld>
            <a:endParaRPr lang="de-DE" dirty="0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928802"/>
            <a:ext cx="5975350" cy="4000528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11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33.xml"/><Relationship Id="rId12" Type="http://schemas.openxmlformats.org/officeDocument/2006/relationships/theme" Target="../theme/theme3.xml"/><Relationship Id="rId1" Type="http://schemas.openxmlformats.org/officeDocument/2006/relationships/slideLayout" Target="../slideLayouts/slideLayout23.xml"/><Relationship Id="rId2" Type="http://schemas.openxmlformats.org/officeDocument/2006/relationships/slideLayout" Target="../slideLayouts/slideLayout24.xml"/><Relationship Id="rId3" Type="http://schemas.openxmlformats.org/officeDocument/2006/relationships/slideLayout" Target="../slideLayouts/slideLayout25.xml"/><Relationship Id="rId4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7.xml"/><Relationship Id="rId6" Type="http://schemas.openxmlformats.org/officeDocument/2006/relationships/slideLayout" Target="../slideLayouts/slideLayout28.xml"/><Relationship Id="rId7" Type="http://schemas.openxmlformats.org/officeDocument/2006/relationships/slideLayout" Target="../slideLayouts/slideLayout29.xml"/><Relationship Id="rId8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2.xml"/></Relationships>
</file>

<file path=ppt/slideMasters/_rels/slideMaster4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44.xml"/><Relationship Id="rId12" Type="http://schemas.openxmlformats.org/officeDocument/2006/relationships/theme" Target="../theme/theme4.xml"/><Relationship Id="rId1" Type="http://schemas.openxmlformats.org/officeDocument/2006/relationships/slideLayout" Target="../slideLayouts/slideLayout34.xml"/><Relationship Id="rId2" Type="http://schemas.openxmlformats.org/officeDocument/2006/relationships/slideLayout" Target="../slideLayouts/slideLayout35.xml"/><Relationship Id="rId3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8.xml"/><Relationship Id="rId6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0.xml"/><Relationship Id="rId8" Type="http://schemas.openxmlformats.org/officeDocument/2006/relationships/slideLayout" Target="../slideLayouts/slideLayout41.xml"/><Relationship Id="rId9" Type="http://schemas.openxmlformats.org/officeDocument/2006/relationships/slideLayout" Target="../slideLayouts/slideLayout42.xml"/><Relationship Id="rId10" Type="http://schemas.openxmlformats.org/officeDocument/2006/relationships/slideLayout" Target="../slideLayouts/slideLayout43.xml"/></Relationships>
</file>

<file path=ppt/slideMasters/_rels/slideMaster5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55.xml"/><Relationship Id="rId12" Type="http://schemas.openxmlformats.org/officeDocument/2006/relationships/theme" Target="../theme/theme5.xml"/><Relationship Id="rId1" Type="http://schemas.openxmlformats.org/officeDocument/2006/relationships/slideLayout" Target="../slideLayouts/slideLayout45.xml"/><Relationship Id="rId2" Type="http://schemas.openxmlformats.org/officeDocument/2006/relationships/slideLayout" Target="../slideLayouts/slideLayout46.xml"/><Relationship Id="rId3" Type="http://schemas.openxmlformats.org/officeDocument/2006/relationships/slideLayout" Target="../slideLayouts/slideLayout47.xml"/><Relationship Id="rId4" Type="http://schemas.openxmlformats.org/officeDocument/2006/relationships/slideLayout" Target="../slideLayouts/slideLayout48.xml"/><Relationship Id="rId5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0.xml"/><Relationship Id="rId7" Type="http://schemas.openxmlformats.org/officeDocument/2006/relationships/slideLayout" Target="../slideLayouts/slideLayout51.xml"/><Relationship Id="rId8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4.xml"/></Relationships>
</file>

<file path=ppt/slideMasters/_rels/slideMaster6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66.xml"/><Relationship Id="rId12" Type="http://schemas.openxmlformats.org/officeDocument/2006/relationships/theme" Target="../theme/theme6.xml"/><Relationship Id="rId1" Type="http://schemas.openxmlformats.org/officeDocument/2006/relationships/slideLayout" Target="../slideLayouts/slideLayout56.xml"/><Relationship Id="rId2" Type="http://schemas.openxmlformats.org/officeDocument/2006/relationships/slideLayout" Target="../slideLayouts/slideLayout57.xml"/><Relationship Id="rId3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9.xml"/><Relationship Id="rId5" Type="http://schemas.openxmlformats.org/officeDocument/2006/relationships/slideLayout" Target="../slideLayouts/slideLayout60.xml"/><Relationship Id="rId6" Type="http://schemas.openxmlformats.org/officeDocument/2006/relationships/slideLayout" Target="../slideLayouts/slideLayout61.xml"/><Relationship Id="rId7" Type="http://schemas.openxmlformats.org/officeDocument/2006/relationships/slideLayout" Target="../slideLayouts/slideLayout62.xml"/><Relationship Id="rId8" Type="http://schemas.openxmlformats.org/officeDocument/2006/relationships/slideLayout" Target="../slideLayouts/slideLayout63.xml"/><Relationship Id="rId9" Type="http://schemas.openxmlformats.org/officeDocument/2006/relationships/slideLayout" Target="../slideLayouts/slideLayout64.xml"/><Relationship Id="rId10" Type="http://schemas.openxmlformats.org/officeDocument/2006/relationships/slideLayout" Target="../slideLayouts/slideLayout65.xml"/></Relationships>
</file>

<file path=ppt/slideMasters/_rels/slideMaster7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77.xml"/><Relationship Id="rId12" Type="http://schemas.openxmlformats.org/officeDocument/2006/relationships/theme" Target="../theme/theme7.xml"/><Relationship Id="rId1" Type="http://schemas.openxmlformats.org/officeDocument/2006/relationships/slideLayout" Target="../slideLayouts/slideLayout67.xml"/><Relationship Id="rId2" Type="http://schemas.openxmlformats.org/officeDocument/2006/relationships/slideLayout" Target="../slideLayouts/slideLayout68.xml"/><Relationship Id="rId3" Type="http://schemas.openxmlformats.org/officeDocument/2006/relationships/slideLayout" Target="../slideLayouts/slideLayout69.xml"/><Relationship Id="rId4" Type="http://schemas.openxmlformats.org/officeDocument/2006/relationships/slideLayout" Target="../slideLayouts/slideLayout70.xml"/><Relationship Id="rId5" Type="http://schemas.openxmlformats.org/officeDocument/2006/relationships/slideLayout" Target="../slideLayouts/slideLayout71.xml"/><Relationship Id="rId6" Type="http://schemas.openxmlformats.org/officeDocument/2006/relationships/slideLayout" Target="../slideLayouts/slideLayout72.xml"/><Relationship Id="rId7" Type="http://schemas.openxmlformats.org/officeDocument/2006/relationships/slideLayout" Target="../slideLayouts/slideLayout73.xml"/><Relationship Id="rId8" Type="http://schemas.openxmlformats.org/officeDocument/2006/relationships/slideLayout" Target="../slideLayouts/slideLayout74.xml"/><Relationship Id="rId9" Type="http://schemas.openxmlformats.org/officeDocument/2006/relationships/slideLayout" Target="../slideLayouts/slideLayout75.xml"/><Relationship Id="rId10" Type="http://schemas.openxmlformats.org/officeDocument/2006/relationships/slideLayout" Target="../slideLayouts/slideLayout76.xml"/></Relationships>
</file>

<file path=ppt/slideMasters/_rels/slideMaster8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88.xml"/><Relationship Id="rId12" Type="http://schemas.openxmlformats.org/officeDocument/2006/relationships/theme" Target="../theme/theme8.xml"/><Relationship Id="rId1" Type="http://schemas.openxmlformats.org/officeDocument/2006/relationships/slideLayout" Target="../slideLayouts/slideLayout78.xml"/><Relationship Id="rId2" Type="http://schemas.openxmlformats.org/officeDocument/2006/relationships/slideLayout" Target="../slideLayouts/slideLayout79.xml"/><Relationship Id="rId3" Type="http://schemas.openxmlformats.org/officeDocument/2006/relationships/slideLayout" Target="../slideLayouts/slideLayout80.xml"/><Relationship Id="rId4" Type="http://schemas.openxmlformats.org/officeDocument/2006/relationships/slideLayout" Target="../slideLayouts/slideLayout81.xml"/><Relationship Id="rId5" Type="http://schemas.openxmlformats.org/officeDocument/2006/relationships/slideLayout" Target="../slideLayouts/slideLayout82.xml"/><Relationship Id="rId6" Type="http://schemas.openxmlformats.org/officeDocument/2006/relationships/slideLayout" Target="../slideLayouts/slideLayout83.xml"/><Relationship Id="rId7" Type="http://schemas.openxmlformats.org/officeDocument/2006/relationships/slideLayout" Target="../slideLayouts/slideLayout84.xml"/><Relationship Id="rId8" Type="http://schemas.openxmlformats.org/officeDocument/2006/relationships/slideLayout" Target="../slideLayouts/slideLayout85.xml"/><Relationship Id="rId9" Type="http://schemas.openxmlformats.org/officeDocument/2006/relationships/slideLayout" Target="../slideLayouts/slideLayout86.xml"/><Relationship Id="rId10" Type="http://schemas.openxmlformats.org/officeDocument/2006/relationships/slideLayout" Target="../slideLayouts/slideLayout8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68313" y="1412875"/>
            <a:ext cx="5975350" cy="4516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Mastertextformat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0"/>
            <a:endParaRPr lang="de-DE" dirty="0" smtClean="0"/>
          </a:p>
        </p:txBody>
      </p:sp>
      <p:sp>
        <p:nvSpPr>
          <p:cNvPr id="15" name="Datumsplatzhalter 35"/>
          <p:cNvSpPr>
            <a:spLocks noGrp="1"/>
          </p:cNvSpPr>
          <p:nvPr>
            <p:ph type="dt" sz="half" idx="2"/>
          </p:nvPr>
        </p:nvSpPr>
        <p:spPr>
          <a:xfrm>
            <a:off x="6215063" y="6308725"/>
            <a:ext cx="2309812" cy="360363"/>
          </a:xfrm>
          <a:prstGeom prst="rect">
            <a:avLst/>
          </a:prstGeom>
        </p:spPr>
        <p:txBody>
          <a:bodyPr vert="horz" wrap="square" lIns="91440" tIns="45720" rIns="0" bIns="4572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latin typeface="+mn-lt"/>
                <a:ea typeface="ＭＳ Ｐゴシック" pitchFamily="-65" charset="-128"/>
              </a:defRPr>
            </a:lvl1pPr>
          </a:lstStyle>
          <a:p>
            <a:pPr>
              <a:defRPr/>
            </a:pPr>
            <a:fld id="{FA888930-706C-48C7-90EE-C862296B8679}" type="datetime1">
              <a:rPr lang="de-DE" smtClean="0"/>
              <a:pPr>
                <a:defRPr/>
              </a:pPr>
              <a:t>18/10/16</a:t>
            </a:fld>
            <a:endParaRPr lang="de-DE" dirty="0"/>
          </a:p>
        </p:txBody>
      </p:sp>
      <p:sp>
        <p:nvSpPr>
          <p:cNvPr id="16" name="Foliennummernplatzhalter 36"/>
          <p:cNvSpPr>
            <a:spLocks noGrp="1"/>
          </p:cNvSpPr>
          <p:nvPr>
            <p:ph type="sldNum" sz="quarter" idx="4"/>
          </p:nvPr>
        </p:nvSpPr>
        <p:spPr>
          <a:xfrm>
            <a:off x="8501063" y="6308725"/>
            <a:ext cx="463550" cy="360363"/>
          </a:xfrm>
          <a:prstGeom prst="rect">
            <a:avLst/>
          </a:prstGeom>
        </p:spPr>
        <p:txBody>
          <a:bodyPr vert="horz" wrap="square" lIns="91440" tIns="45720" rIns="0" bIns="4572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latin typeface="+mn-lt"/>
                <a:ea typeface="ＭＳ Ｐゴシック" pitchFamily="-65" charset="-128"/>
              </a:defRPr>
            </a:lvl1pPr>
          </a:lstStyle>
          <a:p>
            <a:pPr>
              <a:defRPr/>
            </a:pPr>
            <a:fld id="{DE584490-0EA0-4B06-9EB3-746BFC7422DE}" type="slidenum">
              <a:rPr lang="de-DE" smtClean="0"/>
              <a:pPr>
                <a:defRPr/>
              </a:pPr>
              <a:t>‹Nr.›</a:t>
            </a:fld>
            <a:endParaRPr lang="de-DE" dirty="0"/>
          </a:p>
        </p:txBody>
      </p:sp>
      <p:sp>
        <p:nvSpPr>
          <p:cNvPr id="6" name="Rechteck 5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latin typeface="+mn-lt"/>
            </a:endParaRPr>
          </a:p>
        </p:txBody>
      </p:sp>
      <p:sp>
        <p:nvSpPr>
          <p:cNvPr id="7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808285"/>
          </a:solidFill>
        </p:spPr>
        <p:txBody>
          <a:bodyPr lIns="72000" rIns="0" anchor="ctr"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82550" algn="l">
              <a:defRPr/>
            </a:pPr>
            <a:r>
              <a:rPr lang="de-DE" sz="1600" dirty="0" smtClean="0">
                <a:solidFill>
                  <a:schemeClr val="bg1"/>
                </a:solidFill>
                <a:latin typeface="+mn-lt"/>
                <a:ea typeface="ＭＳ Ｐゴシック" pitchFamily="-65" charset="-128"/>
              </a:rPr>
              <a:t>Fraunhofer</a:t>
            </a:r>
            <a:br>
              <a:rPr lang="de-DE" sz="1600" dirty="0" smtClean="0">
                <a:solidFill>
                  <a:schemeClr val="bg1"/>
                </a:solidFill>
                <a:latin typeface="+mn-lt"/>
                <a:ea typeface="ＭＳ Ｐゴシック" pitchFamily="-65" charset="-128"/>
              </a:rPr>
            </a:br>
            <a:r>
              <a:rPr lang="de-DE" sz="1600" dirty="0" smtClean="0">
                <a:solidFill>
                  <a:schemeClr val="bg1"/>
                </a:solidFill>
                <a:latin typeface="+mn-lt"/>
                <a:ea typeface="ＭＳ Ｐゴシック" pitchFamily="-65" charset="-128"/>
              </a:rPr>
              <a:t>Heinrich Hertz Institute</a:t>
            </a:r>
            <a:endParaRPr lang="de-DE" sz="1600" dirty="0">
              <a:solidFill>
                <a:schemeClr val="bg1"/>
              </a:solidFill>
              <a:latin typeface="+mn-lt"/>
              <a:ea typeface="ＭＳ Ｐゴシック" pitchFamily="-65" charset="-128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6143625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+mn-lt"/>
              <a:ea typeface="ＭＳ Ｐゴシック" pitchFamily="-65" charset="-128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3" r:id="rId4"/>
    <p:sldLayoutId id="2147483768" r:id="rId5"/>
    <p:sldLayoutId id="2147483769" r:id="rId6"/>
    <p:sldLayoutId id="2147483770" r:id="rId7"/>
    <p:sldLayoutId id="2147483771" r:id="rId8"/>
    <p:sldLayoutId id="2147483772" r:id="rId9"/>
    <p:sldLayoutId id="2147483773" r:id="rId10"/>
    <p:sldLayoutId id="2147483914" r:id="rId11"/>
  </p:sldLayoutIdLst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b="1" kern="1200">
          <a:solidFill>
            <a:srgbClr val="262626"/>
          </a:solidFill>
          <a:latin typeface="+mn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9pPr>
    </p:titleStyle>
    <p:bodyStyle>
      <a:lvl1pPr marL="287338" indent="-287338" algn="l" rtl="0" eaLnBrk="1" fontAlgn="base" hangingPunct="1">
        <a:spcBef>
          <a:spcPts val="600"/>
        </a:spcBef>
        <a:spcAft>
          <a:spcPct val="0"/>
        </a:spcAft>
        <a:buClr>
          <a:srgbClr val="6D6E71"/>
        </a:buClr>
        <a:buSzPct val="80000"/>
        <a:buFont typeface="Wingdings" pitchFamily="2" charset="2"/>
        <a:defRPr sz="2000" b="1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1pPr>
      <a:lvl2pPr marL="263525" indent="-263525" algn="l" rtl="0" eaLnBrk="1" fontAlgn="base" hangingPunct="1">
        <a:spcBef>
          <a:spcPts val="600"/>
        </a:spcBef>
        <a:spcAft>
          <a:spcPct val="0"/>
        </a:spcAft>
        <a:buClr>
          <a:srgbClr val="6D6E71"/>
        </a:buClr>
        <a:buSzPct val="80000"/>
        <a:buFont typeface="Wingdings" pitchFamily="2" charset="2"/>
        <a:buChar char=""/>
        <a:defRPr sz="2000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2pPr>
      <a:lvl3pPr marL="541338" marR="0" indent="-276225" algn="l" defTabSz="914400" rtl="0" eaLnBrk="1" fontAlgn="base" latinLnBrk="0" hangingPunct="1">
        <a:lnSpc>
          <a:spcPct val="100000"/>
        </a:lnSpc>
        <a:spcBef>
          <a:spcPts val="600"/>
        </a:spcBef>
        <a:spcAft>
          <a:spcPct val="0"/>
        </a:spcAft>
        <a:buClr>
          <a:srgbClr val="6D6E71"/>
        </a:buClr>
        <a:buSzPct val="80000"/>
        <a:buFont typeface="Wingdings" pitchFamily="2" charset="2"/>
        <a:buChar char="n"/>
        <a:tabLst/>
        <a:defRPr sz="2000" kern="1200">
          <a:solidFill>
            <a:srgbClr val="262626"/>
          </a:solidFill>
          <a:latin typeface="Arial" pitchFamily="34" charset="0"/>
          <a:ea typeface="+mn-ea"/>
          <a:cs typeface="+mn-cs"/>
        </a:defRPr>
      </a:lvl3pPr>
      <a:lvl4pPr marL="627063" marR="0" indent="-177800" algn="ctr" defTabSz="914400" rtl="0" eaLnBrk="1" fontAlgn="base" latinLnBrk="0" hangingPunct="1">
        <a:lnSpc>
          <a:spcPct val="100000"/>
        </a:lnSpc>
        <a:spcBef>
          <a:spcPts val="600"/>
        </a:spcBef>
        <a:spcAft>
          <a:spcPct val="0"/>
        </a:spcAft>
        <a:buClr>
          <a:srgbClr val="6D6E71"/>
        </a:buClr>
        <a:buSzPct val="80000"/>
        <a:buFont typeface="Wingdings" pitchFamily="2" charset="2"/>
        <a:buNone/>
        <a:tabLst/>
        <a:defRPr lang="de-DE" sz="2000" kern="1200">
          <a:solidFill>
            <a:srgbClr val="262626"/>
          </a:solidFill>
          <a:latin typeface="+mn-lt"/>
          <a:ea typeface="+mn-ea"/>
          <a:cs typeface="+mn-cs"/>
        </a:defRPr>
      </a:lvl4pPr>
      <a:lvl5pPr marL="627063" indent="176213" algn="l" rtl="0" eaLnBrk="1" fontAlgn="base" hangingPunct="1">
        <a:spcBef>
          <a:spcPts val="600"/>
        </a:spcBef>
        <a:spcAft>
          <a:spcPct val="0"/>
        </a:spcAft>
        <a:buClr>
          <a:srgbClr val="6D6E71"/>
        </a:buClr>
        <a:buSzPct val="80000"/>
        <a:buFont typeface="Wingdings" pitchFamily="2" charset="2"/>
        <a:buChar char="n"/>
        <a:defRPr sz="1400" kern="1200">
          <a:solidFill>
            <a:srgbClr val="26262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68313" y="1412875"/>
            <a:ext cx="5975350" cy="4516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Mastertextformat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5" name="Datumsplatzhalter 35"/>
          <p:cNvSpPr>
            <a:spLocks noGrp="1"/>
          </p:cNvSpPr>
          <p:nvPr>
            <p:ph type="dt" sz="half" idx="2"/>
          </p:nvPr>
        </p:nvSpPr>
        <p:spPr>
          <a:xfrm>
            <a:off x="6215063" y="6308725"/>
            <a:ext cx="2309812" cy="360363"/>
          </a:xfrm>
          <a:prstGeom prst="rect">
            <a:avLst/>
          </a:prstGeom>
        </p:spPr>
        <p:txBody>
          <a:bodyPr vert="horz" wrap="square" lIns="91440" tIns="45720" rIns="0" bIns="4572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fld id="{F387C43D-3FE7-4B96-9351-BF0704FAED19}" type="datetime1">
              <a:rPr lang="de-DE" smtClean="0"/>
              <a:pPr>
                <a:defRPr/>
              </a:pPr>
              <a:t>18/10/16</a:t>
            </a:fld>
            <a:endParaRPr lang="de-DE"/>
          </a:p>
        </p:txBody>
      </p:sp>
      <p:sp>
        <p:nvSpPr>
          <p:cNvPr id="16" name="Foliennummernplatzhalter 36"/>
          <p:cNvSpPr>
            <a:spLocks noGrp="1"/>
          </p:cNvSpPr>
          <p:nvPr>
            <p:ph type="sldNum" sz="quarter" idx="4"/>
          </p:nvPr>
        </p:nvSpPr>
        <p:spPr>
          <a:xfrm>
            <a:off x="8501063" y="6308725"/>
            <a:ext cx="463550" cy="360363"/>
          </a:xfrm>
          <a:prstGeom prst="rect">
            <a:avLst/>
          </a:prstGeom>
        </p:spPr>
        <p:txBody>
          <a:bodyPr vert="horz" wrap="square" lIns="91440" tIns="45720" rIns="0" bIns="4572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fld id="{DE584490-0EA0-4B06-9EB3-746BFC7422DE}" type="slidenum">
              <a:rPr lang="de-DE" smtClean="0"/>
              <a:pPr>
                <a:defRPr/>
              </a:pPr>
              <a:t>‹Nr.›</a:t>
            </a:fld>
            <a:endParaRPr lang="de-DE" dirty="0"/>
          </a:p>
        </p:txBody>
      </p:sp>
      <p:sp>
        <p:nvSpPr>
          <p:cNvPr id="20" name="Fußzeilenplatzhalter 37"/>
          <p:cNvSpPr>
            <a:spLocks noGrp="1"/>
          </p:cNvSpPr>
          <p:nvPr>
            <p:ph type="ftr" sz="quarter" idx="3"/>
          </p:nvPr>
        </p:nvSpPr>
        <p:spPr>
          <a:xfrm>
            <a:off x="2700338" y="6308725"/>
            <a:ext cx="3443287" cy="358775"/>
          </a:xfrm>
          <a:prstGeom prst="rect">
            <a:avLst/>
          </a:prstGeom>
        </p:spPr>
        <p:txBody>
          <a:bodyPr vert="horz" wrap="square" lIns="576000" tIns="45720" rIns="91440" bIns="45720" numCol="1" anchor="ctr" anchorCtr="0" compatLnSpc="1">
            <a:prstTxWarp prst="textNoShape">
              <a:avLst/>
            </a:prstTxWarp>
          </a:bodyPr>
          <a:lstStyle>
            <a:lvl1pPr algn="l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6" name="Rechteck 5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6143625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F21515"/>
          </a:solidFill>
        </p:spPr>
        <p:txBody>
          <a:bodyPr lIns="72000" rIns="0" anchor="ctr"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82550" algn="l">
              <a:defRPr/>
            </a:pPr>
            <a:r>
              <a:rPr lang="en-US" sz="1600" dirty="0" smtClean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Wireless Communications and Networks</a:t>
            </a:r>
            <a:endParaRPr lang="de-DE" sz="1600" dirty="0">
              <a:solidFill>
                <a:schemeClr val="bg1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4" r:id="rId1"/>
    <p:sldLayoutId id="2147483845" r:id="rId2"/>
    <p:sldLayoutId id="2147483846" r:id="rId3"/>
    <p:sldLayoutId id="2147483847" r:id="rId4"/>
    <p:sldLayoutId id="2147483848" r:id="rId5"/>
    <p:sldLayoutId id="2147483849" r:id="rId6"/>
    <p:sldLayoutId id="2147483850" r:id="rId7"/>
    <p:sldLayoutId id="2147483851" r:id="rId8"/>
    <p:sldLayoutId id="2147483852" r:id="rId9"/>
    <p:sldLayoutId id="2147483853" r:id="rId10"/>
    <p:sldLayoutId id="2147483915" r:id="rId11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 kern="1200">
          <a:solidFill>
            <a:srgbClr val="262626"/>
          </a:solidFill>
          <a:latin typeface="+mn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9pPr>
    </p:titleStyle>
    <p:bodyStyle>
      <a:lvl1pPr marL="287338" indent="-287338" algn="l" rtl="0" eaLnBrk="0" fontAlgn="base" hangingPunct="0">
        <a:spcBef>
          <a:spcPts val="600"/>
        </a:spcBef>
        <a:spcAft>
          <a:spcPct val="0"/>
        </a:spcAft>
        <a:buClr>
          <a:srgbClr val="6D6E71"/>
        </a:buClr>
        <a:buSzPct val="80000"/>
        <a:buFont typeface="Wingdings" pitchFamily="2" charset="2"/>
        <a:defRPr sz="2000" b="1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1pPr>
      <a:lvl2pPr marL="263525" indent="-263525" algn="l" rtl="0" eaLnBrk="0" fontAlgn="base" hangingPunct="0">
        <a:spcBef>
          <a:spcPts val="600"/>
        </a:spcBef>
        <a:spcAft>
          <a:spcPct val="0"/>
        </a:spcAft>
        <a:buClr>
          <a:srgbClr val="FF0000"/>
        </a:buClr>
        <a:buSzPct val="80000"/>
        <a:buFont typeface="Wingdings" pitchFamily="2" charset="2"/>
        <a:buChar char=""/>
        <a:defRPr sz="2000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2pPr>
      <a:lvl3pPr marL="541338" indent="-276225" algn="l" rtl="0" eaLnBrk="0" fontAlgn="base" hangingPunct="0">
        <a:spcBef>
          <a:spcPts val="600"/>
        </a:spcBef>
        <a:spcAft>
          <a:spcPct val="0"/>
        </a:spcAft>
        <a:buClr>
          <a:srgbClr val="FF0000"/>
        </a:buClr>
        <a:buSzPct val="80000"/>
        <a:buFont typeface="Wingdings" pitchFamily="2" charset="2"/>
        <a:buChar char="n"/>
        <a:defRPr sz="2000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3pPr>
      <a:lvl4pPr marL="627063" indent="-177800" algn="l" rtl="0" eaLnBrk="0" fontAlgn="base" hangingPunct="0">
        <a:spcBef>
          <a:spcPts val="600"/>
        </a:spcBef>
        <a:spcAft>
          <a:spcPct val="0"/>
        </a:spcAft>
        <a:buClr>
          <a:srgbClr val="FF0000"/>
        </a:buClr>
        <a:buSzPct val="80000"/>
        <a:buFont typeface="Wingdings" pitchFamily="2" charset="2"/>
        <a:buChar char="n"/>
        <a:defRPr lang="de-DE" sz="1400" kern="1200" dirty="0">
          <a:solidFill>
            <a:srgbClr val="262626"/>
          </a:solidFill>
          <a:latin typeface="+mn-lt"/>
          <a:ea typeface="+mn-ea"/>
          <a:cs typeface="+mn-cs"/>
        </a:defRPr>
      </a:lvl4pPr>
      <a:lvl5pPr marL="627063" indent="176213" algn="l" rtl="0" eaLnBrk="0" fontAlgn="base" hangingPunct="0">
        <a:spcBef>
          <a:spcPts val="600"/>
        </a:spcBef>
        <a:spcAft>
          <a:spcPct val="0"/>
        </a:spcAft>
        <a:buClr>
          <a:srgbClr val="FF0000"/>
        </a:buClr>
        <a:buSzPct val="80000"/>
        <a:buFont typeface="Wingdings" pitchFamily="2" charset="2"/>
        <a:buChar char="n"/>
        <a:defRPr sz="1400" kern="1200">
          <a:solidFill>
            <a:srgbClr val="26262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68313" y="1412875"/>
            <a:ext cx="5975350" cy="4516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Mastertextformat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5" name="Datumsplatzhalter 35"/>
          <p:cNvSpPr>
            <a:spLocks noGrp="1"/>
          </p:cNvSpPr>
          <p:nvPr>
            <p:ph type="dt" sz="half" idx="2"/>
          </p:nvPr>
        </p:nvSpPr>
        <p:spPr>
          <a:xfrm>
            <a:off x="6215063" y="6308725"/>
            <a:ext cx="2309812" cy="360363"/>
          </a:xfrm>
          <a:prstGeom prst="rect">
            <a:avLst/>
          </a:prstGeom>
        </p:spPr>
        <p:txBody>
          <a:bodyPr vert="horz" wrap="square" lIns="91440" tIns="45720" rIns="0" bIns="4572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fld id="{DA708929-7C35-4BB6-BC31-9E394CB5D786}" type="datetime1">
              <a:rPr lang="de-DE" smtClean="0"/>
              <a:pPr>
                <a:defRPr/>
              </a:pPr>
              <a:t>18/10/16</a:t>
            </a:fld>
            <a:endParaRPr lang="de-DE"/>
          </a:p>
        </p:txBody>
      </p:sp>
      <p:sp>
        <p:nvSpPr>
          <p:cNvPr id="16" name="Foliennummernplatzhalter 36"/>
          <p:cNvSpPr>
            <a:spLocks noGrp="1"/>
          </p:cNvSpPr>
          <p:nvPr>
            <p:ph type="sldNum" sz="quarter" idx="4"/>
          </p:nvPr>
        </p:nvSpPr>
        <p:spPr>
          <a:xfrm>
            <a:off x="8501063" y="6308725"/>
            <a:ext cx="463550" cy="360363"/>
          </a:xfrm>
          <a:prstGeom prst="rect">
            <a:avLst/>
          </a:prstGeom>
        </p:spPr>
        <p:txBody>
          <a:bodyPr vert="horz" wrap="square" lIns="91440" tIns="45720" rIns="0" bIns="4572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fld id="{DE584490-0EA0-4B06-9EB3-746BFC7422DE}" type="slidenum">
              <a:rPr lang="de-DE" smtClean="0"/>
              <a:pPr>
                <a:defRPr/>
              </a:pPr>
              <a:t>‹Nr.›</a:t>
            </a:fld>
            <a:endParaRPr lang="de-DE" dirty="0"/>
          </a:p>
        </p:txBody>
      </p:sp>
      <p:sp>
        <p:nvSpPr>
          <p:cNvPr id="20" name="Fußzeilenplatzhalter 37"/>
          <p:cNvSpPr>
            <a:spLocks noGrp="1"/>
          </p:cNvSpPr>
          <p:nvPr>
            <p:ph type="ftr" sz="quarter" idx="3"/>
          </p:nvPr>
        </p:nvSpPr>
        <p:spPr>
          <a:xfrm>
            <a:off x="2700338" y="6308725"/>
            <a:ext cx="3443287" cy="358775"/>
          </a:xfrm>
          <a:prstGeom prst="rect">
            <a:avLst/>
          </a:prstGeom>
        </p:spPr>
        <p:txBody>
          <a:bodyPr vert="horz" wrap="square" lIns="576000" tIns="45720" rIns="91440" bIns="45720" numCol="1" anchor="ctr" anchorCtr="0" compatLnSpc="1">
            <a:prstTxWarp prst="textNoShape">
              <a:avLst/>
            </a:prstTxWarp>
          </a:bodyPr>
          <a:lstStyle>
            <a:lvl1pPr algn="l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6" name="Rechteck 5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6143625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0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0059BE"/>
          </a:solidFill>
        </p:spPr>
        <p:txBody>
          <a:bodyPr lIns="72000" rIns="0" anchor="ctr"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82550" algn="l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600" dirty="0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  <a:t>Fiber Optical </a:t>
            </a:r>
            <a:br>
              <a:rPr lang="de-DE" sz="1600" dirty="0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</a:br>
            <a:r>
              <a:rPr lang="de-DE" sz="1600" dirty="0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  <a:t>Sensor Systems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4" r:id="rId1"/>
    <p:sldLayoutId id="2147483855" r:id="rId2"/>
    <p:sldLayoutId id="2147483856" r:id="rId3"/>
    <p:sldLayoutId id="2147483857" r:id="rId4"/>
    <p:sldLayoutId id="2147483858" r:id="rId5"/>
    <p:sldLayoutId id="2147483859" r:id="rId6"/>
    <p:sldLayoutId id="2147483860" r:id="rId7"/>
    <p:sldLayoutId id="2147483861" r:id="rId8"/>
    <p:sldLayoutId id="2147483862" r:id="rId9"/>
    <p:sldLayoutId id="2147483863" r:id="rId10"/>
    <p:sldLayoutId id="2147483916" r:id="rId11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 kern="1200">
          <a:solidFill>
            <a:srgbClr val="262626"/>
          </a:solidFill>
          <a:latin typeface="+mn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9pPr>
    </p:titleStyle>
    <p:bodyStyle>
      <a:lvl1pPr marL="287338" indent="-287338" algn="l" rtl="0" eaLnBrk="0" fontAlgn="base" hangingPunct="0">
        <a:spcBef>
          <a:spcPts val="600"/>
        </a:spcBef>
        <a:spcAft>
          <a:spcPct val="0"/>
        </a:spcAft>
        <a:buClr>
          <a:srgbClr val="6D6E71"/>
        </a:buClr>
        <a:buSzPct val="80000"/>
        <a:buFont typeface="Wingdings" pitchFamily="2" charset="2"/>
        <a:defRPr sz="2000" b="1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1pPr>
      <a:lvl2pPr marL="263525" indent="-263525" algn="l" rtl="0" eaLnBrk="0" fontAlgn="base" hangingPunct="0">
        <a:spcBef>
          <a:spcPts val="600"/>
        </a:spcBef>
        <a:spcAft>
          <a:spcPct val="0"/>
        </a:spcAft>
        <a:buClr>
          <a:srgbClr val="0059BE"/>
        </a:buClr>
        <a:buSzPct val="80000"/>
        <a:buFont typeface="Wingdings" pitchFamily="2" charset="2"/>
        <a:buChar char=""/>
        <a:defRPr sz="2000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2pPr>
      <a:lvl3pPr marL="541338" indent="-276225" algn="l" rtl="0" eaLnBrk="0" fontAlgn="base" hangingPunct="0">
        <a:spcBef>
          <a:spcPts val="600"/>
        </a:spcBef>
        <a:spcAft>
          <a:spcPct val="0"/>
        </a:spcAft>
        <a:buClr>
          <a:srgbClr val="0059BE"/>
        </a:buClr>
        <a:buSzPct val="80000"/>
        <a:buFont typeface="Wingdings" pitchFamily="2" charset="2"/>
        <a:buChar char="n"/>
        <a:defRPr sz="2000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3pPr>
      <a:lvl4pPr marL="627063" indent="-177800" algn="l" rtl="0" eaLnBrk="0" fontAlgn="base" hangingPunct="0">
        <a:spcBef>
          <a:spcPts val="600"/>
        </a:spcBef>
        <a:spcAft>
          <a:spcPct val="0"/>
        </a:spcAft>
        <a:buClr>
          <a:srgbClr val="0059BE"/>
        </a:buClr>
        <a:buSzPct val="80000"/>
        <a:buFont typeface="Wingdings" pitchFamily="2" charset="2"/>
        <a:buChar char="n"/>
        <a:defRPr lang="de-DE" sz="1400" kern="1200" dirty="0">
          <a:solidFill>
            <a:srgbClr val="262626"/>
          </a:solidFill>
          <a:latin typeface="+mn-lt"/>
          <a:ea typeface="+mn-ea"/>
          <a:cs typeface="+mn-cs"/>
        </a:defRPr>
      </a:lvl4pPr>
      <a:lvl5pPr marL="627063" indent="176213" algn="l" rtl="0" eaLnBrk="0" fontAlgn="base" hangingPunct="0">
        <a:spcBef>
          <a:spcPts val="600"/>
        </a:spcBef>
        <a:spcAft>
          <a:spcPct val="0"/>
        </a:spcAft>
        <a:buClr>
          <a:srgbClr val="0059BE"/>
        </a:buClr>
        <a:buSzPct val="80000"/>
        <a:buFont typeface="Wingdings" pitchFamily="2" charset="2"/>
        <a:buChar char="n"/>
        <a:defRPr sz="1400" kern="1200">
          <a:solidFill>
            <a:srgbClr val="26262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68313" y="1412875"/>
            <a:ext cx="5975350" cy="4516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Mastertextformat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5" name="Datumsplatzhalter 35"/>
          <p:cNvSpPr>
            <a:spLocks noGrp="1"/>
          </p:cNvSpPr>
          <p:nvPr>
            <p:ph type="dt" sz="half" idx="2"/>
          </p:nvPr>
        </p:nvSpPr>
        <p:spPr>
          <a:xfrm>
            <a:off x="6215063" y="6308725"/>
            <a:ext cx="2309812" cy="360363"/>
          </a:xfrm>
          <a:prstGeom prst="rect">
            <a:avLst/>
          </a:prstGeom>
        </p:spPr>
        <p:txBody>
          <a:bodyPr vert="horz" wrap="square" lIns="91440" tIns="45720" rIns="0" bIns="4572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fld id="{60534152-B425-4818-8757-FEEB3F145B92}" type="datetime1">
              <a:rPr lang="de-DE" smtClean="0"/>
              <a:pPr>
                <a:defRPr/>
              </a:pPr>
              <a:t>18/10/16</a:t>
            </a:fld>
            <a:endParaRPr lang="de-DE"/>
          </a:p>
        </p:txBody>
      </p:sp>
      <p:sp>
        <p:nvSpPr>
          <p:cNvPr id="16" name="Foliennummernplatzhalter 36"/>
          <p:cNvSpPr>
            <a:spLocks noGrp="1"/>
          </p:cNvSpPr>
          <p:nvPr>
            <p:ph type="sldNum" sz="quarter" idx="4"/>
          </p:nvPr>
        </p:nvSpPr>
        <p:spPr>
          <a:xfrm>
            <a:off x="8501063" y="6308725"/>
            <a:ext cx="463550" cy="360363"/>
          </a:xfrm>
          <a:prstGeom prst="rect">
            <a:avLst/>
          </a:prstGeom>
        </p:spPr>
        <p:txBody>
          <a:bodyPr vert="horz" wrap="square" lIns="91440" tIns="45720" rIns="0" bIns="4572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fld id="{DE584490-0EA0-4B06-9EB3-746BFC7422DE}" type="slidenum">
              <a:rPr lang="de-DE" smtClean="0"/>
              <a:pPr>
                <a:defRPr/>
              </a:pPr>
              <a:t>‹Nr.›</a:t>
            </a:fld>
            <a:endParaRPr lang="de-DE" dirty="0"/>
          </a:p>
        </p:txBody>
      </p:sp>
      <p:sp>
        <p:nvSpPr>
          <p:cNvPr id="20" name="Fußzeilenplatzhalter 37"/>
          <p:cNvSpPr>
            <a:spLocks noGrp="1"/>
          </p:cNvSpPr>
          <p:nvPr>
            <p:ph type="ftr" sz="quarter" idx="3"/>
          </p:nvPr>
        </p:nvSpPr>
        <p:spPr>
          <a:xfrm>
            <a:off x="2700338" y="6308725"/>
            <a:ext cx="3443287" cy="358775"/>
          </a:xfrm>
          <a:prstGeom prst="rect">
            <a:avLst/>
          </a:prstGeom>
        </p:spPr>
        <p:txBody>
          <a:bodyPr vert="horz" wrap="square" lIns="576000" tIns="45720" rIns="91440" bIns="45720" numCol="1" anchor="ctr" anchorCtr="0" compatLnSpc="1">
            <a:prstTxWarp prst="textNoShape">
              <a:avLst/>
            </a:prstTxWarp>
          </a:bodyPr>
          <a:lstStyle>
            <a:lvl1pPr algn="l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6" name="Rechteck 5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6143625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00A1A2"/>
          </a:solidFill>
        </p:spPr>
        <p:txBody>
          <a:bodyPr lIns="72000" rIns="0" anchor="ctr"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82550" algn="l">
              <a:defRPr/>
            </a:pPr>
            <a:r>
              <a:rPr lang="en-US" sz="1600" dirty="0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  <a:t>High Speed</a:t>
            </a:r>
            <a:br>
              <a:rPr lang="en-US" sz="1600" dirty="0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</a:br>
            <a:r>
              <a:rPr lang="en-US" sz="1600" dirty="0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  <a:t>Hardware Architectures</a:t>
            </a:r>
            <a:endParaRPr lang="de-DE" sz="1600" dirty="0">
              <a:solidFill>
                <a:schemeClr val="bg1"/>
              </a:solidFill>
              <a:latin typeface="Arial" pitchFamily="34" charset="0"/>
              <a:ea typeface="ＭＳ Ｐゴシック" pitchFamily="1" charset="-128"/>
              <a:cs typeface="Arial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4" r:id="rId1"/>
    <p:sldLayoutId id="2147483865" r:id="rId2"/>
    <p:sldLayoutId id="2147483866" r:id="rId3"/>
    <p:sldLayoutId id="2147483867" r:id="rId4"/>
    <p:sldLayoutId id="2147483868" r:id="rId5"/>
    <p:sldLayoutId id="2147483869" r:id="rId6"/>
    <p:sldLayoutId id="2147483870" r:id="rId7"/>
    <p:sldLayoutId id="2147483871" r:id="rId8"/>
    <p:sldLayoutId id="2147483872" r:id="rId9"/>
    <p:sldLayoutId id="2147483873" r:id="rId10"/>
    <p:sldLayoutId id="2147483917" r:id="rId11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 kern="1200">
          <a:solidFill>
            <a:srgbClr val="262626"/>
          </a:solidFill>
          <a:latin typeface="+mn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9pPr>
    </p:titleStyle>
    <p:bodyStyle>
      <a:lvl1pPr marL="287338" indent="-287338" algn="l" rtl="0" eaLnBrk="0" fontAlgn="base" hangingPunct="0">
        <a:spcBef>
          <a:spcPts val="600"/>
        </a:spcBef>
        <a:spcAft>
          <a:spcPct val="0"/>
        </a:spcAft>
        <a:buClr>
          <a:srgbClr val="6D6E71"/>
        </a:buClr>
        <a:buSzPct val="80000"/>
        <a:buFont typeface="Wingdings" pitchFamily="2" charset="2"/>
        <a:defRPr sz="2000" b="1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1pPr>
      <a:lvl2pPr marL="263525" indent="-263525" algn="l" rtl="0" eaLnBrk="0" fontAlgn="base" hangingPunct="0">
        <a:spcBef>
          <a:spcPts val="600"/>
        </a:spcBef>
        <a:spcAft>
          <a:spcPct val="0"/>
        </a:spcAft>
        <a:buClr>
          <a:srgbClr val="00A1A2"/>
        </a:buClr>
        <a:buSzPct val="80000"/>
        <a:buFont typeface="Wingdings" pitchFamily="2" charset="2"/>
        <a:buChar char=""/>
        <a:defRPr sz="2000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2pPr>
      <a:lvl3pPr marL="541338" indent="-276225" algn="l" rtl="0" eaLnBrk="0" fontAlgn="base" hangingPunct="0">
        <a:spcBef>
          <a:spcPts val="600"/>
        </a:spcBef>
        <a:spcAft>
          <a:spcPct val="0"/>
        </a:spcAft>
        <a:buClr>
          <a:srgbClr val="00A1A2"/>
        </a:buClr>
        <a:buSzPct val="80000"/>
        <a:buFont typeface="Wingdings" pitchFamily="2" charset="2"/>
        <a:buChar char="n"/>
        <a:defRPr sz="2000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3pPr>
      <a:lvl4pPr marL="627063" indent="-177800" algn="l" rtl="0" eaLnBrk="0" fontAlgn="base" hangingPunct="0">
        <a:spcBef>
          <a:spcPts val="600"/>
        </a:spcBef>
        <a:spcAft>
          <a:spcPct val="0"/>
        </a:spcAft>
        <a:buClr>
          <a:srgbClr val="00A1A2"/>
        </a:buClr>
        <a:buSzPct val="80000"/>
        <a:buFont typeface="Wingdings" pitchFamily="2" charset="2"/>
        <a:buChar char="n"/>
        <a:defRPr lang="de-DE" sz="1400" kern="1200" dirty="0">
          <a:solidFill>
            <a:srgbClr val="262626"/>
          </a:solidFill>
          <a:latin typeface="+mn-lt"/>
          <a:ea typeface="+mn-ea"/>
          <a:cs typeface="+mn-cs"/>
        </a:defRPr>
      </a:lvl4pPr>
      <a:lvl5pPr marL="627063" indent="176213" algn="l" rtl="0" eaLnBrk="0" fontAlgn="base" hangingPunct="0">
        <a:spcBef>
          <a:spcPts val="600"/>
        </a:spcBef>
        <a:spcAft>
          <a:spcPct val="0"/>
        </a:spcAft>
        <a:buClr>
          <a:srgbClr val="00A1A2"/>
        </a:buClr>
        <a:buSzPct val="80000"/>
        <a:buFont typeface="Wingdings" pitchFamily="2" charset="2"/>
        <a:buChar char="n"/>
        <a:defRPr sz="1400" kern="1200">
          <a:solidFill>
            <a:srgbClr val="26262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68313" y="1412875"/>
            <a:ext cx="5975350" cy="4516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Mastertextformat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5" name="Datumsplatzhalter 35"/>
          <p:cNvSpPr>
            <a:spLocks noGrp="1"/>
          </p:cNvSpPr>
          <p:nvPr>
            <p:ph type="dt" sz="half" idx="2"/>
          </p:nvPr>
        </p:nvSpPr>
        <p:spPr>
          <a:xfrm>
            <a:off x="6215063" y="6308725"/>
            <a:ext cx="2309812" cy="360363"/>
          </a:xfrm>
          <a:prstGeom prst="rect">
            <a:avLst/>
          </a:prstGeom>
        </p:spPr>
        <p:txBody>
          <a:bodyPr vert="horz" wrap="square" lIns="91440" tIns="45720" rIns="0" bIns="4572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fld id="{B86F6BB7-EE3D-4720-BDD8-C39F19BCA016}" type="datetime1">
              <a:rPr lang="de-DE" smtClean="0"/>
              <a:pPr>
                <a:defRPr/>
              </a:pPr>
              <a:t>18/10/16</a:t>
            </a:fld>
            <a:endParaRPr lang="de-DE"/>
          </a:p>
        </p:txBody>
      </p:sp>
      <p:sp>
        <p:nvSpPr>
          <p:cNvPr id="16" name="Foliennummernplatzhalter 36"/>
          <p:cNvSpPr>
            <a:spLocks noGrp="1"/>
          </p:cNvSpPr>
          <p:nvPr>
            <p:ph type="sldNum" sz="quarter" idx="4"/>
          </p:nvPr>
        </p:nvSpPr>
        <p:spPr>
          <a:xfrm>
            <a:off x="8501063" y="6308725"/>
            <a:ext cx="463550" cy="360363"/>
          </a:xfrm>
          <a:prstGeom prst="rect">
            <a:avLst/>
          </a:prstGeom>
        </p:spPr>
        <p:txBody>
          <a:bodyPr vert="horz" wrap="square" lIns="91440" tIns="45720" rIns="0" bIns="4572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fld id="{DE584490-0EA0-4B06-9EB3-746BFC7422DE}" type="slidenum">
              <a:rPr lang="de-DE" smtClean="0"/>
              <a:pPr>
                <a:defRPr/>
              </a:pPr>
              <a:t>‹Nr.›</a:t>
            </a:fld>
            <a:endParaRPr lang="de-DE" dirty="0"/>
          </a:p>
        </p:txBody>
      </p:sp>
      <p:sp>
        <p:nvSpPr>
          <p:cNvPr id="20" name="Fußzeilenplatzhalter 37"/>
          <p:cNvSpPr>
            <a:spLocks noGrp="1"/>
          </p:cNvSpPr>
          <p:nvPr>
            <p:ph type="ftr" sz="quarter" idx="3"/>
          </p:nvPr>
        </p:nvSpPr>
        <p:spPr>
          <a:xfrm>
            <a:off x="2700338" y="6308725"/>
            <a:ext cx="3443287" cy="358775"/>
          </a:xfrm>
          <a:prstGeom prst="rect">
            <a:avLst/>
          </a:prstGeom>
        </p:spPr>
        <p:txBody>
          <a:bodyPr vert="horz" wrap="square" lIns="576000" tIns="45720" rIns="91440" bIns="45720" numCol="1" anchor="ctr" anchorCtr="0" compatLnSpc="1">
            <a:prstTxWarp prst="textNoShape">
              <a:avLst/>
            </a:prstTxWarp>
          </a:bodyPr>
          <a:lstStyle>
            <a:lvl1pPr algn="l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 dirty="0"/>
          </a:p>
        </p:txBody>
      </p:sp>
      <p:sp>
        <p:nvSpPr>
          <p:cNvPr id="6" name="Rechteck 5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6143625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0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D8CD00"/>
          </a:solidFill>
        </p:spPr>
        <p:txBody>
          <a:bodyPr lIns="72000" rIns="0" anchor="ctr"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82550" algn="l">
              <a:defRPr/>
            </a:pPr>
            <a:r>
              <a:rPr lang="de-DE" sz="1600" dirty="0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  <a:t>Interactive Media –</a:t>
            </a:r>
            <a:br>
              <a:rPr lang="de-DE" sz="1600" dirty="0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</a:br>
            <a:r>
              <a:rPr lang="de-DE" sz="1600" dirty="0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  <a:t>Human </a:t>
            </a:r>
            <a:r>
              <a:rPr lang="de-DE" sz="1600" dirty="0" err="1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  <a:t>Factors</a:t>
            </a:r>
            <a:endParaRPr lang="de-DE" sz="1600" dirty="0">
              <a:solidFill>
                <a:schemeClr val="bg1"/>
              </a:solidFill>
              <a:latin typeface="Arial" pitchFamily="34" charset="0"/>
              <a:ea typeface="ＭＳ Ｐゴシック" pitchFamily="1" charset="-128"/>
              <a:cs typeface="Arial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74" r:id="rId1"/>
    <p:sldLayoutId id="2147483875" r:id="rId2"/>
    <p:sldLayoutId id="2147483876" r:id="rId3"/>
    <p:sldLayoutId id="2147483877" r:id="rId4"/>
    <p:sldLayoutId id="2147483878" r:id="rId5"/>
    <p:sldLayoutId id="2147483879" r:id="rId6"/>
    <p:sldLayoutId id="2147483880" r:id="rId7"/>
    <p:sldLayoutId id="2147483881" r:id="rId8"/>
    <p:sldLayoutId id="2147483882" r:id="rId9"/>
    <p:sldLayoutId id="2147483883" r:id="rId10"/>
    <p:sldLayoutId id="2147483918" r:id="rId11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 kern="1200">
          <a:solidFill>
            <a:srgbClr val="262626"/>
          </a:solidFill>
          <a:latin typeface="+mn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9pPr>
    </p:titleStyle>
    <p:bodyStyle>
      <a:lvl1pPr marL="287338" indent="-287338" algn="l" rtl="0" eaLnBrk="0" fontAlgn="base" hangingPunct="0">
        <a:spcBef>
          <a:spcPts val="600"/>
        </a:spcBef>
        <a:spcAft>
          <a:spcPct val="0"/>
        </a:spcAft>
        <a:buClr>
          <a:srgbClr val="6D6E71"/>
        </a:buClr>
        <a:buSzPct val="80000"/>
        <a:buFont typeface="Wingdings" pitchFamily="2" charset="2"/>
        <a:defRPr sz="2000" b="1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1pPr>
      <a:lvl2pPr marL="263525" indent="-263525" algn="l" rtl="0" eaLnBrk="0" fontAlgn="base" hangingPunct="0">
        <a:spcBef>
          <a:spcPts val="600"/>
        </a:spcBef>
        <a:spcAft>
          <a:spcPct val="0"/>
        </a:spcAft>
        <a:buClr>
          <a:srgbClr val="D8CD00"/>
        </a:buClr>
        <a:buSzPct val="80000"/>
        <a:buFont typeface="Wingdings" pitchFamily="2" charset="2"/>
        <a:buChar char=""/>
        <a:defRPr sz="2000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2pPr>
      <a:lvl3pPr marL="541338" indent="-276225" algn="l" rtl="0" eaLnBrk="0" fontAlgn="base" hangingPunct="0">
        <a:spcBef>
          <a:spcPts val="600"/>
        </a:spcBef>
        <a:spcAft>
          <a:spcPct val="0"/>
        </a:spcAft>
        <a:buClr>
          <a:srgbClr val="D8CD00"/>
        </a:buClr>
        <a:buSzPct val="80000"/>
        <a:buFont typeface="Wingdings" pitchFamily="2" charset="2"/>
        <a:buChar char="n"/>
        <a:defRPr sz="2000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3pPr>
      <a:lvl4pPr marL="627063" indent="-177800" algn="l" rtl="0" eaLnBrk="0" fontAlgn="base" hangingPunct="0">
        <a:spcBef>
          <a:spcPts val="600"/>
        </a:spcBef>
        <a:spcAft>
          <a:spcPct val="0"/>
        </a:spcAft>
        <a:buClr>
          <a:srgbClr val="D8CD00"/>
        </a:buClr>
        <a:buSzPct val="80000"/>
        <a:buFont typeface="Wingdings" pitchFamily="2" charset="2"/>
        <a:buChar char="n"/>
        <a:defRPr lang="de-DE" sz="1400" kern="1200" dirty="0">
          <a:solidFill>
            <a:srgbClr val="262626"/>
          </a:solidFill>
          <a:latin typeface="+mn-lt"/>
          <a:ea typeface="+mn-ea"/>
          <a:cs typeface="+mn-cs"/>
        </a:defRPr>
      </a:lvl4pPr>
      <a:lvl5pPr marL="627063" indent="176213" algn="l" rtl="0" eaLnBrk="0" fontAlgn="base" hangingPunct="0">
        <a:spcBef>
          <a:spcPts val="600"/>
        </a:spcBef>
        <a:spcAft>
          <a:spcPct val="0"/>
        </a:spcAft>
        <a:buClr>
          <a:srgbClr val="D8CD00"/>
        </a:buClr>
        <a:buSzPct val="80000"/>
        <a:buFont typeface="Wingdings" pitchFamily="2" charset="2"/>
        <a:buChar char="n"/>
        <a:defRPr sz="1400" kern="1200">
          <a:solidFill>
            <a:srgbClr val="26262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68313" y="1412875"/>
            <a:ext cx="5975350" cy="4516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Mastertextformat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5" name="Datumsplatzhalter 35"/>
          <p:cNvSpPr>
            <a:spLocks noGrp="1"/>
          </p:cNvSpPr>
          <p:nvPr>
            <p:ph type="dt" sz="half" idx="2"/>
          </p:nvPr>
        </p:nvSpPr>
        <p:spPr>
          <a:xfrm>
            <a:off x="6215063" y="6308725"/>
            <a:ext cx="2309812" cy="360363"/>
          </a:xfrm>
          <a:prstGeom prst="rect">
            <a:avLst/>
          </a:prstGeom>
        </p:spPr>
        <p:txBody>
          <a:bodyPr vert="horz" wrap="square" lIns="91440" tIns="45720" rIns="0" bIns="4572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fld id="{5509F18A-1D0D-4893-B0EC-34242593BCFB}" type="datetime1">
              <a:rPr lang="de-DE" smtClean="0"/>
              <a:pPr>
                <a:defRPr/>
              </a:pPr>
              <a:t>18/10/16</a:t>
            </a:fld>
            <a:endParaRPr lang="de-DE"/>
          </a:p>
        </p:txBody>
      </p:sp>
      <p:sp>
        <p:nvSpPr>
          <p:cNvPr id="16" name="Foliennummernplatzhalter 36"/>
          <p:cNvSpPr>
            <a:spLocks noGrp="1"/>
          </p:cNvSpPr>
          <p:nvPr>
            <p:ph type="sldNum" sz="quarter" idx="4"/>
          </p:nvPr>
        </p:nvSpPr>
        <p:spPr>
          <a:xfrm>
            <a:off x="8501063" y="6308725"/>
            <a:ext cx="463550" cy="360363"/>
          </a:xfrm>
          <a:prstGeom prst="rect">
            <a:avLst/>
          </a:prstGeom>
        </p:spPr>
        <p:txBody>
          <a:bodyPr vert="horz" wrap="square" lIns="91440" tIns="45720" rIns="0" bIns="4572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fld id="{DE584490-0EA0-4B06-9EB3-746BFC7422DE}" type="slidenum">
              <a:rPr lang="de-DE" smtClean="0"/>
              <a:pPr>
                <a:defRPr/>
              </a:pPr>
              <a:t>‹Nr.›</a:t>
            </a:fld>
            <a:endParaRPr lang="de-DE" dirty="0"/>
          </a:p>
        </p:txBody>
      </p:sp>
      <p:sp>
        <p:nvSpPr>
          <p:cNvPr id="20" name="Fußzeilenplatzhalter 37"/>
          <p:cNvSpPr>
            <a:spLocks noGrp="1"/>
          </p:cNvSpPr>
          <p:nvPr>
            <p:ph type="ftr" sz="quarter" idx="3"/>
          </p:nvPr>
        </p:nvSpPr>
        <p:spPr>
          <a:xfrm>
            <a:off x="2700338" y="6308725"/>
            <a:ext cx="3443287" cy="358775"/>
          </a:xfrm>
          <a:prstGeom prst="rect">
            <a:avLst/>
          </a:prstGeom>
        </p:spPr>
        <p:txBody>
          <a:bodyPr vert="horz" wrap="square" lIns="576000" tIns="45720" rIns="91440" bIns="45720" numCol="1" anchor="ctr" anchorCtr="0" compatLnSpc="1">
            <a:prstTxWarp prst="textNoShape">
              <a:avLst/>
            </a:prstTxWarp>
          </a:bodyPr>
          <a:lstStyle>
            <a:lvl1pPr algn="l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6" name="Rechteck 5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6143625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5ABE00"/>
          </a:solidFill>
        </p:spPr>
        <p:txBody>
          <a:bodyPr lIns="72000" rIns="0" anchor="ctr"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82550" algn="l">
              <a:defRPr/>
            </a:pPr>
            <a:r>
              <a:rPr lang="de-DE" sz="1600" dirty="0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  <a:t>Image Processing</a:t>
            </a:r>
            <a:endParaRPr lang="de-DE" sz="1600" dirty="0">
              <a:solidFill>
                <a:schemeClr val="bg1"/>
              </a:solidFill>
              <a:latin typeface="Arial" pitchFamily="34" charset="0"/>
              <a:ea typeface="ＭＳ Ｐゴシック" pitchFamily="1" charset="-128"/>
              <a:cs typeface="Arial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84" r:id="rId1"/>
    <p:sldLayoutId id="2147483885" r:id="rId2"/>
    <p:sldLayoutId id="2147483886" r:id="rId3"/>
    <p:sldLayoutId id="2147483887" r:id="rId4"/>
    <p:sldLayoutId id="2147483888" r:id="rId5"/>
    <p:sldLayoutId id="2147483889" r:id="rId6"/>
    <p:sldLayoutId id="2147483890" r:id="rId7"/>
    <p:sldLayoutId id="2147483891" r:id="rId8"/>
    <p:sldLayoutId id="2147483892" r:id="rId9"/>
    <p:sldLayoutId id="2147483893" r:id="rId10"/>
    <p:sldLayoutId id="2147483919" r:id="rId11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 kern="1200">
          <a:solidFill>
            <a:srgbClr val="262626"/>
          </a:solidFill>
          <a:latin typeface="+mn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9pPr>
    </p:titleStyle>
    <p:bodyStyle>
      <a:lvl1pPr marL="287338" indent="-287338" algn="l" rtl="0" eaLnBrk="0" fontAlgn="base" hangingPunct="0">
        <a:spcBef>
          <a:spcPts val="600"/>
        </a:spcBef>
        <a:spcAft>
          <a:spcPct val="0"/>
        </a:spcAft>
        <a:buClr>
          <a:srgbClr val="6D6E71"/>
        </a:buClr>
        <a:buSzPct val="80000"/>
        <a:buFont typeface="Wingdings" pitchFamily="2" charset="2"/>
        <a:defRPr sz="2000" b="1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1pPr>
      <a:lvl2pPr marL="263525" indent="-263525" algn="l" rtl="0" eaLnBrk="0" fontAlgn="base" hangingPunct="0">
        <a:spcBef>
          <a:spcPts val="600"/>
        </a:spcBef>
        <a:spcAft>
          <a:spcPct val="0"/>
        </a:spcAft>
        <a:buClr>
          <a:srgbClr val="5ABE00"/>
        </a:buClr>
        <a:buSzPct val="80000"/>
        <a:buFont typeface="Wingdings" pitchFamily="2" charset="2"/>
        <a:buChar char=""/>
        <a:defRPr sz="2000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2pPr>
      <a:lvl3pPr marL="541338" indent="-276225" algn="l" rtl="0" eaLnBrk="0" fontAlgn="base" hangingPunct="0">
        <a:spcBef>
          <a:spcPts val="600"/>
        </a:spcBef>
        <a:spcAft>
          <a:spcPct val="0"/>
        </a:spcAft>
        <a:buClr>
          <a:srgbClr val="5ABE00"/>
        </a:buClr>
        <a:buSzPct val="80000"/>
        <a:buFont typeface="Wingdings" pitchFamily="2" charset="2"/>
        <a:buChar char="n"/>
        <a:defRPr sz="2000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3pPr>
      <a:lvl4pPr marL="627063" indent="-177800" algn="l" rtl="0" eaLnBrk="0" fontAlgn="base" hangingPunct="0">
        <a:spcBef>
          <a:spcPts val="600"/>
        </a:spcBef>
        <a:spcAft>
          <a:spcPct val="0"/>
        </a:spcAft>
        <a:buClr>
          <a:srgbClr val="5ABE00"/>
        </a:buClr>
        <a:buSzPct val="80000"/>
        <a:buFont typeface="Wingdings" pitchFamily="2" charset="2"/>
        <a:buChar char="n"/>
        <a:defRPr lang="de-DE" sz="1400" kern="1200" dirty="0">
          <a:solidFill>
            <a:srgbClr val="262626"/>
          </a:solidFill>
          <a:latin typeface="+mn-lt"/>
          <a:ea typeface="+mn-ea"/>
          <a:cs typeface="+mn-cs"/>
        </a:defRPr>
      </a:lvl4pPr>
      <a:lvl5pPr marL="627063" indent="176213" algn="l" rtl="0" eaLnBrk="0" fontAlgn="base" hangingPunct="0">
        <a:spcBef>
          <a:spcPts val="600"/>
        </a:spcBef>
        <a:spcAft>
          <a:spcPct val="0"/>
        </a:spcAft>
        <a:buClr>
          <a:srgbClr val="5ABE00"/>
        </a:buClr>
        <a:buSzPct val="80000"/>
        <a:buFont typeface="Wingdings" pitchFamily="2" charset="2"/>
        <a:buChar char="n"/>
        <a:defRPr sz="1400" kern="1200">
          <a:solidFill>
            <a:srgbClr val="26262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68313" y="1412875"/>
            <a:ext cx="5975350" cy="4516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Mastertextformat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5" name="Datumsplatzhalter 35"/>
          <p:cNvSpPr>
            <a:spLocks noGrp="1"/>
          </p:cNvSpPr>
          <p:nvPr>
            <p:ph type="dt" sz="half" idx="2"/>
          </p:nvPr>
        </p:nvSpPr>
        <p:spPr>
          <a:xfrm>
            <a:off x="6215063" y="6308725"/>
            <a:ext cx="2309812" cy="360363"/>
          </a:xfrm>
          <a:prstGeom prst="rect">
            <a:avLst/>
          </a:prstGeom>
        </p:spPr>
        <p:txBody>
          <a:bodyPr vert="horz" wrap="square" lIns="91440" tIns="45720" rIns="0" bIns="4572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fld id="{AA67D16A-255E-4349-8FA3-F1FBFDD0FA44}" type="datetime1">
              <a:rPr lang="de-DE" smtClean="0"/>
              <a:pPr>
                <a:defRPr/>
              </a:pPr>
              <a:t>18/10/16</a:t>
            </a:fld>
            <a:endParaRPr lang="de-DE"/>
          </a:p>
        </p:txBody>
      </p:sp>
      <p:sp>
        <p:nvSpPr>
          <p:cNvPr id="16" name="Foliennummernplatzhalter 36"/>
          <p:cNvSpPr>
            <a:spLocks noGrp="1"/>
          </p:cNvSpPr>
          <p:nvPr>
            <p:ph type="sldNum" sz="quarter" idx="4"/>
          </p:nvPr>
        </p:nvSpPr>
        <p:spPr>
          <a:xfrm>
            <a:off x="8501063" y="6308725"/>
            <a:ext cx="463550" cy="360363"/>
          </a:xfrm>
          <a:prstGeom prst="rect">
            <a:avLst/>
          </a:prstGeom>
        </p:spPr>
        <p:txBody>
          <a:bodyPr vert="horz" wrap="square" lIns="91440" tIns="45720" rIns="0" bIns="4572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fld id="{DE584490-0EA0-4B06-9EB3-746BFC7422DE}" type="slidenum">
              <a:rPr lang="de-DE" smtClean="0"/>
              <a:pPr>
                <a:defRPr/>
              </a:pPr>
              <a:t>‹Nr.›</a:t>
            </a:fld>
            <a:endParaRPr lang="de-DE" dirty="0"/>
          </a:p>
        </p:txBody>
      </p:sp>
      <p:sp>
        <p:nvSpPr>
          <p:cNvPr id="20" name="Fußzeilenplatzhalter 37"/>
          <p:cNvSpPr>
            <a:spLocks noGrp="1"/>
          </p:cNvSpPr>
          <p:nvPr>
            <p:ph type="ftr" sz="quarter" idx="3"/>
          </p:nvPr>
        </p:nvSpPr>
        <p:spPr>
          <a:xfrm>
            <a:off x="2700338" y="6308725"/>
            <a:ext cx="3443287" cy="358775"/>
          </a:xfrm>
          <a:prstGeom prst="rect">
            <a:avLst/>
          </a:prstGeom>
        </p:spPr>
        <p:txBody>
          <a:bodyPr vert="horz" wrap="square" lIns="576000" tIns="45720" rIns="91440" bIns="45720" numCol="1" anchor="ctr" anchorCtr="0" compatLnSpc="1">
            <a:prstTxWarp prst="textNoShape">
              <a:avLst/>
            </a:prstTxWarp>
          </a:bodyPr>
          <a:lstStyle>
            <a:lvl1pPr algn="l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6" name="Rechteck 5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6143625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0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0076B3"/>
          </a:solidFill>
        </p:spPr>
        <p:txBody>
          <a:bodyPr lIns="72000" rIns="0" anchor="ctr"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82550" algn="l">
              <a:defRPr/>
            </a:pPr>
            <a:r>
              <a:rPr lang="de-DE" sz="1600" dirty="0" err="1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  <a:t>Photonic</a:t>
            </a:r>
            <a:r>
              <a:rPr lang="de-DE" sz="1600" dirty="0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  <a:t> Components</a:t>
            </a:r>
            <a:endParaRPr lang="de-DE" sz="1600" dirty="0">
              <a:solidFill>
                <a:schemeClr val="bg1"/>
              </a:solidFill>
              <a:latin typeface="Arial" pitchFamily="34" charset="0"/>
              <a:ea typeface="ＭＳ Ｐゴシック" pitchFamily="1" charset="-128"/>
              <a:cs typeface="Arial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94" r:id="rId1"/>
    <p:sldLayoutId id="2147483895" r:id="rId2"/>
    <p:sldLayoutId id="2147483896" r:id="rId3"/>
    <p:sldLayoutId id="2147483897" r:id="rId4"/>
    <p:sldLayoutId id="2147483898" r:id="rId5"/>
    <p:sldLayoutId id="2147483899" r:id="rId6"/>
    <p:sldLayoutId id="2147483900" r:id="rId7"/>
    <p:sldLayoutId id="2147483901" r:id="rId8"/>
    <p:sldLayoutId id="2147483902" r:id="rId9"/>
    <p:sldLayoutId id="2147483903" r:id="rId10"/>
    <p:sldLayoutId id="2147483920" r:id="rId11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 kern="1200">
          <a:solidFill>
            <a:srgbClr val="262626"/>
          </a:solidFill>
          <a:latin typeface="+mn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9pPr>
    </p:titleStyle>
    <p:bodyStyle>
      <a:lvl1pPr marL="287338" indent="-287338" algn="l" rtl="0" eaLnBrk="0" fontAlgn="base" hangingPunct="0">
        <a:spcBef>
          <a:spcPts val="600"/>
        </a:spcBef>
        <a:spcAft>
          <a:spcPct val="0"/>
        </a:spcAft>
        <a:buClr>
          <a:srgbClr val="6D6E71"/>
        </a:buClr>
        <a:buSzPct val="80000"/>
        <a:buFont typeface="Wingdings" pitchFamily="2" charset="2"/>
        <a:defRPr sz="2000" b="1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1pPr>
      <a:lvl2pPr marL="263525" indent="-263525" algn="l" rtl="0" eaLnBrk="0" fontAlgn="base" hangingPunct="0">
        <a:spcBef>
          <a:spcPts val="600"/>
        </a:spcBef>
        <a:spcAft>
          <a:spcPct val="0"/>
        </a:spcAft>
        <a:buClr>
          <a:srgbClr val="0076B3"/>
        </a:buClr>
        <a:buSzPct val="80000"/>
        <a:buFont typeface="Wingdings" pitchFamily="2" charset="2"/>
        <a:buChar char=""/>
        <a:defRPr sz="2000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2pPr>
      <a:lvl3pPr marL="541338" indent="-276225" algn="l" rtl="0" eaLnBrk="0" fontAlgn="base" hangingPunct="0">
        <a:spcBef>
          <a:spcPts val="600"/>
        </a:spcBef>
        <a:spcAft>
          <a:spcPct val="0"/>
        </a:spcAft>
        <a:buClr>
          <a:srgbClr val="0076B3"/>
        </a:buClr>
        <a:buSzPct val="80000"/>
        <a:buFont typeface="Wingdings" pitchFamily="2" charset="2"/>
        <a:buChar char="n"/>
        <a:defRPr sz="2000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3pPr>
      <a:lvl4pPr marL="627063" indent="-177800" algn="l" rtl="0" eaLnBrk="0" fontAlgn="base" hangingPunct="0">
        <a:spcBef>
          <a:spcPts val="600"/>
        </a:spcBef>
        <a:spcAft>
          <a:spcPct val="0"/>
        </a:spcAft>
        <a:buClr>
          <a:srgbClr val="0076B3"/>
        </a:buClr>
        <a:buSzPct val="80000"/>
        <a:buFont typeface="Wingdings" pitchFamily="2" charset="2"/>
        <a:buChar char="n"/>
        <a:defRPr lang="de-DE" sz="1400" kern="1200" dirty="0">
          <a:solidFill>
            <a:srgbClr val="262626"/>
          </a:solidFill>
          <a:latin typeface="+mn-lt"/>
          <a:ea typeface="+mn-ea"/>
          <a:cs typeface="+mn-cs"/>
        </a:defRPr>
      </a:lvl4pPr>
      <a:lvl5pPr marL="627063" indent="176213" algn="l" rtl="0" eaLnBrk="0" fontAlgn="base" hangingPunct="0">
        <a:spcBef>
          <a:spcPts val="600"/>
        </a:spcBef>
        <a:spcAft>
          <a:spcPct val="0"/>
        </a:spcAft>
        <a:buClr>
          <a:srgbClr val="0076B3"/>
        </a:buClr>
        <a:buSzPct val="80000"/>
        <a:buFont typeface="Wingdings" pitchFamily="2" charset="2"/>
        <a:buChar char="n"/>
        <a:defRPr sz="1400" kern="1200">
          <a:solidFill>
            <a:srgbClr val="26262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68313" y="1412875"/>
            <a:ext cx="5975350" cy="4516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Mastertextformat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5" name="Datumsplatzhalter 35"/>
          <p:cNvSpPr>
            <a:spLocks noGrp="1"/>
          </p:cNvSpPr>
          <p:nvPr>
            <p:ph type="dt" sz="half" idx="2"/>
          </p:nvPr>
        </p:nvSpPr>
        <p:spPr>
          <a:xfrm>
            <a:off x="6215063" y="6308725"/>
            <a:ext cx="2309812" cy="360363"/>
          </a:xfrm>
          <a:prstGeom prst="rect">
            <a:avLst/>
          </a:prstGeom>
        </p:spPr>
        <p:txBody>
          <a:bodyPr vert="horz" wrap="square" lIns="91440" tIns="45720" rIns="0" bIns="4572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fld id="{FE0688D8-3A1A-4924-A079-C7561255588B}" type="datetime1">
              <a:rPr lang="de-DE" smtClean="0"/>
              <a:pPr>
                <a:defRPr/>
              </a:pPr>
              <a:t>18/10/16</a:t>
            </a:fld>
            <a:endParaRPr lang="de-DE"/>
          </a:p>
        </p:txBody>
      </p:sp>
      <p:sp>
        <p:nvSpPr>
          <p:cNvPr id="16" name="Foliennummernplatzhalter 36"/>
          <p:cNvSpPr>
            <a:spLocks noGrp="1"/>
          </p:cNvSpPr>
          <p:nvPr>
            <p:ph type="sldNum" sz="quarter" idx="4"/>
          </p:nvPr>
        </p:nvSpPr>
        <p:spPr>
          <a:xfrm>
            <a:off x="8501063" y="6308725"/>
            <a:ext cx="463550" cy="360363"/>
          </a:xfrm>
          <a:prstGeom prst="rect">
            <a:avLst/>
          </a:prstGeom>
        </p:spPr>
        <p:txBody>
          <a:bodyPr vert="horz" wrap="square" lIns="91440" tIns="45720" rIns="0" bIns="4572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fld id="{DE584490-0EA0-4B06-9EB3-746BFC7422DE}" type="slidenum">
              <a:rPr lang="de-DE" smtClean="0"/>
              <a:pPr>
                <a:defRPr/>
              </a:pPr>
              <a:t>‹Nr.›</a:t>
            </a:fld>
            <a:endParaRPr lang="de-DE" dirty="0"/>
          </a:p>
        </p:txBody>
      </p:sp>
      <p:sp>
        <p:nvSpPr>
          <p:cNvPr id="20" name="Fußzeilenplatzhalter 37"/>
          <p:cNvSpPr>
            <a:spLocks noGrp="1"/>
          </p:cNvSpPr>
          <p:nvPr>
            <p:ph type="ftr" sz="quarter" idx="3"/>
          </p:nvPr>
        </p:nvSpPr>
        <p:spPr>
          <a:xfrm>
            <a:off x="2700338" y="6308725"/>
            <a:ext cx="3443287" cy="358775"/>
          </a:xfrm>
          <a:prstGeom prst="rect">
            <a:avLst/>
          </a:prstGeom>
        </p:spPr>
        <p:txBody>
          <a:bodyPr vert="horz" wrap="square" lIns="576000" tIns="45720" rIns="91440" bIns="45720" numCol="1" anchor="ctr" anchorCtr="0" compatLnSpc="1">
            <a:prstTxWarp prst="textNoShape">
              <a:avLst/>
            </a:prstTxWarp>
          </a:bodyPr>
          <a:lstStyle>
            <a:lvl1pPr algn="l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6" name="Rechteck 5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6143625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00B3DF"/>
          </a:solidFill>
        </p:spPr>
        <p:txBody>
          <a:bodyPr lIns="72000" rIns="0" anchor="ctr"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82550" algn="l">
              <a:defRPr/>
            </a:pPr>
            <a:r>
              <a:rPr lang="de-DE" sz="1600" dirty="0" err="1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  <a:t>Photonic</a:t>
            </a:r>
            <a:r>
              <a:rPr lang="de-DE" sz="1600" dirty="0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  <a:t> </a:t>
            </a:r>
            <a:br>
              <a:rPr lang="de-DE" sz="1600" dirty="0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</a:br>
            <a:r>
              <a:rPr lang="de-DE" sz="1600" dirty="0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  <a:t>Networks </a:t>
            </a:r>
            <a:r>
              <a:rPr lang="de-DE" sz="1600" dirty="0" err="1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  <a:t>and</a:t>
            </a:r>
            <a:r>
              <a:rPr lang="de-DE" sz="1600" dirty="0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  <a:t> Systems</a:t>
            </a:r>
            <a:endParaRPr lang="de-DE" sz="1600" dirty="0">
              <a:solidFill>
                <a:schemeClr val="bg1"/>
              </a:solidFill>
              <a:latin typeface="Arial" pitchFamily="34" charset="0"/>
              <a:ea typeface="ＭＳ Ｐゴシック" pitchFamily="1" charset="-128"/>
              <a:cs typeface="Arial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04" r:id="rId1"/>
    <p:sldLayoutId id="2147483905" r:id="rId2"/>
    <p:sldLayoutId id="2147483906" r:id="rId3"/>
    <p:sldLayoutId id="2147483907" r:id="rId4"/>
    <p:sldLayoutId id="2147483908" r:id="rId5"/>
    <p:sldLayoutId id="2147483909" r:id="rId6"/>
    <p:sldLayoutId id="2147483910" r:id="rId7"/>
    <p:sldLayoutId id="2147483911" r:id="rId8"/>
    <p:sldLayoutId id="2147483912" r:id="rId9"/>
    <p:sldLayoutId id="2147483913" r:id="rId10"/>
    <p:sldLayoutId id="2147483921" r:id="rId11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 kern="1200">
          <a:solidFill>
            <a:srgbClr val="262626"/>
          </a:solidFill>
          <a:latin typeface="+mn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9pPr>
    </p:titleStyle>
    <p:bodyStyle>
      <a:lvl1pPr marL="287338" indent="-287338" algn="l" rtl="0" eaLnBrk="0" fontAlgn="base" hangingPunct="0">
        <a:spcBef>
          <a:spcPts val="600"/>
        </a:spcBef>
        <a:spcAft>
          <a:spcPct val="0"/>
        </a:spcAft>
        <a:buClr>
          <a:srgbClr val="6D6E71"/>
        </a:buClr>
        <a:buSzPct val="80000"/>
        <a:buFont typeface="Wingdings" pitchFamily="2" charset="2"/>
        <a:defRPr sz="2000" b="1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1pPr>
      <a:lvl2pPr marL="263525" indent="-263525" algn="l" rtl="0" eaLnBrk="0" fontAlgn="base" hangingPunct="0">
        <a:spcBef>
          <a:spcPts val="600"/>
        </a:spcBef>
        <a:spcAft>
          <a:spcPct val="0"/>
        </a:spcAft>
        <a:buClr>
          <a:srgbClr val="00B3DF"/>
        </a:buClr>
        <a:buSzPct val="80000"/>
        <a:buFont typeface="Wingdings" pitchFamily="2" charset="2"/>
        <a:buChar char=""/>
        <a:defRPr sz="2000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2pPr>
      <a:lvl3pPr marL="541338" indent="-276225" algn="l" rtl="0" eaLnBrk="0" fontAlgn="base" hangingPunct="0">
        <a:spcBef>
          <a:spcPts val="600"/>
        </a:spcBef>
        <a:spcAft>
          <a:spcPct val="0"/>
        </a:spcAft>
        <a:buClr>
          <a:srgbClr val="00B3DF"/>
        </a:buClr>
        <a:buSzPct val="80000"/>
        <a:buFont typeface="Wingdings" pitchFamily="2" charset="2"/>
        <a:buChar char="n"/>
        <a:defRPr sz="2000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3pPr>
      <a:lvl4pPr marL="627063" indent="-177800" algn="l" rtl="0" eaLnBrk="0" fontAlgn="base" hangingPunct="0">
        <a:spcBef>
          <a:spcPts val="600"/>
        </a:spcBef>
        <a:spcAft>
          <a:spcPct val="0"/>
        </a:spcAft>
        <a:buClr>
          <a:srgbClr val="00B3DF"/>
        </a:buClr>
        <a:buSzPct val="80000"/>
        <a:buFont typeface="Wingdings" pitchFamily="2" charset="2"/>
        <a:buChar char="n"/>
        <a:defRPr lang="de-DE" sz="1400" kern="1200" dirty="0">
          <a:solidFill>
            <a:srgbClr val="262626"/>
          </a:solidFill>
          <a:latin typeface="+mn-lt"/>
          <a:ea typeface="+mn-ea"/>
          <a:cs typeface="+mn-cs"/>
        </a:defRPr>
      </a:lvl4pPr>
      <a:lvl5pPr marL="627063" indent="176213" algn="l" rtl="0" eaLnBrk="0" fontAlgn="base" hangingPunct="0">
        <a:spcBef>
          <a:spcPts val="600"/>
        </a:spcBef>
        <a:spcAft>
          <a:spcPct val="0"/>
        </a:spcAft>
        <a:buClr>
          <a:srgbClr val="00B3DF"/>
        </a:buClr>
        <a:buSzPct val="80000"/>
        <a:buFont typeface="Wingdings" pitchFamily="2" charset="2"/>
        <a:buChar char="n"/>
        <a:defRPr sz="1400" kern="1200">
          <a:solidFill>
            <a:srgbClr val="26262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-Dokument1.docx"/><Relationship Id="rId4" Type="http://schemas.openxmlformats.org/officeDocument/2006/relationships/image" Target="../media/image7.png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-Dokument2.docx"/><Relationship Id="rId4" Type="http://schemas.openxmlformats.org/officeDocument/2006/relationships/image" Target="../media/image9.png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 smtClean="0"/>
              <a:t>JCTVC-</a:t>
            </a:r>
            <a:r>
              <a:rPr lang="en-US" u="sng" dirty="0" smtClean="0"/>
              <a:t>Y0031</a:t>
            </a:r>
            <a:r>
              <a:rPr lang="en-US" dirty="0" smtClean="0"/>
              <a:t>: On MCTS extraction </a:t>
            </a:r>
            <a:endParaRPr lang="en-US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smtClean="0"/>
              <a:t>Fraunhofer HHI </a:t>
            </a:r>
            <a:endParaRPr lang="en-US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lang="en-US" smtClean="0"/>
              <a:t>R. Skupin, Y. Sánchez, K.Grüneberg, C. Hellge, T. Schierl 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1994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Proposal</a:t>
            </a:r>
            <a:r>
              <a:rPr lang="de-DE" dirty="0" smtClean="0"/>
              <a:t> – </a:t>
            </a:r>
            <a:r>
              <a:rPr lang="de-DE" dirty="0" err="1" smtClean="0"/>
              <a:t>mcts_nesting</a:t>
            </a:r>
            <a:r>
              <a:rPr lang="de-DE" dirty="0" smtClean="0"/>
              <a:t> SEI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fld id="{B6FA29FC-C927-4770-8D98-20E8FC9F6D66}" type="datetime1">
              <a:rPr lang="de-DE" smtClean="0"/>
              <a:pPr>
                <a:defRPr/>
              </a:pPr>
              <a:t>18/10/16</a:t>
            </a:fld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10</a:t>
            </a:fld>
            <a:endParaRPr lang="de-DE" dirty="0"/>
          </a:p>
        </p:txBody>
      </p:sp>
      <p:sp>
        <p:nvSpPr>
          <p:cNvPr id="7" name="Rechteck 6"/>
          <p:cNvSpPr/>
          <p:nvPr/>
        </p:nvSpPr>
        <p:spPr>
          <a:xfrm>
            <a:off x="395536" y="1628800"/>
            <a:ext cx="8352928" cy="332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hangingPunct="0"/>
            <a:r>
              <a:rPr lang="en-US" sz="1400" b="1" dirty="0" err="1"/>
              <a:t>all_tile_sets_flag</a:t>
            </a:r>
            <a:r>
              <a:rPr lang="en-US" sz="1400" b="1" dirty="0"/>
              <a:t> </a:t>
            </a:r>
            <a:r>
              <a:rPr lang="en-US" sz="1400" dirty="0"/>
              <a:t>equal to 0 specifies that the </a:t>
            </a:r>
            <a:r>
              <a:rPr lang="en-US" sz="1400" dirty="0" err="1"/>
              <a:t>mcts_identifier</a:t>
            </a:r>
            <a:r>
              <a:rPr lang="en-US" sz="1400" dirty="0"/>
              <a:t> list is specified by </a:t>
            </a:r>
            <a:r>
              <a:rPr lang="en-US" sz="1400" dirty="0" err="1"/>
              <a:t>mcts_identifier</a:t>
            </a:r>
            <a:r>
              <a:rPr lang="en-US" sz="1400" dirty="0"/>
              <a:t>[ </a:t>
            </a:r>
            <a:r>
              <a:rPr lang="en-US" sz="1400" dirty="0" err="1"/>
              <a:t>i</a:t>
            </a:r>
            <a:r>
              <a:rPr lang="en-US" sz="1400" dirty="0"/>
              <a:t> ] for all tile sets defined within the bitstream. </a:t>
            </a:r>
            <a:r>
              <a:rPr lang="en-US" sz="1400" dirty="0" err="1"/>
              <a:t>all_tile_sets_flag</a:t>
            </a:r>
            <a:r>
              <a:rPr lang="en-US" sz="1400" dirty="0"/>
              <a:t> equal to 1 specifies that the list </a:t>
            </a:r>
            <a:r>
              <a:rPr lang="en-US" sz="1400" dirty="0" err="1"/>
              <a:t>mcts_identifier</a:t>
            </a:r>
            <a:r>
              <a:rPr lang="en-US" sz="1400" dirty="0"/>
              <a:t>[ </a:t>
            </a:r>
            <a:r>
              <a:rPr lang="en-US" sz="1400" dirty="0" err="1"/>
              <a:t>i</a:t>
            </a:r>
            <a:r>
              <a:rPr lang="en-US" sz="1400" dirty="0"/>
              <a:t> ] consists of all values of </a:t>
            </a:r>
            <a:r>
              <a:rPr lang="en-US" sz="1400" dirty="0" err="1" smtClean="0"/>
              <a:t>mcts_id</a:t>
            </a:r>
            <a:r>
              <a:rPr lang="en-US" sz="1400" dirty="0" smtClean="0"/>
              <a:t>[] of the </a:t>
            </a:r>
            <a:r>
              <a:rPr lang="de-DE" sz="1400" dirty="0" err="1"/>
              <a:t>temporal_motion_constrained_tile_sets</a:t>
            </a:r>
            <a:r>
              <a:rPr lang="de-DE" sz="1400" dirty="0"/>
              <a:t> </a:t>
            </a:r>
            <a:r>
              <a:rPr lang="de-DE" sz="1400" dirty="0" smtClean="0"/>
              <a:t>SEI </a:t>
            </a:r>
            <a:r>
              <a:rPr lang="de-DE" sz="1400" dirty="0" err="1" smtClean="0"/>
              <a:t>messages</a:t>
            </a:r>
            <a:r>
              <a:rPr lang="de-DE" sz="1400" dirty="0"/>
              <a:t> </a:t>
            </a:r>
            <a:r>
              <a:rPr lang="en-US" sz="1400" dirty="0" smtClean="0"/>
              <a:t>present </a:t>
            </a:r>
            <a:r>
              <a:rPr lang="en-US" sz="1400" dirty="0"/>
              <a:t>in the current access </a:t>
            </a:r>
            <a:r>
              <a:rPr lang="en-US" sz="1400" dirty="0" smtClean="0"/>
              <a:t>unit.</a:t>
            </a:r>
          </a:p>
          <a:p>
            <a:pPr hangingPunct="0"/>
            <a:endParaRPr lang="en-US" sz="1400" dirty="0"/>
          </a:p>
          <a:p>
            <a:pPr hangingPunct="0"/>
            <a:r>
              <a:rPr lang="en-US" sz="1400" b="1" dirty="0"/>
              <a:t>tile_sets_max_temporal_id_plus1</a:t>
            </a:r>
            <a:r>
              <a:rPr lang="en-US" sz="1400" dirty="0"/>
              <a:t> minus 1 indicates the maximum temporal level to be extracted in the </a:t>
            </a:r>
            <a:r>
              <a:rPr lang="en-US" sz="1400" dirty="0" err="1"/>
              <a:t>mcts</a:t>
            </a:r>
            <a:r>
              <a:rPr lang="en-US" sz="1400" dirty="0"/>
              <a:t> extraction process for a tile set with </a:t>
            </a:r>
            <a:r>
              <a:rPr lang="en-US" sz="1400" dirty="0" err="1"/>
              <a:t>mcts_id</a:t>
            </a:r>
            <a:r>
              <a:rPr lang="en-US" sz="1400" dirty="0"/>
              <a:t> equal to an element of the array </a:t>
            </a:r>
            <a:r>
              <a:rPr lang="en-US" sz="1400" dirty="0" err="1"/>
              <a:t>mcts_identifier</a:t>
            </a:r>
            <a:r>
              <a:rPr lang="en-US" sz="1400" dirty="0"/>
              <a:t>[ </a:t>
            </a:r>
            <a:r>
              <a:rPr lang="en-US" sz="1400" dirty="0" err="1"/>
              <a:t>i</a:t>
            </a:r>
            <a:r>
              <a:rPr lang="en-US" sz="1400" dirty="0"/>
              <a:t> </a:t>
            </a:r>
            <a:r>
              <a:rPr lang="en-US" sz="1400" dirty="0" smtClean="0"/>
              <a:t>].</a:t>
            </a:r>
          </a:p>
          <a:p>
            <a:pPr hangingPunct="0"/>
            <a:endParaRPr lang="en-US" sz="1400" dirty="0"/>
          </a:p>
          <a:p>
            <a:pPr hangingPunct="0"/>
            <a:r>
              <a:rPr lang="en-US" sz="1400" b="1" dirty="0"/>
              <a:t>num_applicable_tile_set_identifiers_minus1 </a:t>
            </a:r>
            <a:r>
              <a:rPr lang="en-US" sz="1400" dirty="0"/>
              <a:t>plus 1 specifies the number of following </a:t>
            </a:r>
            <a:r>
              <a:rPr lang="en-US" sz="1400" dirty="0" err="1"/>
              <a:t>mcts_identifier</a:t>
            </a:r>
            <a:r>
              <a:rPr lang="en-US" sz="1400" dirty="0"/>
              <a:t> for which the following SEI messages are to be used in the </a:t>
            </a:r>
            <a:r>
              <a:rPr lang="en-US" sz="1400" dirty="0" err="1"/>
              <a:t>mcts</a:t>
            </a:r>
            <a:r>
              <a:rPr lang="en-US" sz="1400" dirty="0"/>
              <a:t> extraction process</a:t>
            </a:r>
            <a:r>
              <a:rPr lang="en-US" sz="1400" dirty="0" smtClean="0"/>
              <a:t>.</a:t>
            </a:r>
          </a:p>
          <a:p>
            <a:pPr hangingPunct="0"/>
            <a:endParaRPr lang="en-US" sz="1400" dirty="0"/>
          </a:p>
          <a:p>
            <a:pPr hangingPunct="0"/>
            <a:r>
              <a:rPr lang="en-US" sz="1400" b="1" dirty="0" err="1"/>
              <a:t>mcts_identifier</a:t>
            </a:r>
            <a:r>
              <a:rPr lang="en-US" sz="1400" dirty="0"/>
              <a:t>[ </a:t>
            </a:r>
            <a:r>
              <a:rPr lang="en-US" sz="1400" dirty="0" err="1"/>
              <a:t>i</a:t>
            </a:r>
            <a:r>
              <a:rPr lang="en-US" sz="1400" dirty="0"/>
              <a:t> ]</a:t>
            </a:r>
            <a:r>
              <a:rPr lang="en-US" sz="1400" b="1" dirty="0"/>
              <a:t> </a:t>
            </a:r>
            <a:r>
              <a:rPr lang="en-US" sz="1400" dirty="0"/>
              <a:t>indicates all num_applicable_tile_set_identifiers_minus1 values of </a:t>
            </a:r>
            <a:r>
              <a:rPr lang="en-US" sz="1400" dirty="0" err="1"/>
              <a:t>mcts_id</a:t>
            </a:r>
            <a:r>
              <a:rPr lang="en-US" sz="1400" dirty="0"/>
              <a:t> for which the following SEI messages should be inserted when extracting the respective tile set with </a:t>
            </a:r>
            <a:r>
              <a:rPr lang="en-US" sz="1400" dirty="0" err="1"/>
              <a:t>mcts_id</a:t>
            </a:r>
            <a:r>
              <a:rPr lang="en-US" sz="1400" dirty="0"/>
              <a:t> equal to </a:t>
            </a:r>
            <a:r>
              <a:rPr lang="en-US" sz="1400" dirty="0" err="1"/>
              <a:t>mcts_identifier</a:t>
            </a:r>
            <a:r>
              <a:rPr lang="en-US" sz="1400" dirty="0"/>
              <a:t>[ </a:t>
            </a:r>
            <a:r>
              <a:rPr lang="en-US" sz="1400" dirty="0" err="1"/>
              <a:t>i</a:t>
            </a:r>
            <a:r>
              <a:rPr lang="en-US" sz="1400" dirty="0"/>
              <a:t> ] using the </a:t>
            </a:r>
            <a:r>
              <a:rPr lang="en-US" sz="1400" dirty="0" err="1"/>
              <a:t>mcts</a:t>
            </a:r>
            <a:r>
              <a:rPr lang="en-US" sz="1400" dirty="0"/>
              <a:t> extraction process.</a:t>
            </a:r>
          </a:p>
        </p:txBody>
      </p:sp>
    </p:spTree>
    <p:extLst>
      <p:ext uri="{BB962C8B-B14F-4D97-AF65-F5344CB8AC3E}">
        <p14:creationId xmlns:p14="http://schemas.microsoft.com/office/powerpoint/2010/main" val="22900521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Proposal</a:t>
            </a:r>
            <a:r>
              <a:rPr lang="de-DE" dirty="0" smtClean="0"/>
              <a:t> – </a:t>
            </a:r>
            <a:r>
              <a:rPr lang="de-DE" dirty="0" err="1" smtClean="0"/>
              <a:t>Extraction</a:t>
            </a:r>
            <a:r>
              <a:rPr lang="de-DE" dirty="0" smtClean="0"/>
              <a:t> </a:t>
            </a:r>
            <a:r>
              <a:rPr lang="de-DE" dirty="0" err="1" smtClean="0"/>
              <a:t>Process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fld id="{B6FA29FC-C927-4770-8D98-20E8FC9F6D66}" type="datetime1">
              <a:rPr lang="de-DE" smtClean="0"/>
              <a:pPr>
                <a:defRPr/>
              </a:pPr>
              <a:t>18/10/16</a:t>
            </a:fld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11</a:t>
            </a:fld>
            <a:endParaRPr lang="de-DE" dirty="0"/>
          </a:p>
        </p:txBody>
      </p:sp>
      <p:sp>
        <p:nvSpPr>
          <p:cNvPr id="7" name="Rechteck 6"/>
          <p:cNvSpPr/>
          <p:nvPr/>
        </p:nvSpPr>
        <p:spPr>
          <a:xfrm>
            <a:off x="395536" y="1196752"/>
            <a:ext cx="8136904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hangingPunct="0"/>
            <a:r>
              <a:rPr lang="en-US" sz="1400" b="1" dirty="0"/>
              <a:t>Input: </a:t>
            </a:r>
            <a:endParaRPr lang="en-US" sz="1400" dirty="0"/>
          </a:p>
          <a:p>
            <a:pPr lvl="0"/>
            <a:r>
              <a:rPr lang="en-US" sz="1400" dirty="0"/>
              <a:t>A bitstream. </a:t>
            </a:r>
          </a:p>
          <a:p>
            <a:pPr lvl="0"/>
            <a:r>
              <a:rPr lang="en-US" sz="1400" dirty="0"/>
              <a:t>Target MCTS identifier </a:t>
            </a:r>
            <a:r>
              <a:rPr lang="en-US" sz="1400" i="1" dirty="0" err="1"/>
              <a:t>MCTSIdTarget</a:t>
            </a:r>
            <a:r>
              <a:rPr lang="en-US" sz="1400" i="1" dirty="0"/>
              <a:t>.</a:t>
            </a:r>
            <a:endParaRPr lang="en-US" sz="1400" dirty="0"/>
          </a:p>
          <a:p>
            <a:pPr lvl="0"/>
            <a:r>
              <a:rPr lang="en-US" sz="1400" dirty="0"/>
              <a:t>Target layer identifier list </a:t>
            </a:r>
            <a:r>
              <a:rPr lang="en-US" sz="1400" i="1" dirty="0" err="1"/>
              <a:t>layerIdListTarget</a:t>
            </a:r>
            <a:r>
              <a:rPr lang="en-US" sz="1400" dirty="0"/>
              <a:t>.</a:t>
            </a:r>
          </a:p>
          <a:p>
            <a:pPr hangingPunct="0"/>
            <a:r>
              <a:rPr lang="en-US" sz="1400" b="1" dirty="0"/>
              <a:t>Constraints or bitstream requirements:</a:t>
            </a:r>
            <a:endParaRPr lang="en-US" sz="1400" dirty="0"/>
          </a:p>
          <a:p>
            <a:pPr lvl="0"/>
            <a:r>
              <a:rPr lang="en-US" sz="1400" dirty="0" err="1"/>
              <a:t>tiles_enabled_flag</a:t>
            </a:r>
            <a:r>
              <a:rPr lang="en-US" sz="1400" dirty="0"/>
              <a:t> equal to 1.</a:t>
            </a:r>
          </a:p>
          <a:p>
            <a:pPr lvl="0"/>
            <a:r>
              <a:rPr lang="en-US" sz="1400" dirty="0"/>
              <a:t>num_tile_columns_minus1 &gt; 0 || num_rows_minus1 &gt; 0.</a:t>
            </a:r>
          </a:p>
          <a:p>
            <a:pPr lvl="0"/>
            <a:r>
              <a:rPr lang="en-US" sz="1400" dirty="0"/>
              <a:t>MCTS SEI message with </a:t>
            </a:r>
            <a:r>
              <a:rPr lang="en-US" sz="1400" dirty="0" err="1"/>
              <a:t>mcts_id</a:t>
            </a:r>
            <a:r>
              <a:rPr lang="en-US" sz="1400" dirty="0"/>
              <a:t>[ </a:t>
            </a:r>
            <a:r>
              <a:rPr lang="en-US" sz="1400" dirty="0" err="1"/>
              <a:t>i</a:t>
            </a:r>
            <a:r>
              <a:rPr lang="en-US" sz="1400" dirty="0"/>
              <a:t> ] equal to </a:t>
            </a:r>
            <a:r>
              <a:rPr lang="en-US" sz="1400" i="1" dirty="0" err="1"/>
              <a:t>MCTSIdTarget</a:t>
            </a:r>
            <a:r>
              <a:rPr lang="en-US" sz="1400" dirty="0"/>
              <a:t> is present and associated with all pictures to be output.</a:t>
            </a:r>
          </a:p>
          <a:p>
            <a:pPr lvl="0"/>
            <a:r>
              <a:rPr lang="en-US" sz="1400" dirty="0"/>
              <a:t>MCTS with </a:t>
            </a:r>
            <a:r>
              <a:rPr lang="en-US" sz="1400" dirty="0" err="1"/>
              <a:t>mcts_id</a:t>
            </a:r>
            <a:r>
              <a:rPr lang="en-US" sz="1400" dirty="0"/>
              <a:t>[ </a:t>
            </a:r>
            <a:r>
              <a:rPr lang="en-US" sz="1400" dirty="0" err="1"/>
              <a:t>i</a:t>
            </a:r>
            <a:r>
              <a:rPr lang="en-US" sz="1400" dirty="0"/>
              <a:t> ] equal to </a:t>
            </a:r>
            <a:r>
              <a:rPr lang="en-US" sz="1400" i="1" dirty="0" err="1"/>
              <a:t>MCTSIdTarget</a:t>
            </a:r>
            <a:r>
              <a:rPr lang="en-US" sz="1400" i="1" dirty="0"/>
              <a:t> </a:t>
            </a:r>
            <a:r>
              <a:rPr lang="en-US" sz="1400" dirty="0"/>
              <a:t>is present in bitstream. </a:t>
            </a:r>
          </a:p>
          <a:p>
            <a:pPr lvl="0"/>
            <a:r>
              <a:rPr lang="en-US" sz="1400" dirty="0"/>
              <a:t>Presence of </a:t>
            </a:r>
            <a:r>
              <a:rPr lang="en-US" sz="1400" dirty="0" err="1"/>
              <a:t>mcts_extration</a:t>
            </a:r>
            <a:r>
              <a:rPr lang="en-US" sz="1400" dirty="0"/>
              <a:t>(_nesting) SEI message for TMCTS with </a:t>
            </a:r>
            <a:r>
              <a:rPr lang="en-US" sz="1400" dirty="0" err="1"/>
              <a:t>mcts_id</a:t>
            </a:r>
            <a:r>
              <a:rPr lang="en-US" sz="1400" dirty="0"/>
              <a:t>[ </a:t>
            </a:r>
            <a:r>
              <a:rPr lang="en-US" sz="1400" dirty="0" err="1"/>
              <a:t>i</a:t>
            </a:r>
            <a:r>
              <a:rPr lang="en-US" sz="1400" dirty="0"/>
              <a:t> ] equal to </a:t>
            </a:r>
            <a:r>
              <a:rPr lang="en-US" sz="1400" i="1" dirty="0" err="1"/>
              <a:t>MCTSIdTarget</a:t>
            </a:r>
            <a:r>
              <a:rPr lang="en-US" sz="1400" i="1" dirty="0"/>
              <a:t>.</a:t>
            </a:r>
            <a:endParaRPr lang="en-US" sz="1400" dirty="0"/>
          </a:p>
          <a:p>
            <a:pPr hangingPunct="0"/>
            <a:r>
              <a:rPr lang="en-US" sz="1400" b="1" dirty="0"/>
              <a:t>Process:</a:t>
            </a:r>
            <a:endParaRPr lang="en-US" sz="1400" dirty="0"/>
          </a:p>
          <a:p>
            <a:pPr lvl="0"/>
            <a:r>
              <a:rPr lang="en-US" sz="1400" dirty="0"/>
              <a:t>Remove all NAL units that do not belong to the tile set associated with </a:t>
            </a:r>
            <a:r>
              <a:rPr lang="en-US" sz="1400" dirty="0" err="1"/>
              <a:t>mcts_id</a:t>
            </a:r>
            <a:r>
              <a:rPr lang="en-US" sz="1400" dirty="0"/>
              <a:t>[ </a:t>
            </a:r>
            <a:r>
              <a:rPr lang="en-US" sz="1400" dirty="0" err="1"/>
              <a:t>i</a:t>
            </a:r>
            <a:r>
              <a:rPr lang="en-US" sz="1400" dirty="0"/>
              <a:t> ] equal to </a:t>
            </a:r>
            <a:r>
              <a:rPr lang="en-US" sz="1400" i="1" dirty="0" err="1"/>
              <a:t>MCTSIdTarget</a:t>
            </a:r>
            <a:r>
              <a:rPr lang="en-US" sz="1400" dirty="0"/>
              <a:t>.</a:t>
            </a:r>
          </a:p>
          <a:p>
            <a:pPr lvl="0"/>
            <a:r>
              <a:rPr lang="en-US" sz="1400" dirty="0"/>
              <a:t>Replace Parameter Sets according to </a:t>
            </a:r>
            <a:r>
              <a:rPr lang="en-US" sz="1400" dirty="0" err="1"/>
              <a:t>mcts_extraction</a:t>
            </a:r>
            <a:r>
              <a:rPr lang="en-US" sz="1400" dirty="0"/>
              <a:t>(_nesting) SEI message. </a:t>
            </a:r>
          </a:p>
          <a:p>
            <a:pPr lvl="0"/>
            <a:r>
              <a:rPr lang="en-US" sz="1400" dirty="0"/>
              <a:t>Adjust slice segment headers as follows:</a:t>
            </a:r>
          </a:p>
          <a:p>
            <a:pPr lvl="1"/>
            <a:r>
              <a:rPr lang="en-US" sz="1400" dirty="0"/>
              <a:t>Exchange </a:t>
            </a:r>
            <a:r>
              <a:rPr lang="en-US" sz="1400" dirty="0" err="1"/>
              <a:t>slice_pic_parameter_set_id</a:t>
            </a:r>
            <a:r>
              <a:rPr lang="en-US" sz="1400" dirty="0"/>
              <a:t> in slice header according to </a:t>
            </a:r>
            <a:r>
              <a:rPr lang="en-US" sz="1400" dirty="0" err="1"/>
              <a:t>mcts_extration</a:t>
            </a:r>
            <a:r>
              <a:rPr lang="en-US" sz="1400" dirty="0"/>
              <a:t>(_nesting) SEI message.</a:t>
            </a:r>
          </a:p>
          <a:p>
            <a:pPr lvl="1"/>
            <a:r>
              <a:rPr lang="en-US" sz="1400" dirty="0" smtClean="0"/>
              <a:t>If necessary, adjust </a:t>
            </a:r>
            <a:r>
              <a:rPr lang="en-US" sz="1400" dirty="0" err="1" smtClean="0"/>
              <a:t>slice_segement_address</a:t>
            </a:r>
            <a:r>
              <a:rPr lang="en-US" sz="1400" dirty="0" smtClean="0"/>
              <a:t> and </a:t>
            </a:r>
            <a:r>
              <a:rPr lang="en-US" sz="1400" dirty="0" err="1" smtClean="0"/>
              <a:t>first_slice_segment_in_pic_flag</a:t>
            </a:r>
            <a:r>
              <a:rPr lang="en-US" sz="1400" dirty="0" smtClean="0"/>
              <a:t> to create a common picture plane from all rectangles in the tile set. </a:t>
            </a:r>
          </a:p>
          <a:p>
            <a:pPr lvl="0"/>
            <a:r>
              <a:rPr lang="en-US" sz="1400" dirty="0" smtClean="0"/>
              <a:t>Replace </a:t>
            </a:r>
            <a:r>
              <a:rPr lang="en-US" sz="1400" dirty="0"/>
              <a:t>SEI messages with SEI messages carried in </a:t>
            </a:r>
            <a:r>
              <a:rPr lang="en-US" sz="1400" dirty="0" err="1"/>
              <a:t>mcts_nesting</a:t>
            </a:r>
            <a:r>
              <a:rPr lang="en-US" sz="1400" dirty="0"/>
              <a:t> SEI. </a:t>
            </a:r>
          </a:p>
        </p:txBody>
      </p:sp>
    </p:spTree>
    <p:extLst>
      <p:ext uri="{BB962C8B-B14F-4D97-AF65-F5344CB8AC3E}">
        <p14:creationId xmlns:p14="http://schemas.microsoft.com/office/powerpoint/2010/main" val="42024216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Proposal</a:t>
            </a:r>
            <a:r>
              <a:rPr lang="de-DE" dirty="0" smtClean="0"/>
              <a:t> – </a:t>
            </a:r>
            <a:r>
              <a:rPr lang="de-DE" dirty="0" err="1" smtClean="0"/>
              <a:t>Extraction</a:t>
            </a:r>
            <a:r>
              <a:rPr lang="de-DE" dirty="0" smtClean="0"/>
              <a:t> </a:t>
            </a:r>
            <a:r>
              <a:rPr lang="de-DE" dirty="0" err="1" smtClean="0"/>
              <a:t>Process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fld id="{B6FA29FC-C927-4770-8D98-20E8FC9F6D66}" type="datetime1">
              <a:rPr lang="de-DE" smtClean="0"/>
              <a:pPr>
                <a:defRPr/>
              </a:pPr>
              <a:t>18/10/16</a:t>
            </a:fld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12</a:t>
            </a:fld>
            <a:endParaRPr lang="de-DE" dirty="0"/>
          </a:p>
        </p:txBody>
      </p:sp>
      <p:sp>
        <p:nvSpPr>
          <p:cNvPr id="7" name="Rechteck 6"/>
          <p:cNvSpPr/>
          <p:nvPr/>
        </p:nvSpPr>
        <p:spPr>
          <a:xfrm>
            <a:off x="395536" y="1196752"/>
            <a:ext cx="8136904" cy="1231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hangingPunct="0"/>
            <a:r>
              <a:rPr lang="en-US" b="1" dirty="0" err="1" smtClean="0"/>
              <a:t>Persistance</a:t>
            </a:r>
            <a:r>
              <a:rPr lang="en-US" b="1" dirty="0" smtClean="0"/>
              <a:t> scope:</a:t>
            </a:r>
          </a:p>
          <a:p>
            <a:pPr hangingPunct="0"/>
            <a:endParaRPr lang="en-US" sz="1400" dirty="0" smtClean="0"/>
          </a:p>
          <a:p>
            <a:pPr hangingPunct="0"/>
            <a:r>
              <a:rPr lang="en-US" sz="1400" dirty="0"/>
              <a:t>	</a:t>
            </a:r>
            <a:r>
              <a:rPr lang="en-US" sz="1400" dirty="0" err="1" smtClean="0"/>
              <a:t>mcts</a:t>
            </a:r>
            <a:r>
              <a:rPr lang="en-US" sz="1400" dirty="0" smtClean="0"/>
              <a:t>_(nesting_)extraction: </a:t>
            </a:r>
            <a:r>
              <a:rPr lang="de-DE" sz="1400" dirty="0" err="1"/>
              <a:t>t</a:t>
            </a:r>
            <a:r>
              <a:rPr lang="de-DE" sz="1400" dirty="0" err="1" smtClean="0"/>
              <a:t>he</a:t>
            </a:r>
            <a:r>
              <a:rPr lang="de-DE" sz="1400" dirty="0" smtClean="0"/>
              <a:t> </a:t>
            </a:r>
            <a:r>
              <a:rPr lang="de-DE" sz="1400" dirty="0" err="1"/>
              <a:t>remainder</a:t>
            </a:r>
            <a:r>
              <a:rPr lang="de-DE" sz="1400" dirty="0"/>
              <a:t> </a:t>
            </a:r>
            <a:r>
              <a:rPr lang="de-DE" sz="1400" dirty="0" err="1"/>
              <a:t>of</a:t>
            </a:r>
            <a:r>
              <a:rPr lang="de-DE" sz="1400" dirty="0"/>
              <a:t> </a:t>
            </a:r>
            <a:r>
              <a:rPr lang="de-DE" sz="1400" dirty="0" err="1"/>
              <a:t>the</a:t>
            </a:r>
            <a:r>
              <a:rPr lang="de-DE" sz="1400" dirty="0"/>
              <a:t> bitstream </a:t>
            </a:r>
            <a:endParaRPr lang="de-DE" sz="1400" dirty="0" smtClean="0"/>
          </a:p>
          <a:p>
            <a:pPr hangingPunct="0"/>
            <a:endParaRPr lang="de-DE" sz="1400" dirty="0"/>
          </a:p>
          <a:p>
            <a:pPr hangingPunct="0"/>
            <a:r>
              <a:rPr lang="de-DE" sz="1400" dirty="0"/>
              <a:t>	</a:t>
            </a:r>
            <a:r>
              <a:rPr lang="de-DE" sz="1400" dirty="0" err="1" smtClean="0"/>
              <a:t>mcts_nesting</a:t>
            </a:r>
            <a:r>
              <a:rPr lang="de-DE" sz="1400" dirty="0" smtClean="0"/>
              <a:t>: </a:t>
            </a:r>
            <a:r>
              <a:rPr lang="de-DE" sz="1400" dirty="0" err="1" smtClean="0"/>
              <a:t>the</a:t>
            </a:r>
            <a:r>
              <a:rPr lang="de-DE" sz="1400" dirty="0" smtClean="0"/>
              <a:t> Access Unit </a:t>
            </a:r>
            <a:r>
              <a:rPr lang="de-DE" sz="1400" dirty="0" err="1" smtClean="0"/>
              <a:t>containing</a:t>
            </a:r>
            <a:r>
              <a:rPr lang="de-DE" sz="1400" dirty="0" smtClean="0"/>
              <a:t> </a:t>
            </a:r>
            <a:r>
              <a:rPr lang="de-DE" sz="1400" dirty="0" err="1" smtClean="0"/>
              <a:t>the</a:t>
            </a:r>
            <a:r>
              <a:rPr lang="de-DE" sz="1400" dirty="0" smtClean="0"/>
              <a:t> SEI </a:t>
            </a:r>
            <a:r>
              <a:rPr lang="de-DE" sz="1400" dirty="0" err="1" smtClean="0"/>
              <a:t>messages</a:t>
            </a:r>
            <a:endParaRPr lang="de-DE" sz="1400" dirty="0" smtClean="0"/>
          </a:p>
        </p:txBody>
      </p:sp>
    </p:spTree>
    <p:extLst>
      <p:ext uri="{BB962C8B-B14F-4D97-AF65-F5344CB8AC3E}">
        <p14:creationId xmlns:p14="http://schemas.microsoft.com/office/powerpoint/2010/main" val="34629394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8064127" cy="4516455"/>
          </a:xfrm>
        </p:spPr>
        <p:txBody>
          <a:bodyPr/>
          <a:lstStyle/>
          <a:p>
            <a:pPr marL="0" indent="0"/>
            <a:r>
              <a:rPr lang="de-DE" b="0" dirty="0" smtClean="0"/>
              <a:t>System </a:t>
            </a:r>
            <a:r>
              <a:rPr lang="de-DE" b="0" dirty="0" err="1" smtClean="0"/>
              <a:t>specificationw</a:t>
            </a:r>
            <a:r>
              <a:rPr lang="de-DE" b="0" dirty="0" smtClean="0"/>
              <a:t> </a:t>
            </a:r>
            <a:r>
              <a:rPr lang="de-DE" b="0" dirty="0" err="1" smtClean="0"/>
              <a:t>anticipate</a:t>
            </a:r>
            <a:r>
              <a:rPr lang="de-DE" b="0" dirty="0" smtClean="0"/>
              <a:t> </a:t>
            </a:r>
            <a:r>
              <a:rPr lang="de-DE" b="0" dirty="0" err="1" smtClean="0"/>
              <a:t>usage</a:t>
            </a:r>
            <a:r>
              <a:rPr lang="de-DE" b="0" dirty="0" smtClean="0"/>
              <a:t> </a:t>
            </a:r>
            <a:r>
              <a:rPr lang="de-DE" b="0" dirty="0" err="1" smtClean="0"/>
              <a:t>of</a:t>
            </a:r>
            <a:r>
              <a:rPr lang="de-DE" b="0" dirty="0" smtClean="0"/>
              <a:t> </a:t>
            </a:r>
            <a:r>
              <a:rPr lang="de-DE" b="0" dirty="0"/>
              <a:t>MCTS </a:t>
            </a:r>
            <a:r>
              <a:rPr lang="de-DE" b="0" dirty="0" err="1" smtClean="0"/>
              <a:t>to</a:t>
            </a:r>
            <a:r>
              <a:rPr lang="de-DE" b="0" dirty="0" smtClean="0"/>
              <a:t> </a:t>
            </a:r>
            <a:r>
              <a:rPr lang="de-DE" b="0" dirty="0" err="1" smtClean="0"/>
              <a:t>derive</a:t>
            </a:r>
            <a:r>
              <a:rPr lang="de-DE" b="0" dirty="0" smtClean="0"/>
              <a:t> HEVC </a:t>
            </a:r>
            <a:r>
              <a:rPr lang="de-DE" b="0" dirty="0" err="1"/>
              <a:t>conformant</a:t>
            </a:r>
            <a:r>
              <a:rPr lang="de-DE" b="0" dirty="0"/>
              <a:t> </a:t>
            </a:r>
            <a:r>
              <a:rPr lang="de-DE" b="0" dirty="0" smtClean="0"/>
              <a:t>bitstreams</a:t>
            </a:r>
          </a:p>
          <a:p>
            <a:pPr marL="0" indent="0"/>
            <a:endParaRPr lang="de-DE" b="0" dirty="0" smtClean="0"/>
          </a:p>
          <a:p>
            <a:pPr marL="0" indent="0"/>
            <a:r>
              <a:rPr lang="de-DE" b="0" dirty="0" err="1" smtClean="0"/>
              <a:t>Currently</a:t>
            </a:r>
            <a:r>
              <a:rPr lang="de-DE" b="0" dirty="0" smtClean="0"/>
              <a:t>, </a:t>
            </a:r>
            <a:r>
              <a:rPr lang="de-DE" b="0" dirty="0" err="1" smtClean="0"/>
              <a:t>no</a:t>
            </a:r>
            <a:r>
              <a:rPr lang="de-DE" b="0" dirty="0" smtClean="0"/>
              <a:t> </a:t>
            </a:r>
            <a:r>
              <a:rPr lang="de-DE" b="0" dirty="0" err="1" smtClean="0"/>
              <a:t>means</a:t>
            </a:r>
            <a:r>
              <a:rPr lang="de-DE" b="0" dirty="0" smtClean="0"/>
              <a:t> </a:t>
            </a:r>
            <a:r>
              <a:rPr lang="de-DE" b="0" dirty="0" err="1" smtClean="0"/>
              <a:t>for</a:t>
            </a:r>
            <a:r>
              <a:rPr lang="de-DE" b="0" dirty="0" smtClean="0"/>
              <a:t> an </a:t>
            </a:r>
            <a:r>
              <a:rPr lang="de-DE" b="0" dirty="0" err="1" smtClean="0"/>
              <a:t>encoder</a:t>
            </a:r>
            <a:r>
              <a:rPr lang="de-DE" b="0" dirty="0" smtClean="0"/>
              <a:t> </a:t>
            </a:r>
            <a:r>
              <a:rPr lang="de-DE" b="0" dirty="0" err="1" smtClean="0"/>
              <a:t>to</a:t>
            </a:r>
            <a:r>
              <a:rPr lang="de-DE" b="0" dirty="0" smtClean="0"/>
              <a:t> </a:t>
            </a:r>
            <a:r>
              <a:rPr lang="de-DE" b="0" dirty="0" err="1" smtClean="0"/>
              <a:t>signal</a:t>
            </a:r>
            <a:r>
              <a:rPr lang="de-DE" b="0" dirty="0" smtClean="0"/>
              <a:t> </a:t>
            </a:r>
            <a:r>
              <a:rPr lang="de-DE" b="0" dirty="0" err="1" smtClean="0"/>
              <a:t>respective</a:t>
            </a:r>
            <a:r>
              <a:rPr lang="de-DE" b="0" dirty="0" smtClean="0"/>
              <a:t> </a:t>
            </a:r>
            <a:r>
              <a:rPr lang="de-DE" b="0" dirty="0" err="1" smtClean="0"/>
              <a:t>information</a:t>
            </a:r>
            <a:endParaRPr lang="de-DE" b="0" dirty="0" smtClean="0"/>
          </a:p>
          <a:p>
            <a:pPr marL="0" indent="0"/>
            <a:endParaRPr lang="de-DE" b="0" dirty="0" smtClean="0"/>
          </a:p>
          <a:p>
            <a:pPr marL="0" indent="0"/>
            <a:r>
              <a:rPr lang="de-DE" b="0" dirty="0" smtClean="0"/>
              <a:t>The </a:t>
            </a:r>
            <a:r>
              <a:rPr lang="de-DE" b="0" dirty="0" err="1" smtClean="0"/>
              <a:t>document</a:t>
            </a:r>
            <a:r>
              <a:rPr lang="de-DE" b="0" dirty="0" smtClean="0"/>
              <a:t> </a:t>
            </a:r>
            <a:r>
              <a:rPr lang="de-DE" b="0" dirty="0" err="1" smtClean="0"/>
              <a:t>proposes</a:t>
            </a:r>
            <a:r>
              <a:rPr lang="de-DE" b="0" dirty="0" smtClean="0"/>
              <a:t> </a:t>
            </a:r>
            <a:r>
              <a:rPr lang="de-DE" b="0" dirty="0" err="1" smtClean="0"/>
              <a:t>to</a:t>
            </a:r>
            <a:r>
              <a:rPr lang="de-DE" b="0" dirty="0" smtClean="0"/>
              <a:t> </a:t>
            </a:r>
            <a:r>
              <a:rPr lang="de-DE" b="0" dirty="0" err="1" smtClean="0"/>
              <a:t>add</a:t>
            </a:r>
            <a:r>
              <a:rPr lang="de-DE" b="0" dirty="0" smtClean="0"/>
              <a:t> </a:t>
            </a:r>
            <a:r>
              <a:rPr lang="de-DE" b="0" dirty="0" err="1" smtClean="0"/>
              <a:t>syntax</a:t>
            </a:r>
            <a:r>
              <a:rPr lang="de-DE" b="0" dirty="0" smtClean="0"/>
              <a:t> </a:t>
            </a:r>
            <a:r>
              <a:rPr lang="de-DE" b="0" dirty="0" err="1" smtClean="0"/>
              <a:t>to</a:t>
            </a:r>
            <a:r>
              <a:rPr lang="de-DE" b="0" dirty="0" smtClean="0"/>
              <a:t> </a:t>
            </a:r>
            <a:r>
              <a:rPr lang="de-DE" b="0" dirty="0" err="1" smtClean="0"/>
              <a:t>allow</a:t>
            </a:r>
            <a:r>
              <a:rPr lang="de-DE" b="0" dirty="0" smtClean="0"/>
              <a:t> </a:t>
            </a:r>
          </a:p>
          <a:p>
            <a:pPr marL="0" indent="0"/>
            <a:r>
              <a:rPr lang="en-US" b="0" dirty="0" smtClean="0"/>
              <a:t>carriage of MCTS </a:t>
            </a:r>
            <a:r>
              <a:rPr lang="en-US" b="0" dirty="0"/>
              <a:t>specific Parameter Sets </a:t>
            </a:r>
            <a:r>
              <a:rPr lang="en-US" b="0" dirty="0" smtClean="0"/>
              <a:t>(</a:t>
            </a:r>
            <a:r>
              <a:rPr lang="en-US" b="0" dirty="0" err="1" smtClean="0"/>
              <a:t>mcts_extraction</a:t>
            </a:r>
            <a:r>
              <a:rPr lang="en-US" b="0" dirty="0"/>
              <a:t> </a:t>
            </a:r>
            <a:r>
              <a:rPr lang="en-US" b="0" dirty="0" smtClean="0"/>
              <a:t>SEI)</a:t>
            </a:r>
          </a:p>
          <a:p>
            <a:pPr marL="0" indent="0"/>
            <a:r>
              <a:rPr lang="en-US" b="0" dirty="0"/>
              <a:t>carriage of </a:t>
            </a:r>
            <a:r>
              <a:rPr lang="en-US" b="0" dirty="0" smtClean="0"/>
              <a:t>MCTS specific SEI messages (</a:t>
            </a:r>
            <a:r>
              <a:rPr lang="en-US" b="0" dirty="0" err="1" smtClean="0"/>
              <a:t>mcts_nesting</a:t>
            </a:r>
            <a:r>
              <a:rPr lang="en-US" b="0" dirty="0" smtClean="0"/>
              <a:t> SEI) and a</a:t>
            </a:r>
          </a:p>
          <a:p>
            <a:pPr marL="0" indent="0"/>
            <a:r>
              <a:rPr lang="en-US" b="0" dirty="0" smtClean="0"/>
              <a:t>MCTS </a:t>
            </a:r>
            <a:r>
              <a:rPr lang="en-US" b="0" dirty="0"/>
              <a:t>extraction </a:t>
            </a:r>
            <a:r>
              <a:rPr lang="en-US" b="0" dirty="0" smtClean="0"/>
              <a:t>process</a:t>
            </a:r>
            <a:endParaRPr lang="de-DE" b="0" dirty="0" smtClean="0"/>
          </a:p>
          <a:p>
            <a:pPr marL="320675" lvl="1" indent="-342900">
              <a:buFont typeface="Arial"/>
              <a:buChar char="•"/>
            </a:pPr>
            <a:endParaRPr lang="de-DE" dirty="0"/>
          </a:p>
          <a:p>
            <a:pPr marL="342900" indent="-342900">
              <a:buFont typeface="Arial"/>
              <a:buChar char="•"/>
            </a:pPr>
            <a:endParaRPr lang="de-DE" b="0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Summary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fld id="{B6FA29FC-C927-4770-8D98-20E8FC9F6D66}" type="datetime1">
              <a:rPr lang="de-DE" smtClean="0"/>
              <a:pPr>
                <a:defRPr/>
              </a:pPr>
              <a:t>18/10/16</a:t>
            </a:fld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13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8816075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Inhaltsplatzhalter 8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8352159" cy="4516455"/>
          </a:xfrm>
        </p:spPr>
        <p:txBody>
          <a:bodyPr/>
          <a:lstStyle/>
          <a:p>
            <a:pPr marL="342900" indent="-342900">
              <a:buFont typeface="Arial"/>
              <a:buChar char="•"/>
            </a:pPr>
            <a:r>
              <a:rPr lang="en-US" b="0" dirty="0" smtClean="0"/>
              <a:t>Typically only subset of </a:t>
            </a:r>
            <a:r>
              <a:rPr lang="en-US" b="0" dirty="0"/>
              <a:t>High-Res, high-</a:t>
            </a:r>
            <a:r>
              <a:rPr lang="en-US" b="0" dirty="0" err="1"/>
              <a:t>FoV</a:t>
            </a:r>
            <a:r>
              <a:rPr lang="en-US" b="0" dirty="0"/>
              <a:t> video </a:t>
            </a:r>
            <a:r>
              <a:rPr lang="en-US" b="0" dirty="0" smtClean="0"/>
              <a:t>is presented, e.g. on Phone, Tablet or TV</a:t>
            </a:r>
          </a:p>
          <a:p>
            <a:pPr marL="342900" indent="-342900">
              <a:buFont typeface="Arial"/>
              <a:buChar char="•"/>
            </a:pPr>
            <a:endParaRPr lang="en-US" b="0" dirty="0" smtClean="0"/>
          </a:p>
          <a:p>
            <a:pPr marL="342900" indent="-342900">
              <a:buFont typeface="Arial"/>
              <a:buChar char="•"/>
            </a:pPr>
            <a:r>
              <a:rPr lang="en-US" b="0" dirty="0" smtClean="0"/>
              <a:t>HEVC motion constrained tile sets (MCTS) do not constitute conformant HEVC bitstreams themselves</a:t>
            </a:r>
          </a:p>
          <a:p>
            <a:pPr marL="342900" indent="-342900">
              <a:buFont typeface="Arial"/>
              <a:buChar char="•"/>
            </a:pPr>
            <a:endParaRPr lang="en-US" b="0" dirty="0" smtClean="0"/>
          </a:p>
          <a:p>
            <a:pPr marL="342900" indent="-342900">
              <a:buFont typeface="Arial"/>
              <a:buChar char="•"/>
            </a:pPr>
            <a:r>
              <a:rPr lang="en-US" b="0" dirty="0" smtClean="0"/>
              <a:t>System specifications cannot rely on presence of “advanced” MCTS decoders</a:t>
            </a:r>
          </a:p>
          <a:p>
            <a:pPr marL="342900" indent="-342900">
              <a:buFont typeface="Arial"/>
              <a:buChar char="•"/>
            </a:pPr>
            <a:endParaRPr lang="en-US" b="0" dirty="0"/>
          </a:p>
          <a:p>
            <a:pPr marL="342900" indent="-342900">
              <a:buFont typeface="Arial"/>
              <a:buChar char="•"/>
            </a:pPr>
            <a:r>
              <a:rPr lang="en-US" b="0" dirty="0" smtClean="0"/>
              <a:t>Joint MPEG Requirements &amp; JCT-VC meeting at MPEG #115 decided to have JCT-VC work towards enabling extraction of MCTS to conformant HEVC bitstreams.</a:t>
            </a:r>
            <a:endParaRPr lang="en-US" b="0" dirty="0"/>
          </a:p>
        </p:txBody>
      </p:sp>
      <p:sp>
        <p:nvSpPr>
          <p:cNvPr id="8" name="Titel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Motivation</a:t>
            </a:r>
            <a:endParaRPr lang="de-DE" dirty="0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fld id="{D5716114-33FA-4782-8A3F-09BF6DB95ED2}" type="datetime1">
              <a:rPr lang="de-DE" smtClean="0"/>
              <a:pPr>
                <a:defRPr/>
              </a:pPr>
              <a:t>18/10/16</a:t>
            </a:fld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6F275CE-8328-4E40-82FC-A99F36E353AA}" type="slidenum">
              <a:rPr lang="de-DE" smtClean="0"/>
              <a:pPr>
                <a:defRPr/>
              </a:pPr>
              <a:t>2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928153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pPr marL="0" indent="0"/>
            <a:r>
              <a:rPr lang="en-US" dirty="0" smtClean="0"/>
              <a:t>File Format (ISO/IEC FDIS 14496-15)</a:t>
            </a:r>
          </a:p>
          <a:p>
            <a:pPr marL="342900" indent="-342900">
              <a:buFont typeface="Arial"/>
              <a:buChar char="•"/>
            </a:pPr>
            <a:r>
              <a:rPr lang="en-US" b="0" dirty="0" smtClean="0"/>
              <a:t>Implements sub-NALU extractors</a:t>
            </a:r>
          </a:p>
          <a:p>
            <a:pPr marL="342900" indent="-342900">
              <a:buFont typeface="Arial"/>
              <a:buChar char="•"/>
            </a:pPr>
            <a:r>
              <a:rPr lang="en-US" b="0" dirty="0" smtClean="0"/>
              <a:t>Ability to re-assemble NALUs into new bitstream</a:t>
            </a:r>
          </a:p>
          <a:p>
            <a:pPr marL="0" indent="0"/>
            <a:r>
              <a:rPr lang="en-US" b="0" dirty="0" smtClean="0"/>
              <a:t>Example:</a:t>
            </a:r>
          </a:p>
          <a:p>
            <a:pPr marL="342900" indent="-342900">
              <a:buFont typeface="Arial"/>
              <a:buChar char="•"/>
            </a:pPr>
            <a:r>
              <a:rPr lang="en-US" b="0" dirty="0" smtClean="0"/>
              <a:t>Full video is stored as HEVC conformant track</a:t>
            </a:r>
          </a:p>
          <a:p>
            <a:pPr marL="342900" indent="-342900">
              <a:buFont typeface="Arial"/>
              <a:buChar char="•"/>
            </a:pPr>
            <a:r>
              <a:rPr lang="en-US" b="0" dirty="0" smtClean="0"/>
              <a:t>Further tracks allow reading MCTS as HEVC conformant video</a:t>
            </a:r>
          </a:p>
          <a:p>
            <a:pPr marL="342900" indent="-342900">
              <a:buFont typeface="Arial"/>
              <a:buChar char="•"/>
            </a:pPr>
            <a:endParaRPr lang="en-US" b="0" dirty="0" smtClean="0"/>
          </a:p>
          <a:p>
            <a:pPr marL="0" indent="0"/>
            <a:r>
              <a:rPr lang="en-US" dirty="0" smtClean="0"/>
              <a:t>MPEG2 Transport Stream</a:t>
            </a:r>
          </a:p>
          <a:p>
            <a:pPr marL="342900" indent="-342900">
              <a:buFont typeface="Arial"/>
              <a:buChar char="•"/>
            </a:pPr>
            <a:r>
              <a:rPr lang="en-US" b="0" dirty="0" smtClean="0"/>
              <a:t>Full video </a:t>
            </a:r>
            <a:r>
              <a:rPr lang="en-US" b="0" dirty="0" smtClean="0"/>
              <a:t>is broadcasted, individual ES per MCTS</a:t>
            </a:r>
          </a:p>
          <a:p>
            <a:pPr marL="342900" indent="-342900">
              <a:buFont typeface="Arial"/>
              <a:buChar char="•"/>
            </a:pPr>
            <a:r>
              <a:rPr lang="en-US" b="0" dirty="0" smtClean="0"/>
              <a:t>ES buffer (i.e. CPB) is filled with selected ESs</a:t>
            </a:r>
          </a:p>
          <a:p>
            <a:pPr marL="342900" indent="-342900">
              <a:buFont typeface="Arial"/>
              <a:buChar char="•"/>
            </a:pPr>
            <a:endParaRPr lang="en-US" b="0" dirty="0" smtClean="0"/>
          </a:p>
          <a:p>
            <a:pPr marL="342900" indent="-342900">
              <a:buFont typeface="Arial"/>
              <a:buChar char="•"/>
            </a:pPr>
            <a:endParaRPr lang="en-US" b="0" dirty="0" smtClean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System Examples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fld id="{B6FA29FC-C927-4770-8D98-20E8FC9F6D66}" type="datetime1">
              <a:rPr lang="en-US" smtClean="0"/>
              <a:pPr>
                <a:defRPr/>
              </a:pPr>
              <a:t>18/10/16</a:t>
            </a:fld>
            <a:endParaRPr lang="en-US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0DDCAF-BA3F-4C3E-A131-697AA17CD9FC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19531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pPr marL="0" indent="0"/>
            <a:r>
              <a:rPr lang="en-US" b="0" dirty="0" smtClean="0"/>
              <a:t>To allow systems </a:t>
            </a:r>
            <a:r>
              <a:rPr lang="de-DE" b="0" dirty="0" err="1" smtClean="0"/>
              <a:t>to</a:t>
            </a:r>
            <a:r>
              <a:rPr lang="de-DE" b="0" dirty="0" smtClean="0"/>
              <a:t> </a:t>
            </a:r>
            <a:r>
              <a:rPr lang="de-DE" b="0" dirty="0" err="1" smtClean="0"/>
              <a:t>use</a:t>
            </a:r>
            <a:r>
              <a:rPr lang="de-DE" b="0" dirty="0" smtClean="0"/>
              <a:t> MCTS </a:t>
            </a:r>
            <a:r>
              <a:rPr lang="de-DE" b="0" dirty="0" err="1" smtClean="0"/>
              <a:t>for</a:t>
            </a:r>
            <a:r>
              <a:rPr lang="de-DE" b="0" dirty="0" smtClean="0"/>
              <a:t> </a:t>
            </a:r>
            <a:r>
              <a:rPr lang="de-DE" b="0" dirty="0" err="1" smtClean="0"/>
              <a:t>derivation</a:t>
            </a:r>
            <a:r>
              <a:rPr lang="de-DE" b="0" dirty="0" smtClean="0"/>
              <a:t> </a:t>
            </a:r>
            <a:r>
              <a:rPr lang="de-DE" b="0" dirty="0" err="1" smtClean="0"/>
              <a:t>of</a:t>
            </a:r>
            <a:r>
              <a:rPr lang="de-DE" b="0" dirty="0" smtClean="0"/>
              <a:t> </a:t>
            </a:r>
            <a:r>
              <a:rPr lang="de-DE" b="0" dirty="0"/>
              <a:t>HEVC </a:t>
            </a:r>
            <a:r>
              <a:rPr lang="de-DE" b="0" dirty="0" err="1"/>
              <a:t>conformant</a:t>
            </a:r>
            <a:r>
              <a:rPr lang="de-DE" b="0" dirty="0"/>
              <a:t> </a:t>
            </a:r>
            <a:r>
              <a:rPr lang="de-DE" b="0" dirty="0" err="1" smtClean="0"/>
              <a:t>bitstreams</a:t>
            </a:r>
            <a:r>
              <a:rPr lang="de-DE" b="0" dirty="0" smtClean="0"/>
              <a:t>,</a:t>
            </a:r>
            <a:r>
              <a:rPr lang="de-DE" b="0" dirty="0"/>
              <a:t> </a:t>
            </a:r>
            <a:r>
              <a:rPr lang="de-DE" b="0" dirty="0" err="1" smtClean="0"/>
              <a:t>the</a:t>
            </a:r>
            <a:r>
              <a:rPr lang="de-DE" b="0" dirty="0" smtClean="0"/>
              <a:t> </a:t>
            </a:r>
            <a:r>
              <a:rPr lang="de-DE" b="0" dirty="0" err="1" smtClean="0"/>
              <a:t>following</a:t>
            </a:r>
            <a:r>
              <a:rPr lang="de-DE" b="0" dirty="0" smtClean="0"/>
              <a:t> </a:t>
            </a:r>
            <a:r>
              <a:rPr lang="de-DE" b="0" dirty="0" err="1" smtClean="0"/>
              <a:t>is</a:t>
            </a:r>
            <a:r>
              <a:rPr lang="de-DE" b="0" dirty="0" smtClean="0"/>
              <a:t> </a:t>
            </a:r>
            <a:r>
              <a:rPr lang="de-DE" b="0" dirty="0" err="1" smtClean="0"/>
              <a:t>proposed</a:t>
            </a:r>
            <a:r>
              <a:rPr lang="de-DE" b="0" dirty="0" smtClean="0"/>
              <a:t>:</a:t>
            </a:r>
          </a:p>
          <a:p>
            <a:pPr marL="0" indent="0"/>
            <a:endParaRPr lang="en-US" b="0" dirty="0"/>
          </a:p>
          <a:p>
            <a:pPr marL="457200" lvl="0" indent="-457200" hangingPunct="0">
              <a:buFont typeface="+mj-lt"/>
              <a:buAutoNum type="arabicPeriod"/>
            </a:pPr>
            <a:r>
              <a:rPr lang="en-US" b="0" dirty="0" smtClean="0"/>
              <a:t>Add </a:t>
            </a:r>
            <a:r>
              <a:rPr lang="en-US" b="0" dirty="0"/>
              <a:t>syntax </a:t>
            </a:r>
            <a:r>
              <a:rPr lang="en-US" b="0" dirty="0" smtClean="0"/>
              <a:t>for </a:t>
            </a:r>
          </a:p>
          <a:p>
            <a:pPr marL="711200" lvl="2" indent="-457200" hangingPunct="0">
              <a:buFont typeface="+mj-lt"/>
              <a:buAutoNum type="arabicPeriod"/>
            </a:pPr>
            <a:r>
              <a:rPr lang="en-US" b="0" dirty="0" smtClean="0"/>
              <a:t>carriage </a:t>
            </a:r>
            <a:r>
              <a:rPr lang="en-US" b="0" dirty="0"/>
              <a:t>of </a:t>
            </a:r>
            <a:r>
              <a:rPr lang="en-US" b="0" dirty="0" smtClean="0"/>
              <a:t>MCTS specific Parameter </a:t>
            </a:r>
            <a:r>
              <a:rPr lang="en-US" b="0" dirty="0"/>
              <a:t>Sets </a:t>
            </a:r>
            <a:endParaRPr lang="en-US" b="0" dirty="0" smtClean="0"/>
          </a:p>
          <a:p>
            <a:pPr marL="711200" lvl="2" indent="-457200" hangingPunct="0">
              <a:buFont typeface="+mj-lt"/>
              <a:buAutoNum type="arabicPeriod"/>
            </a:pPr>
            <a:r>
              <a:rPr lang="en-US" dirty="0" smtClean="0"/>
              <a:t>carriage of MCTS specific </a:t>
            </a:r>
            <a:r>
              <a:rPr lang="en-US" b="0" dirty="0" smtClean="0"/>
              <a:t>SEI messages</a:t>
            </a:r>
          </a:p>
          <a:p>
            <a:pPr marL="711200" lvl="2" indent="-457200" hangingPunct="0">
              <a:buFont typeface="+mj-lt"/>
              <a:buAutoNum type="arabicPeriod"/>
            </a:pPr>
            <a:endParaRPr lang="en-US" b="0" dirty="0"/>
          </a:p>
          <a:p>
            <a:pPr marL="457200" indent="-457200" hangingPunct="0">
              <a:buFont typeface="+mj-lt"/>
              <a:buAutoNum type="arabicPeriod"/>
            </a:pPr>
            <a:r>
              <a:rPr lang="en-US" b="0" dirty="0"/>
              <a:t>add a MCTS extraction </a:t>
            </a:r>
            <a:r>
              <a:rPr lang="en-US" b="0" dirty="0" smtClean="0"/>
              <a:t>process based on the proposed syntax</a:t>
            </a:r>
          </a:p>
          <a:p>
            <a:pPr marL="457200" lvl="0" indent="-457200" hangingPunct="0">
              <a:buFont typeface="+mj-lt"/>
              <a:buAutoNum type="arabicPeriod"/>
            </a:pPr>
            <a:endParaRPr lang="en-US" b="0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Proposal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fld id="{B6FA29FC-C927-4770-8D98-20E8FC9F6D66}" type="datetime1">
              <a:rPr lang="de-DE" smtClean="0"/>
              <a:pPr>
                <a:defRPr/>
              </a:pPr>
              <a:t>18/10/16</a:t>
            </a:fld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4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594547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k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96578102"/>
              </p:ext>
            </p:extLst>
          </p:nvPr>
        </p:nvGraphicFramePr>
        <p:xfrm>
          <a:off x="107504" y="2204864"/>
          <a:ext cx="8883987" cy="338437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04" name="Dokument" r:id="rId3" imgW="5867400" imgH="2235200" progId="Word.Document.12">
                  <p:embed/>
                </p:oleObj>
              </mc:Choice>
              <mc:Fallback>
                <p:oleObj name="Dokument" r:id="rId3" imgW="5867400" imgH="223520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07504" y="2204864"/>
                        <a:ext cx="8883987" cy="338437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Inhaltsplatzhalter 1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pPr marL="0" lvl="0" indent="0" hangingPunct="0"/>
            <a:r>
              <a:rPr lang="en-US" b="0" dirty="0" smtClean="0"/>
              <a:t>Carriage </a:t>
            </a:r>
            <a:r>
              <a:rPr lang="en-US" b="0" dirty="0"/>
              <a:t>of Parameter </a:t>
            </a:r>
            <a:r>
              <a:rPr lang="en-US" b="0" dirty="0" smtClean="0"/>
              <a:t>Sets: In-band variant</a:t>
            </a:r>
          </a:p>
          <a:p>
            <a:pPr marL="0" lvl="0" indent="0" hangingPunct="0"/>
            <a:endParaRPr lang="en-US" b="0" dirty="0" smtClean="0"/>
          </a:p>
          <a:p>
            <a:pPr marL="457200" lvl="0" indent="-457200" hangingPunct="0">
              <a:buFont typeface="+mj-lt"/>
              <a:buAutoNum type="arabicPeriod"/>
            </a:pPr>
            <a:endParaRPr lang="en-US" b="0" dirty="0"/>
          </a:p>
          <a:p>
            <a:pPr marL="457200" lvl="0" indent="-457200" hangingPunct="0">
              <a:buFont typeface="+mj-lt"/>
              <a:buAutoNum type="arabicPeriod"/>
            </a:pPr>
            <a:endParaRPr lang="en-US" b="0" dirty="0" smtClean="0"/>
          </a:p>
          <a:p>
            <a:pPr marL="457200" lvl="0" indent="-457200" hangingPunct="0">
              <a:buFont typeface="+mj-lt"/>
              <a:buAutoNum type="arabicPeriod"/>
            </a:pPr>
            <a:endParaRPr lang="en-US" b="0" dirty="0"/>
          </a:p>
          <a:p>
            <a:pPr marL="457200" lvl="0" indent="-457200" hangingPunct="0">
              <a:buFont typeface="+mj-lt"/>
              <a:buAutoNum type="arabicPeriod"/>
            </a:pPr>
            <a:endParaRPr lang="en-US" b="0" dirty="0" smtClean="0"/>
          </a:p>
          <a:p>
            <a:pPr marL="457200" lvl="0" indent="-457200" hangingPunct="0">
              <a:buFont typeface="+mj-lt"/>
              <a:buAutoNum type="arabicPeriod"/>
            </a:pPr>
            <a:endParaRPr lang="en-US" b="0" dirty="0"/>
          </a:p>
          <a:p>
            <a:pPr marL="457200" lvl="0" indent="-457200" hangingPunct="0">
              <a:buFont typeface="+mj-lt"/>
              <a:buAutoNum type="arabicPeriod"/>
            </a:pPr>
            <a:endParaRPr lang="en-US" b="0" dirty="0" smtClean="0"/>
          </a:p>
          <a:p>
            <a:pPr marL="457200" lvl="0" indent="-457200" hangingPunct="0">
              <a:buFont typeface="+mj-lt"/>
              <a:buAutoNum type="arabicPeriod"/>
            </a:pPr>
            <a:endParaRPr lang="en-US" b="0" dirty="0"/>
          </a:p>
          <a:p>
            <a:pPr marL="457200" lvl="0" indent="-457200" hangingPunct="0">
              <a:buFont typeface="+mj-lt"/>
              <a:buAutoNum type="arabicPeriod"/>
            </a:pPr>
            <a:endParaRPr lang="en-US" b="0" dirty="0" smtClean="0"/>
          </a:p>
          <a:p>
            <a:pPr marL="0" lvl="0" indent="0" hangingPunct="0"/>
            <a:endParaRPr lang="en-US" b="0" dirty="0"/>
          </a:p>
          <a:p>
            <a:pPr marL="0" lvl="0" indent="0" hangingPunct="0"/>
            <a:endParaRPr lang="en-US" b="0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Proposal</a:t>
            </a:r>
            <a:r>
              <a:rPr lang="de-DE" dirty="0" smtClean="0"/>
              <a:t> – </a:t>
            </a:r>
            <a:r>
              <a:rPr lang="de-DE" dirty="0" err="1" smtClean="0"/>
              <a:t>MCTS_extraction</a:t>
            </a:r>
            <a:r>
              <a:rPr lang="de-DE" dirty="0" smtClean="0"/>
              <a:t> SEI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fld id="{B6FA29FC-C927-4770-8D98-20E8FC9F6D66}" type="datetime1">
              <a:rPr lang="de-DE" smtClean="0"/>
              <a:pPr>
                <a:defRPr/>
              </a:pPr>
              <a:t>18/10/16</a:t>
            </a:fld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5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859990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Proposal</a:t>
            </a:r>
            <a:r>
              <a:rPr lang="de-DE" dirty="0" smtClean="0"/>
              <a:t> – </a:t>
            </a:r>
            <a:r>
              <a:rPr lang="de-DE" dirty="0" err="1" smtClean="0"/>
              <a:t>MCTS_extraction</a:t>
            </a:r>
            <a:r>
              <a:rPr lang="de-DE" dirty="0" smtClean="0"/>
              <a:t> SEI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fld id="{B6FA29FC-C927-4770-8D98-20E8FC9F6D66}" type="datetime1">
              <a:rPr lang="de-DE" smtClean="0"/>
              <a:pPr>
                <a:defRPr/>
              </a:pPr>
              <a:t>18/10/16</a:t>
            </a:fld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6</a:t>
            </a:fld>
            <a:endParaRPr lang="de-DE" dirty="0"/>
          </a:p>
        </p:txBody>
      </p:sp>
      <p:sp>
        <p:nvSpPr>
          <p:cNvPr id="10" name="Rechteck 9"/>
          <p:cNvSpPr/>
          <p:nvPr/>
        </p:nvSpPr>
        <p:spPr>
          <a:xfrm>
            <a:off x="395536" y="1556792"/>
            <a:ext cx="8334672" cy="41857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hangingPunct="0"/>
            <a:r>
              <a:rPr lang="en-US" sz="1400" b="1" dirty="0" smtClean="0"/>
              <a:t>num_extraction_information_sets_minus1 </a:t>
            </a:r>
            <a:r>
              <a:rPr lang="en-US" sz="1400" dirty="0" smtClean="0"/>
              <a:t>indicates the number of information sets contained in the present </a:t>
            </a:r>
            <a:r>
              <a:rPr lang="en-US" sz="1400" dirty="0" err="1" smtClean="0"/>
              <a:t>mcts_extraction</a:t>
            </a:r>
            <a:r>
              <a:rPr lang="en-US" sz="1400" dirty="0" smtClean="0"/>
              <a:t> SEI to be applied in the </a:t>
            </a:r>
            <a:r>
              <a:rPr lang="en-US" sz="1400" dirty="0" err="1" smtClean="0"/>
              <a:t>mcts</a:t>
            </a:r>
            <a:r>
              <a:rPr lang="en-US" sz="1400" dirty="0" smtClean="0"/>
              <a:t> extraction process.</a:t>
            </a:r>
          </a:p>
          <a:p>
            <a:pPr hangingPunct="0"/>
            <a:endParaRPr lang="en-US" sz="1400" dirty="0" smtClean="0"/>
          </a:p>
          <a:p>
            <a:pPr hangingPunct="0"/>
            <a:r>
              <a:rPr lang="en-US" sz="1400" b="1" dirty="0" smtClean="0"/>
              <a:t>num_applicable_tile_set_identifiers_minus1 </a:t>
            </a:r>
            <a:r>
              <a:rPr lang="en-US" sz="1400" dirty="0" smtClean="0"/>
              <a:t>indicates the number of values of </a:t>
            </a:r>
            <a:r>
              <a:rPr lang="en-US" sz="1400" dirty="0" err="1" smtClean="0"/>
              <a:t>mcts_id</a:t>
            </a:r>
            <a:r>
              <a:rPr lang="en-US" sz="1400" dirty="0" smtClean="0"/>
              <a:t> of the tile sets that the following </a:t>
            </a:r>
            <a:r>
              <a:rPr lang="en-US" sz="1400" dirty="0" err="1" smtClean="0"/>
              <a:t>i-th</a:t>
            </a:r>
            <a:r>
              <a:rPr lang="en-US" sz="1400" dirty="0" smtClean="0"/>
              <a:t> information set applies to for the </a:t>
            </a:r>
            <a:r>
              <a:rPr lang="en-US" sz="1400" dirty="0" err="1" smtClean="0"/>
              <a:t>mcts</a:t>
            </a:r>
            <a:r>
              <a:rPr lang="en-US" sz="1400" dirty="0" smtClean="0"/>
              <a:t> extraction process.</a:t>
            </a:r>
          </a:p>
          <a:p>
            <a:pPr hangingPunct="0"/>
            <a:endParaRPr lang="en-US" sz="1400" dirty="0" smtClean="0"/>
          </a:p>
          <a:p>
            <a:pPr hangingPunct="0"/>
            <a:r>
              <a:rPr lang="en-US" sz="1400" b="1" dirty="0" err="1" smtClean="0"/>
              <a:t>mcts_identifier</a:t>
            </a:r>
            <a:r>
              <a:rPr lang="en-US" sz="1400" dirty="0" smtClean="0"/>
              <a:t>[ </a:t>
            </a:r>
            <a:r>
              <a:rPr lang="en-US" sz="1400" dirty="0" err="1" smtClean="0"/>
              <a:t>i</a:t>
            </a:r>
            <a:r>
              <a:rPr lang="en-US" sz="1400" dirty="0" smtClean="0"/>
              <a:t> ][ k ] indicates all num_applicable_tile_set_identifers_minus1 plus 1 values of </a:t>
            </a:r>
            <a:r>
              <a:rPr lang="en-US" sz="1400" dirty="0" err="1" smtClean="0"/>
              <a:t>mcts_id</a:t>
            </a:r>
            <a:r>
              <a:rPr lang="en-US" sz="1400" dirty="0" smtClean="0"/>
              <a:t> of the tile sets that the following </a:t>
            </a:r>
            <a:r>
              <a:rPr lang="en-US" sz="1400" dirty="0" err="1" smtClean="0"/>
              <a:t>i-th</a:t>
            </a:r>
            <a:r>
              <a:rPr lang="en-US" sz="1400" dirty="0" smtClean="0"/>
              <a:t> information set applies to for the </a:t>
            </a:r>
            <a:r>
              <a:rPr lang="en-US" sz="1400" dirty="0" err="1" smtClean="0"/>
              <a:t>mcts</a:t>
            </a:r>
            <a:r>
              <a:rPr lang="en-US" sz="1400" dirty="0" smtClean="0"/>
              <a:t> extraction process.</a:t>
            </a:r>
          </a:p>
          <a:p>
            <a:pPr hangingPunct="0"/>
            <a:endParaRPr lang="en-US" sz="1400" dirty="0" smtClean="0"/>
          </a:p>
          <a:p>
            <a:pPr hangingPunct="0"/>
            <a:r>
              <a:rPr lang="en-US" sz="1400" b="1" dirty="0" err="1" smtClean="0"/>
              <a:t>num_mcts_pps_replacements</a:t>
            </a:r>
            <a:r>
              <a:rPr lang="en-US" sz="1400" dirty="0" smtClean="0"/>
              <a:t>[ </a:t>
            </a:r>
            <a:r>
              <a:rPr lang="en-US" sz="1400" dirty="0" err="1" smtClean="0"/>
              <a:t>i</a:t>
            </a:r>
            <a:r>
              <a:rPr lang="en-US" sz="1400" dirty="0" smtClean="0"/>
              <a:t> ] indicates the number of </a:t>
            </a:r>
            <a:r>
              <a:rPr lang="en-US" sz="1400" dirty="0" err="1" smtClean="0"/>
              <a:t>pps</a:t>
            </a:r>
            <a:r>
              <a:rPr lang="en-US" sz="1400" dirty="0" smtClean="0"/>
              <a:t> identifier replacements signaling in the </a:t>
            </a:r>
            <a:r>
              <a:rPr lang="en-US" sz="1400" dirty="0" err="1" smtClean="0"/>
              <a:t>mcts_extraction</a:t>
            </a:r>
            <a:r>
              <a:rPr lang="en-US" sz="1400" dirty="0" smtClean="0"/>
              <a:t> SEI for the tile set with </a:t>
            </a:r>
            <a:r>
              <a:rPr lang="en-US" sz="1400" dirty="0" err="1" smtClean="0"/>
              <a:t>mcts_id</a:t>
            </a:r>
            <a:r>
              <a:rPr lang="en-US" sz="1400" dirty="0" smtClean="0"/>
              <a:t> equal to </a:t>
            </a:r>
            <a:r>
              <a:rPr lang="en-US" sz="1400" dirty="0" err="1" smtClean="0"/>
              <a:t>mcts_id_map</a:t>
            </a:r>
            <a:r>
              <a:rPr lang="en-US" sz="1400" dirty="0" smtClean="0"/>
              <a:t>[ </a:t>
            </a:r>
            <a:r>
              <a:rPr lang="en-US" sz="1400" dirty="0" err="1" smtClean="0"/>
              <a:t>i</a:t>
            </a:r>
            <a:r>
              <a:rPr lang="en-US" sz="1400" dirty="0" smtClean="0"/>
              <a:t> ].</a:t>
            </a:r>
          </a:p>
          <a:p>
            <a:pPr hangingPunct="0"/>
            <a:endParaRPr lang="en-US" sz="1400" dirty="0" smtClean="0"/>
          </a:p>
          <a:p>
            <a:pPr hangingPunct="0"/>
            <a:r>
              <a:rPr lang="en-US" sz="1400" b="1" dirty="0" err="1" smtClean="0"/>
              <a:t>mcts_pps_id_in</a:t>
            </a:r>
            <a:r>
              <a:rPr lang="en-US" sz="1400" dirty="0" smtClean="0"/>
              <a:t>[ </a:t>
            </a:r>
            <a:r>
              <a:rPr lang="en-US" sz="1400" dirty="0" err="1" smtClean="0"/>
              <a:t>i</a:t>
            </a:r>
            <a:r>
              <a:rPr lang="en-US" sz="1400" dirty="0" smtClean="0"/>
              <a:t> ][ j ] indicates the j-</a:t>
            </a:r>
            <a:r>
              <a:rPr lang="en-US" sz="1400" dirty="0" err="1" smtClean="0"/>
              <a:t>th</a:t>
            </a:r>
            <a:r>
              <a:rPr lang="en-US" sz="1400" dirty="0" smtClean="0"/>
              <a:t> value of the </a:t>
            </a:r>
            <a:r>
              <a:rPr lang="en-US" sz="1400" dirty="0" err="1" smtClean="0"/>
              <a:t>num_mcts_pps_replacements</a:t>
            </a:r>
            <a:r>
              <a:rPr lang="en-US" sz="1400" dirty="0" smtClean="0"/>
              <a:t>[ </a:t>
            </a:r>
            <a:r>
              <a:rPr lang="en-US" sz="1400" dirty="0" err="1" smtClean="0"/>
              <a:t>i</a:t>
            </a:r>
            <a:r>
              <a:rPr lang="en-US" sz="1400" dirty="0" smtClean="0"/>
              <a:t> ] </a:t>
            </a:r>
            <a:r>
              <a:rPr lang="en-US" sz="1400" dirty="0" err="1" smtClean="0"/>
              <a:t>pps</a:t>
            </a:r>
            <a:r>
              <a:rPr lang="en-US" sz="1400" dirty="0" smtClean="0"/>
              <a:t> identifiers in slice header syntax structures of the tile set with </a:t>
            </a:r>
            <a:r>
              <a:rPr lang="en-US" sz="1400" dirty="0" err="1" smtClean="0"/>
              <a:t>mcts_id</a:t>
            </a:r>
            <a:r>
              <a:rPr lang="en-US" sz="1400" dirty="0" smtClean="0"/>
              <a:t> equal to </a:t>
            </a:r>
            <a:r>
              <a:rPr lang="en-US" sz="1400" dirty="0" err="1" smtClean="0"/>
              <a:t>mcts_id_map</a:t>
            </a:r>
            <a:r>
              <a:rPr lang="en-US" sz="1400" dirty="0" smtClean="0"/>
              <a:t>[ </a:t>
            </a:r>
            <a:r>
              <a:rPr lang="en-US" sz="1400" dirty="0" err="1" smtClean="0"/>
              <a:t>i</a:t>
            </a:r>
            <a:r>
              <a:rPr lang="en-US" sz="1400" dirty="0" smtClean="0"/>
              <a:t> ] to be replaced in the </a:t>
            </a:r>
            <a:r>
              <a:rPr lang="en-US" sz="1400" dirty="0" err="1" smtClean="0"/>
              <a:t>mcts</a:t>
            </a:r>
            <a:r>
              <a:rPr lang="en-US" sz="1400" dirty="0" smtClean="0"/>
              <a:t> extraction process. </a:t>
            </a:r>
          </a:p>
          <a:p>
            <a:pPr hangingPunct="0"/>
            <a:endParaRPr lang="en-US" sz="1400" dirty="0" smtClean="0"/>
          </a:p>
          <a:p>
            <a:pPr hangingPunct="0"/>
            <a:r>
              <a:rPr lang="en-US" sz="1400" b="1" dirty="0" err="1" smtClean="0"/>
              <a:t>mcts_pps_id_out</a:t>
            </a:r>
            <a:r>
              <a:rPr lang="en-US" sz="1400" dirty="0" smtClean="0"/>
              <a:t>[ </a:t>
            </a:r>
            <a:r>
              <a:rPr lang="en-US" sz="1400" dirty="0" err="1" smtClean="0"/>
              <a:t>i</a:t>
            </a:r>
            <a:r>
              <a:rPr lang="en-US" sz="1400" dirty="0" smtClean="0"/>
              <a:t> ][ j ] indicates the j-</a:t>
            </a:r>
            <a:r>
              <a:rPr lang="en-US" sz="1400" dirty="0" err="1" smtClean="0"/>
              <a:t>th</a:t>
            </a:r>
            <a:r>
              <a:rPr lang="en-US" sz="1400" dirty="0" smtClean="0"/>
              <a:t> value of the </a:t>
            </a:r>
            <a:r>
              <a:rPr lang="en-US" sz="1400" dirty="0" err="1" smtClean="0"/>
              <a:t>num_mcts_pps_replacements</a:t>
            </a:r>
            <a:r>
              <a:rPr lang="en-US" sz="1400" dirty="0" smtClean="0"/>
              <a:t> </a:t>
            </a:r>
            <a:r>
              <a:rPr lang="en-US" sz="1400" dirty="0" err="1" smtClean="0"/>
              <a:t>pps</a:t>
            </a:r>
            <a:r>
              <a:rPr lang="en-US" sz="1400" dirty="0" smtClean="0"/>
              <a:t> identifiers in slice header syntax structures of the tile set with </a:t>
            </a:r>
            <a:r>
              <a:rPr lang="en-US" sz="1400" dirty="0" err="1" smtClean="0"/>
              <a:t>mcts_id</a:t>
            </a:r>
            <a:r>
              <a:rPr lang="en-US" sz="1400" dirty="0" smtClean="0"/>
              <a:t> equal to </a:t>
            </a:r>
            <a:r>
              <a:rPr lang="en-US" sz="1400" dirty="0" err="1" smtClean="0"/>
              <a:t>mcts_id_map</a:t>
            </a:r>
            <a:r>
              <a:rPr lang="en-US" sz="1400" dirty="0" smtClean="0"/>
              <a:t>[ </a:t>
            </a:r>
            <a:r>
              <a:rPr lang="en-US" sz="1400" dirty="0" err="1" smtClean="0"/>
              <a:t>i</a:t>
            </a:r>
            <a:r>
              <a:rPr lang="en-US" sz="1400" dirty="0" smtClean="0"/>
              <a:t> ] to replace </a:t>
            </a:r>
            <a:r>
              <a:rPr lang="en-US" sz="1400" dirty="0" err="1" smtClean="0"/>
              <a:t>pps</a:t>
            </a:r>
            <a:r>
              <a:rPr lang="en-US" sz="1400" dirty="0" smtClean="0"/>
              <a:t> identifiers equal to the value </a:t>
            </a:r>
            <a:r>
              <a:rPr lang="en-US" sz="1400" dirty="0" err="1" smtClean="0"/>
              <a:t>mcts_pps_id_in</a:t>
            </a:r>
            <a:r>
              <a:rPr lang="en-US" sz="1400" dirty="0" smtClean="0"/>
              <a:t>[ </a:t>
            </a:r>
            <a:r>
              <a:rPr lang="en-US" sz="1400" dirty="0" err="1" smtClean="0"/>
              <a:t>i</a:t>
            </a:r>
            <a:r>
              <a:rPr lang="en-US" sz="1400" dirty="0" smtClean="0"/>
              <a:t> ][ j ] in the </a:t>
            </a:r>
            <a:r>
              <a:rPr lang="en-US" sz="1400" dirty="0" err="1" smtClean="0"/>
              <a:t>mcts</a:t>
            </a:r>
            <a:r>
              <a:rPr lang="en-US" sz="1400" dirty="0" smtClean="0"/>
              <a:t> extraction process.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8845145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2303487" cy="4516455"/>
          </a:xfrm>
        </p:spPr>
        <p:txBody>
          <a:bodyPr/>
          <a:lstStyle/>
          <a:p>
            <a:pPr marL="0" lvl="0" indent="0" hangingPunct="0"/>
            <a:r>
              <a:rPr lang="en-US" b="0" dirty="0" smtClean="0"/>
              <a:t>Carriage </a:t>
            </a:r>
            <a:r>
              <a:rPr lang="en-US" b="0" dirty="0"/>
              <a:t>of Parameter </a:t>
            </a:r>
            <a:r>
              <a:rPr lang="en-US" b="0" dirty="0" smtClean="0"/>
              <a:t>Sets: </a:t>
            </a:r>
            <a:endParaRPr lang="en-US" b="0" dirty="0"/>
          </a:p>
          <a:p>
            <a:pPr marL="0" lvl="0" indent="0" hangingPunct="0"/>
            <a:r>
              <a:rPr lang="en-US" b="0" dirty="0" smtClean="0"/>
              <a:t>Nested variant</a:t>
            </a:r>
          </a:p>
          <a:p>
            <a:pPr marL="0" lvl="0" indent="0" hangingPunct="0"/>
            <a:endParaRPr lang="en-US" b="0" dirty="0" smtClean="0"/>
          </a:p>
          <a:p>
            <a:pPr marL="457200" lvl="0" indent="-457200" hangingPunct="0">
              <a:buFont typeface="+mj-lt"/>
              <a:buAutoNum type="arabicPeriod"/>
            </a:pPr>
            <a:endParaRPr lang="en-US" b="0" dirty="0"/>
          </a:p>
          <a:p>
            <a:pPr marL="457200" lvl="0" indent="-457200" hangingPunct="0">
              <a:buFont typeface="+mj-lt"/>
              <a:buAutoNum type="arabicPeriod"/>
            </a:pPr>
            <a:endParaRPr lang="en-US" b="0" dirty="0" smtClean="0"/>
          </a:p>
          <a:p>
            <a:pPr marL="457200" lvl="0" indent="-457200" hangingPunct="0">
              <a:buFont typeface="+mj-lt"/>
              <a:buAutoNum type="arabicPeriod"/>
            </a:pPr>
            <a:endParaRPr lang="en-US" b="0" dirty="0"/>
          </a:p>
          <a:p>
            <a:pPr marL="0" lvl="0" indent="0" hangingPunct="0"/>
            <a:endParaRPr lang="en-US" b="0" dirty="0" smtClean="0"/>
          </a:p>
          <a:p>
            <a:pPr marL="457200" lvl="0" indent="-457200" hangingPunct="0">
              <a:buFont typeface="+mj-lt"/>
              <a:buAutoNum type="arabicPeriod"/>
            </a:pPr>
            <a:endParaRPr lang="en-US" b="0" dirty="0"/>
          </a:p>
          <a:p>
            <a:pPr marL="457200" lvl="0" indent="-457200" hangingPunct="0">
              <a:buFont typeface="+mj-lt"/>
              <a:buAutoNum type="arabicPeriod"/>
            </a:pPr>
            <a:endParaRPr lang="en-US" b="0" dirty="0" smtClean="0"/>
          </a:p>
          <a:p>
            <a:pPr marL="457200" lvl="0" indent="-457200" hangingPunct="0">
              <a:buFont typeface="+mj-lt"/>
              <a:buAutoNum type="arabicPeriod"/>
            </a:pPr>
            <a:endParaRPr lang="en-US" b="0" dirty="0"/>
          </a:p>
          <a:p>
            <a:pPr marL="457200" lvl="0" indent="-457200" hangingPunct="0">
              <a:buFont typeface="+mj-lt"/>
              <a:buAutoNum type="arabicPeriod"/>
            </a:pPr>
            <a:endParaRPr lang="en-US" b="0" dirty="0" smtClean="0"/>
          </a:p>
          <a:p>
            <a:pPr marL="0" lvl="0" indent="0" hangingPunct="0"/>
            <a:endParaRPr lang="en-US" b="0" dirty="0"/>
          </a:p>
          <a:p>
            <a:pPr marL="0" lvl="0" indent="0" hangingPunct="0"/>
            <a:endParaRPr lang="en-US" b="0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Proposal</a:t>
            </a:r>
            <a:r>
              <a:rPr lang="de-DE" dirty="0" smtClean="0"/>
              <a:t> – </a:t>
            </a:r>
            <a:r>
              <a:rPr lang="de-DE" dirty="0" err="1" smtClean="0"/>
              <a:t>MCTS_extraction</a:t>
            </a:r>
            <a:r>
              <a:rPr lang="de-DE" dirty="0" smtClean="0"/>
              <a:t> SEI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fld id="{B6FA29FC-C927-4770-8D98-20E8FC9F6D66}" type="datetime1">
              <a:rPr lang="de-DE" smtClean="0"/>
              <a:pPr>
                <a:defRPr/>
              </a:pPr>
              <a:t>18/10/16</a:t>
            </a:fld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7</a:t>
            </a:fld>
            <a:endParaRPr lang="de-DE" dirty="0"/>
          </a:p>
        </p:txBody>
      </p:sp>
      <p:pic>
        <p:nvPicPr>
          <p:cNvPr id="7" name="Bild 6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195736" y="1346036"/>
            <a:ext cx="7056784" cy="48192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41045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Proposal</a:t>
            </a:r>
            <a:r>
              <a:rPr lang="de-DE" dirty="0" smtClean="0"/>
              <a:t> – </a:t>
            </a:r>
            <a:r>
              <a:rPr lang="de-DE" dirty="0" err="1" smtClean="0"/>
              <a:t>MCTS_extraction</a:t>
            </a:r>
            <a:r>
              <a:rPr lang="de-DE" dirty="0" smtClean="0"/>
              <a:t> SEI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fld id="{B6FA29FC-C927-4770-8D98-20E8FC9F6D66}" type="datetime1">
              <a:rPr lang="de-DE" smtClean="0"/>
              <a:pPr>
                <a:defRPr/>
              </a:pPr>
              <a:t>18/10/16</a:t>
            </a:fld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8</a:t>
            </a:fld>
            <a:endParaRPr lang="de-DE" dirty="0"/>
          </a:p>
        </p:txBody>
      </p:sp>
      <p:sp>
        <p:nvSpPr>
          <p:cNvPr id="10" name="Rechteck 9"/>
          <p:cNvSpPr/>
          <p:nvPr/>
        </p:nvSpPr>
        <p:spPr>
          <a:xfrm>
            <a:off x="395536" y="1556792"/>
            <a:ext cx="8334672" cy="35394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hangingPunct="0"/>
            <a:r>
              <a:rPr lang="en-US" sz="1400" b="1" dirty="0"/>
              <a:t>num_vps_in_message_minus1</a:t>
            </a:r>
            <a:r>
              <a:rPr lang="en-US" sz="1400" dirty="0"/>
              <a:t> indicates the number of </a:t>
            </a:r>
            <a:r>
              <a:rPr lang="en-US" sz="1400" dirty="0" err="1"/>
              <a:t>vps</a:t>
            </a:r>
            <a:r>
              <a:rPr lang="en-US" sz="1400" dirty="0"/>
              <a:t> syntax structures in the given </a:t>
            </a:r>
            <a:r>
              <a:rPr lang="en-US" sz="1400" dirty="0" err="1"/>
              <a:t>mcts_extraction_nesting</a:t>
            </a:r>
            <a:r>
              <a:rPr lang="en-US" sz="1400" dirty="0"/>
              <a:t> SEI to be used in the </a:t>
            </a:r>
            <a:r>
              <a:rPr lang="en-US" sz="1400" dirty="0" err="1"/>
              <a:t>mcts</a:t>
            </a:r>
            <a:r>
              <a:rPr lang="en-US" sz="1400" dirty="0"/>
              <a:t> extraction process</a:t>
            </a:r>
            <a:r>
              <a:rPr lang="en-US" sz="1400" dirty="0" smtClean="0"/>
              <a:t>.</a:t>
            </a:r>
          </a:p>
          <a:p>
            <a:pPr hangingPunct="0"/>
            <a:endParaRPr lang="en-US" sz="1400" dirty="0"/>
          </a:p>
          <a:p>
            <a:pPr hangingPunct="0"/>
            <a:r>
              <a:rPr lang="en-US" sz="1400" b="1" dirty="0"/>
              <a:t>num_sps_in_message_minus1</a:t>
            </a:r>
            <a:r>
              <a:rPr lang="en-US" sz="1400" dirty="0"/>
              <a:t> indicates the number of </a:t>
            </a:r>
            <a:r>
              <a:rPr lang="en-US" sz="1400" dirty="0" err="1"/>
              <a:t>sps</a:t>
            </a:r>
            <a:r>
              <a:rPr lang="en-US" sz="1400" dirty="0"/>
              <a:t> syntax structures in the given </a:t>
            </a:r>
            <a:r>
              <a:rPr lang="en-US" sz="1400" dirty="0" err="1"/>
              <a:t>mcts_extraction_nesting</a:t>
            </a:r>
            <a:r>
              <a:rPr lang="en-US" sz="1400" dirty="0"/>
              <a:t> SEI to be used in the </a:t>
            </a:r>
            <a:r>
              <a:rPr lang="en-US" sz="1400" dirty="0" err="1"/>
              <a:t>mcts</a:t>
            </a:r>
            <a:r>
              <a:rPr lang="en-US" sz="1400" dirty="0"/>
              <a:t> extraction process</a:t>
            </a:r>
            <a:r>
              <a:rPr lang="en-US" sz="1400" dirty="0" smtClean="0"/>
              <a:t>.</a:t>
            </a:r>
          </a:p>
          <a:p>
            <a:pPr hangingPunct="0"/>
            <a:endParaRPr lang="en-US" sz="1400" dirty="0"/>
          </a:p>
          <a:p>
            <a:pPr hangingPunct="0"/>
            <a:r>
              <a:rPr lang="en-US" sz="1400" b="1" dirty="0"/>
              <a:t>num_pps_in_message_minus1</a:t>
            </a:r>
            <a:r>
              <a:rPr lang="en-US" sz="1400" dirty="0"/>
              <a:t> indicates the number of </a:t>
            </a:r>
            <a:r>
              <a:rPr lang="en-US" sz="1400" dirty="0" err="1"/>
              <a:t>pps</a:t>
            </a:r>
            <a:r>
              <a:rPr lang="en-US" sz="1400" dirty="0"/>
              <a:t> syntax structures in the given </a:t>
            </a:r>
            <a:r>
              <a:rPr lang="en-US" sz="1400" dirty="0" err="1"/>
              <a:t>mcts_extraction_nesting</a:t>
            </a:r>
            <a:r>
              <a:rPr lang="en-US" sz="1400" dirty="0"/>
              <a:t> SEI to be used in the </a:t>
            </a:r>
            <a:r>
              <a:rPr lang="en-US" sz="1400" dirty="0" err="1"/>
              <a:t>mcts</a:t>
            </a:r>
            <a:r>
              <a:rPr lang="en-US" sz="1400" dirty="0"/>
              <a:t> extraction process</a:t>
            </a:r>
            <a:r>
              <a:rPr lang="en-US" sz="1400" dirty="0" smtClean="0"/>
              <a:t>.</a:t>
            </a:r>
          </a:p>
          <a:p>
            <a:pPr hangingPunct="0"/>
            <a:endParaRPr lang="en-US" sz="1400" dirty="0"/>
          </a:p>
          <a:p>
            <a:pPr hangingPunct="0"/>
            <a:r>
              <a:rPr lang="en-US" sz="1400" b="1" dirty="0" err="1"/>
              <a:t>mcts_pps_id_in</a:t>
            </a:r>
            <a:r>
              <a:rPr lang="en-US" sz="1400" dirty="0"/>
              <a:t>[ </a:t>
            </a:r>
            <a:r>
              <a:rPr lang="en-US" sz="1400" dirty="0" err="1"/>
              <a:t>i</a:t>
            </a:r>
            <a:r>
              <a:rPr lang="en-US" sz="1400" dirty="0"/>
              <a:t> ][ j ] indicates the j-</a:t>
            </a:r>
            <a:r>
              <a:rPr lang="en-US" sz="1400" dirty="0" err="1"/>
              <a:t>th</a:t>
            </a:r>
            <a:r>
              <a:rPr lang="en-US" sz="1400" dirty="0"/>
              <a:t> value of the </a:t>
            </a:r>
            <a:r>
              <a:rPr lang="en-US" sz="1400" dirty="0" err="1"/>
              <a:t>num_mcts_pps_replacements</a:t>
            </a:r>
            <a:r>
              <a:rPr lang="en-US" sz="1400" dirty="0"/>
              <a:t>[ </a:t>
            </a:r>
            <a:r>
              <a:rPr lang="en-US" sz="1400" dirty="0" err="1"/>
              <a:t>i</a:t>
            </a:r>
            <a:r>
              <a:rPr lang="en-US" sz="1400" dirty="0"/>
              <a:t> ] </a:t>
            </a:r>
            <a:r>
              <a:rPr lang="en-US" sz="1400" dirty="0" err="1"/>
              <a:t>pps</a:t>
            </a:r>
            <a:r>
              <a:rPr lang="en-US" sz="1400" dirty="0"/>
              <a:t> identifiers in slice header syntax structures of the tile set with </a:t>
            </a:r>
            <a:r>
              <a:rPr lang="en-US" sz="1400" dirty="0" err="1"/>
              <a:t>mcts_id</a:t>
            </a:r>
            <a:r>
              <a:rPr lang="en-US" sz="1400" dirty="0"/>
              <a:t> equal to </a:t>
            </a:r>
            <a:r>
              <a:rPr lang="en-US" sz="1400" dirty="0" err="1"/>
              <a:t>mcts_id_map</a:t>
            </a:r>
            <a:r>
              <a:rPr lang="en-US" sz="1400" dirty="0"/>
              <a:t>[ </a:t>
            </a:r>
            <a:r>
              <a:rPr lang="en-US" sz="1400" dirty="0" err="1"/>
              <a:t>i</a:t>
            </a:r>
            <a:r>
              <a:rPr lang="en-US" sz="1400" dirty="0"/>
              <a:t> ] to be replaced in the </a:t>
            </a:r>
            <a:r>
              <a:rPr lang="en-US" sz="1400" dirty="0" err="1"/>
              <a:t>mcts</a:t>
            </a:r>
            <a:r>
              <a:rPr lang="en-US" sz="1400" dirty="0"/>
              <a:t> extraction process. </a:t>
            </a:r>
            <a:endParaRPr lang="en-US" sz="1400" dirty="0" smtClean="0"/>
          </a:p>
          <a:p>
            <a:pPr hangingPunct="0"/>
            <a:endParaRPr lang="en-US" sz="1400" dirty="0"/>
          </a:p>
          <a:p>
            <a:pPr hangingPunct="0"/>
            <a:r>
              <a:rPr lang="en-US" sz="1400" b="1" dirty="0" err="1"/>
              <a:t>mcts_pps_idx_out</a:t>
            </a:r>
            <a:r>
              <a:rPr lang="en-US" sz="1400" dirty="0"/>
              <a:t>[ </a:t>
            </a:r>
            <a:r>
              <a:rPr lang="en-US" sz="1400" dirty="0" err="1"/>
              <a:t>i</a:t>
            </a:r>
            <a:r>
              <a:rPr lang="en-US" sz="1400" dirty="0"/>
              <a:t> ][ j ] indicates that the picture Parameter Set with </a:t>
            </a:r>
            <a:r>
              <a:rPr lang="en-US" sz="1400" dirty="0" err="1"/>
              <a:t>pps</a:t>
            </a:r>
            <a:r>
              <a:rPr lang="en-US" sz="1400" dirty="0"/>
              <a:t> identifier equal to </a:t>
            </a:r>
            <a:r>
              <a:rPr lang="en-US" sz="1400" dirty="0" err="1"/>
              <a:t>mcts_pps_id_in</a:t>
            </a:r>
            <a:r>
              <a:rPr lang="en-US" sz="1400" dirty="0"/>
              <a:t>[ </a:t>
            </a:r>
            <a:r>
              <a:rPr lang="en-US" sz="1400" dirty="0" err="1"/>
              <a:t>i</a:t>
            </a:r>
            <a:r>
              <a:rPr lang="en-US" sz="1400" dirty="0"/>
              <a:t> ][ j ] is to be replaced with the </a:t>
            </a:r>
            <a:r>
              <a:rPr lang="en-US" sz="1400" dirty="0" err="1"/>
              <a:t>mcts_pps_idx_out</a:t>
            </a:r>
            <a:r>
              <a:rPr lang="en-US" sz="1400" dirty="0"/>
              <a:t>[ </a:t>
            </a:r>
            <a:r>
              <a:rPr lang="en-US" sz="1400" dirty="0" err="1"/>
              <a:t>i</a:t>
            </a:r>
            <a:r>
              <a:rPr lang="en-US" sz="1400" dirty="0"/>
              <a:t> ][ j ]-</a:t>
            </a:r>
            <a:r>
              <a:rPr lang="en-US" sz="1400" dirty="0" err="1"/>
              <a:t>th</a:t>
            </a:r>
            <a:r>
              <a:rPr lang="en-US" sz="1400" dirty="0"/>
              <a:t> signaled picture Parameter Set in the </a:t>
            </a:r>
            <a:r>
              <a:rPr lang="en-US" sz="1400" dirty="0" err="1"/>
              <a:t>mcts_extraction_nesting</a:t>
            </a:r>
            <a:r>
              <a:rPr lang="en-US" sz="1400" dirty="0"/>
              <a:t> SEI during the </a:t>
            </a:r>
            <a:r>
              <a:rPr lang="en-US" sz="1400" dirty="0" err="1"/>
              <a:t>mcts</a:t>
            </a:r>
            <a:r>
              <a:rPr lang="en-US" sz="1400" dirty="0"/>
              <a:t> extraction process. </a:t>
            </a:r>
          </a:p>
        </p:txBody>
      </p:sp>
    </p:spTree>
    <p:extLst>
      <p:ext uri="{BB962C8B-B14F-4D97-AF65-F5344CB8AC3E}">
        <p14:creationId xmlns:p14="http://schemas.microsoft.com/office/powerpoint/2010/main" val="24201417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pPr marL="0" lvl="0" indent="0" hangingPunct="0"/>
            <a:r>
              <a:rPr lang="en-US" b="0" dirty="0"/>
              <a:t>C</a:t>
            </a:r>
            <a:r>
              <a:rPr lang="en-US" b="0" dirty="0" smtClean="0"/>
              <a:t>arriage SEI messages:</a:t>
            </a:r>
            <a:endParaRPr lang="en-US" b="0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Proposal</a:t>
            </a:r>
            <a:r>
              <a:rPr lang="de-DE" dirty="0" smtClean="0"/>
              <a:t> – </a:t>
            </a:r>
            <a:r>
              <a:rPr lang="de-DE" dirty="0" err="1" smtClean="0"/>
              <a:t>mcts_nesting</a:t>
            </a:r>
            <a:r>
              <a:rPr lang="de-DE" dirty="0" smtClean="0"/>
              <a:t> SEI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fld id="{B6FA29FC-C927-4770-8D98-20E8FC9F6D66}" type="datetime1">
              <a:rPr lang="de-DE" smtClean="0"/>
              <a:pPr>
                <a:defRPr/>
              </a:pPr>
              <a:t>18/10/16</a:t>
            </a:fld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9</a:t>
            </a:fld>
            <a:endParaRPr lang="de-DE" dirty="0"/>
          </a:p>
        </p:txBody>
      </p:sp>
      <p:graphicFrame>
        <p:nvGraphicFramePr>
          <p:cNvPr id="6" name="Objek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82015478"/>
              </p:ext>
            </p:extLst>
          </p:nvPr>
        </p:nvGraphicFramePr>
        <p:xfrm>
          <a:off x="467543" y="1844824"/>
          <a:ext cx="8389245" cy="41764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80" name="Dokument" r:id="rId3" imgW="5867400" imgH="2921000" progId="Word.Document.12">
                  <p:embed/>
                </p:oleObj>
              </mc:Choice>
              <mc:Fallback>
                <p:oleObj name="Dokument" r:id="rId3" imgW="5867400" imgH="292100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67543" y="1844824"/>
                        <a:ext cx="8389245" cy="417646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4762418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Alle Vorlagen Fraunhofer HHI_united_2007">
  <a:themeElements>
    <a:clrScheme name="Fraunhofer HHI Farbschema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808284"/>
      </a:accent1>
      <a:accent2>
        <a:srgbClr val="009879"/>
      </a:accent2>
      <a:accent3>
        <a:srgbClr val="D8400A"/>
      </a:accent3>
      <a:accent4>
        <a:srgbClr val="FFFF00"/>
      </a:accent4>
      <a:accent5>
        <a:srgbClr val="604878"/>
      </a:accent5>
      <a:accent6>
        <a:srgbClr val="00B0F0"/>
      </a:accent6>
      <a:hlink>
        <a:srgbClr val="808285"/>
      </a:hlink>
      <a:folHlink>
        <a:srgbClr val="FFC000"/>
      </a:folHlink>
    </a:clrScheme>
    <a:fontScheme name="4_HHI Master">
      <a:majorFont>
        <a:latin typeface="FrutigerBQ"/>
        <a:ea typeface="Tahoma"/>
        <a:cs typeface="Tahoma"/>
      </a:majorFont>
      <a:minorFont>
        <a:latin typeface="Arial"/>
        <a:ea typeface="Tahoma"/>
        <a:cs typeface="Tahoma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lnDef>
      <a:spPr>
        <a:ln w="12700">
          <a:solidFill>
            <a:schemeClr val="tx1"/>
          </a:solidFill>
          <a:tailEnd type="triangl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ppt/theme/theme10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HHI Master">
  <a:themeElements>
    <a:clrScheme name="HHI - Wireless Communication and Networks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21515"/>
      </a:accent1>
      <a:accent2>
        <a:srgbClr val="00BCE1"/>
      </a:accent2>
      <a:accent3>
        <a:srgbClr val="808285"/>
      </a:accent3>
      <a:accent4>
        <a:srgbClr val="FFFF00"/>
      </a:accent4>
      <a:accent5>
        <a:srgbClr val="604878"/>
      </a:accent5>
      <a:accent6>
        <a:srgbClr val="00B0F0"/>
      </a:accent6>
      <a:hlink>
        <a:srgbClr val="808285"/>
      </a:hlink>
      <a:folHlink>
        <a:srgbClr val="FFC000"/>
      </a:folHlink>
    </a:clrScheme>
    <a:fontScheme name="4_HHI Master">
      <a:majorFont>
        <a:latin typeface="FrutigerBQ"/>
        <a:ea typeface="Tahoma"/>
        <a:cs typeface="Tahoma"/>
      </a:majorFont>
      <a:minorFont>
        <a:latin typeface="Arial"/>
        <a:ea typeface="Tahoma"/>
        <a:cs typeface="Tahoma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HHI Master">
  <a:themeElements>
    <a:clrScheme name="HHI - Fibre Optical Sensor Systems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0059BE"/>
      </a:accent1>
      <a:accent2>
        <a:srgbClr val="C2D50B"/>
      </a:accent2>
      <a:accent3>
        <a:srgbClr val="808285"/>
      </a:accent3>
      <a:accent4>
        <a:srgbClr val="FFFF00"/>
      </a:accent4>
      <a:accent5>
        <a:srgbClr val="604878"/>
      </a:accent5>
      <a:accent6>
        <a:srgbClr val="00B0F0"/>
      </a:accent6>
      <a:hlink>
        <a:srgbClr val="808285"/>
      </a:hlink>
      <a:folHlink>
        <a:srgbClr val="FFC000"/>
      </a:folHlink>
    </a:clrScheme>
    <a:fontScheme name="4_HHI Master">
      <a:majorFont>
        <a:latin typeface="FrutigerBQ"/>
        <a:ea typeface="Tahoma"/>
        <a:cs typeface="Tahoma"/>
      </a:majorFont>
      <a:minorFont>
        <a:latin typeface="Arial"/>
        <a:ea typeface="Tahoma"/>
        <a:cs typeface="Tahoma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3_HHI Master">
  <a:themeElements>
    <a:clrScheme name="HHI - High Speed Hardware Architecture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00A1A2"/>
      </a:accent1>
      <a:accent2>
        <a:srgbClr val="AD403D"/>
      </a:accent2>
      <a:accent3>
        <a:srgbClr val="808285"/>
      </a:accent3>
      <a:accent4>
        <a:srgbClr val="FFFF00"/>
      </a:accent4>
      <a:accent5>
        <a:srgbClr val="604878"/>
      </a:accent5>
      <a:accent6>
        <a:srgbClr val="00B0F0"/>
      </a:accent6>
      <a:hlink>
        <a:srgbClr val="808285"/>
      </a:hlink>
      <a:folHlink>
        <a:srgbClr val="FFC000"/>
      </a:folHlink>
    </a:clrScheme>
    <a:fontScheme name="4_HHI Master">
      <a:majorFont>
        <a:latin typeface="FrutigerBQ"/>
        <a:ea typeface="Tahoma"/>
        <a:cs typeface="Tahoma"/>
      </a:majorFont>
      <a:minorFont>
        <a:latin typeface="Arial"/>
        <a:ea typeface="Tahoma"/>
        <a:cs typeface="Tahoma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4_HHI Master">
  <a:themeElements>
    <a:clrScheme name="HHI - Interactive Media - Human Factors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D8CD00"/>
      </a:accent1>
      <a:accent2>
        <a:srgbClr val="4045A0"/>
      </a:accent2>
      <a:accent3>
        <a:srgbClr val="808285"/>
      </a:accent3>
      <a:accent4>
        <a:srgbClr val="FFFF00"/>
      </a:accent4>
      <a:accent5>
        <a:srgbClr val="604878"/>
      </a:accent5>
      <a:accent6>
        <a:srgbClr val="00B0F0"/>
      </a:accent6>
      <a:hlink>
        <a:srgbClr val="808285"/>
      </a:hlink>
      <a:folHlink>
        <a:srgbClr val="FFC000"/>
      </a:folHlink>
    </a:clrScheme>
    <a:fontScheme name="4_HHI Master">
      <a:majorFont>
        <a:latin typeface="FrutigerBQ"/>
        <a:ea typeface="Tahoma"/>
        <a:cs typeface="Tahoma"/>
      </a:majorFont>
      <a:minorFont>
        <a:latin typeface="Arial"/>
        <a:ea typeface="Tahoma"/>
        <a:cs typeface="Tahoma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5_HHI Master">
  <a:themeElements>
    <a:clrScheme name="HHI - Image processing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5ABE00"/>
      </a:accent1>
      <a:accent2>
        <a:srgbClr val="D8400A"/>
      </a:accent2>
      <a:accent3>
        <a:srgbClr val="808285"/>
      </a:accent3>
      <a:accent4>
        <a:srgbClr val="FFFF00"/>
      </a:accent4>
      <a:accent5>
        <a:srgbClr val="604878"/>
      </a:accent5>
      <a:accent6>
        <a:srgbClr val="00B0F0"/>
      </a:accent6>
      <a:hlink>
        <a:srgbClr val="808285"/>
      </a:hlink>
      <a:folHlink>
        <a:srgbClr val="FFC000"/>
      </a:folHlink>
    </a:clrScheme>
    <a:fontScheme name="4_HHI Master">
      <a:majorFont>
        <a:latin typeface="FrutigerBQ"/>
        <a:ea typeface="Tahoma"/>
        <a:cs typeface="Tahoma"/>
      </a:majorFont>
      <a:minorFont>
        <a:latin typeface="Arial"/>
        <a:ea typeface="Tahoma"/>
        <a:cs typeface="Tahoma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6_HHI Master">
  <a:themeElements>
    <a:clrScheme name="HHI - Photonic Components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0076B3"/>
      </a:accent1>
      <a:accent2>
        <a:srgbClr val="DECF08"/>
      </a:accent2>
      <a:accent3>
        <a:srgbClr val="808285"/>
      </a:accent3>
      <a:accent4>
        <a:srgbClr val="FFFF00"/>
      </a:accent4>
      <a:accent5>
        <a:srgbClr val="604878"/>
      </a:accent5>
      <a:accent6>
        <a:srgbClr val="00B0F0"/>
      </a:accent6>
      <a:hlink>
        <a:srgbClr val="808285"/>
      </a:hlink>
      <a:folHlink>
        <a:srgbClr val="FFC000"/>
      </a:folHlink>
    </a:clrScheme>
    <a:fontScheme name="4_HHI Master">
      <a:majorFont>
        <a:latin typeface="FrutigerBQ"/>
        <a:ea typeface="Tahoma"/>
        <a:cs typeface="Tahoma"/>
      </a:majorFont>
      <a:minorFont>
        <a:latin typeface="Arial"/>
        <a:ea typeface="Tahoma"/>
        <a:cs typeface="Tahoma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7_HHI Master">
  <a:themeElements>
    <a:clrScheme name="HHI - Photonic Networks and Systems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00B3DF"/>
      </a:accent1>
      <a:accent2>
        <a:srgbClr val="F99D16"/>
      </a:accent2>
      <a:accent3>
        <a:srgbClr val="808285"/>
      </a:accent3>
      <a:accent4>
        <a:srgbClr val="FFFF00"/>
      </a:accent4>
      <a:accent5>
        <a:srgbClr val="604878"/>
      </a:accent5>
      <a:accent6>
        <a:srgbClr val="00B0F0"/>
      </a:accent6>
      <a:hlink>
        <a:srgbClr val="808285"/>
      </a:hlink>
      <a:folHlink>
        <a:srgbClr val="FFC000"/>
      </a:folHlink>
    </a:clrScheme>
    <a:fontScheme name="4_HHI Master">
      <a:majorFont>
        <a:latin typeface="FrutigerBQ"/>
        <a:ea typeface="Tahoma"/>
        <a:cs typeface="Tahoma"/>
      </a:majorFont>
      <a:minorFont>
        <a:latin typeface="Arial"/>
        <a:ea typeface="Tahoma"/>
        <a:cs typeface="Tahoma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Alle Vorlagen Fraunhofer HHI_united_2007</Template>
  <TotalTime>0</TotalTime>
  <Words>1036</Words>
  <Application>Microsoft Macintosh PowerPoint</Application>
  <PresentationFormat>Bildschirmpräsentation (4:3)</PresentationFormat>
  <Paragraphs>142</Paragraphs>
  <Slides>13</Slides>
  <Notes>0</Notes>
  <HiddenSlides>0</HiddenSlides>
  <MMClips>0</MMClips>
  <ScaleCrop>false</ScaleCrop>
  <HeadingPairs>
    <vt:vector size="6" baseType="variant">
      <vt:variant>
        <vt:lpstr>Design</vt:lpstr>
      </vt:variant>
      <vt:variant>
        <vt:i4>8</vt:i4>
      </vt:variant>
      <vt:variant>
        <vt:lpstr>Eingebettete OLE-Server</vt:lpstr>
      </vt:variant>
      <vt:variant>
        <vt:i4>1</vt:i4>
      </vt:variant>
      <vt:variant>
        <vt:lpstr>Folientitel</vt:lpstr>
      </vt:variant>
      <vt:variant>
        <vt:i4>13</vt:i4>
      </vt:variant>
    </vt:vector>
  </HeadingPairs>
  <TitlesOfParts>
    <vt:vector size="22" baseType="lpstr">
      <vt:lpstr>Alle Vorlagen Fraunhofer HHI_united_2007</vt:lpstr>
      <vt:lpstr>1_HHI Master</vt:lpstr>
      <vt:lpstr>2_HHI Master</vt:lpstr>
      <vt:lpstr>3_HHI Master</vt:lpstr>
      <vt:lpstr>4_HHI Master</vt:lpstr>
      <vt:lpstr>5_HHI Master</vt:lpstr>
      <vt:lpstr>6_HHI Master</vt:lpstr>
      <vt:lpstr>7_HHI Master</vt:lpstr>
      <vt:lpstr>Dokument</vt:lpstr>
      <vt:lpstr>PowerPoint-Präsentation</vt:lpstr>
      <vt:lpstr>Motivation</vt:lpstr>
      <vt:lpstr>System Examples</vt:lpstr>
      <vt:lpstr>Proposal</vt:lpstr>
      <vt:lpstr>Proposal – MCTS_extraction SEI</vt:lpstr>
      <vt:lpstr>Proposal – MCTS_extraction SEI</vt:lpstr>
      <vt:lpstr>Proposal – MCTS_extraction SEI</vt:lpstr>
      <vt:lpstr>Proposal – MCTS_extraction SEI</vt:lpstr>
      <vt:lpstr>Proposal – mcts_nesting SEI</vt:lpstr>
      <vt:lpstr>Proposal – mcts_nesting SEI</vt:lpstr>
      <vt:lpstr>Proposal – Extraction Process</vt:lpstr>
      <vt:lpstr>Proposal – Extraction Process</vt:lpstr>
      <vt:lpstr>Summary</vt:lpstr>
    </vt:vector>
  </TitlesOfParts>
  <Company>united communications GmbH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PowerPoint-Template für PPT2007</dc:title>
  <dc:creator>Fraunhofer HHI</dc:creator>
  <cp:lastModifiedBy>Robert Skupin</cp:lastModifiedBy>
  <cp:revision>547</cp:revision>
  <cp:lastPrinted>2015-11-19T10:21:03Z</cp:lastPrinted>
  <dcterms:created xsi:type="dcterms:W3CDTF">2010-10-12T07:03:46Z</dcterms:created>
  <dcterms:modified xsi:type="dcterms:W3CDTF">2016-10-18T08:48:43Z</dcterms:modified>
</cp:coreProperties>
</file>