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67" r:id="rId3"/>
    <p:sldId id="265" r:id="rId4"/>
    <p:sldId id="263" r:id="rId5"/>
    <p:sldId id="266" r:id="rId6"/>
    <p:sldId id="264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27"/>
    <p:restoredTop sz="94629"/>
  </p:normalViewPr>
  <p:slideViewPr>
    <p:cSldViewPr snapToGrid="0" snapToObjects="1">
      <p:cViewPr>
        <p:scale>
          <a:sx n="93" d="100"/>
          <a:sy n="93" d="100"/>
        </p:scale>
        <p:origin x="1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38F84-479F-DD4C-9AB0-D2B14CFAB47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0B85D-102B-AE4E-8B2B-0CA879BD5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4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8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67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3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5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6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3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6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6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0DC42-95A5-AB4D-865D-E7E3B4A50156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35D18-29A9-7D48-B353-66A8E8C89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99439" y="9306"/>
            <a:ext cx="10515600" cy="1325563"/>
          </a:xfrm>
        </p:spPr>
        <p:txBody>
          <a:bodyPr/>
          <a:lstStyle/>
          <a:p>
            <a:r>
              <a:rPr lang="en-US" dirty="0" smtClean="0"/>
              <a:t>Equi-rectangular: Legacy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99920" y="1740490"/>
            <a:ext cx="8635720" cy="4327107"/>
            <a:chOff x="1899920" y="1740490"/>
            <a:chExt cx="8635720" cy="4327107"/>
          </a:xfrm>
        </p:grpSpPr>
        <p:grpSp>
          <p:nvGrpSpPr>
            <p:cNvPr id="64" name="Group 63"/>
            <p:cNvGrpSpPr/>
            <p:nvPr/>
          </p:nvGrpSpPr>
          <p:grpSpPr>
            <a:xfrm>
              <a:off x="1899920" y="1740490"/>
              <a:ext cx="7955279" cy="3745910"/>
              <a:chOff x="1899920" y="1740490"/>
              <a:chExt cx="7955279" cy="374591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899920" y="1740490"/>
                <a:ext cx="7955279" cy="3745910"/>
                <a:chOff x="2281582" y="2683007"/>
                <a:chExt cx="7955279" cy="374591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281582" y="2683007"/>
                  <a:ext cx="7955279" cy="3745910"/>
                </a:xfrm>
                <a:prstGeom prst="rect">
                  <a:avLst/>
                </a:prstGeom>
                <a:noFill/>
                <a:ln w="5715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405628" y="2787687"/>
                  <a:ext cx="7721600" cy="3491664"/>
                </a:xfrm>
                <a:prstGeom prst="rect">
                  <a:avLst/>
                </a:prstGeom>
                <a:noFill/>
                <a:ln w="38100" cmpd="sng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>
                <a:off x="4026343" y="1874960"/>
                <a:ext cx="1655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 smtClean="0"/>
                  <a:t>croppedWidth</a:t>
                </a:r>
                <a:endParaRPr lang="en-US" i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5400000">
                <a:off x="1616739" y="3460210"/>
                <a:ext cx="17141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dirty="0"/>
                  <a:t>croppedHeight </a:t>
                </a:r>
                <a:endParaRPr lang="en-US" i="1" dirty="0">
                  <a:solidFill>
                    <a:srgbClr val="00B050"/>
                  </a:solidFill>
                </a:endParaRPr>
              </a:p>
            </p:txBody>
          </p:sp>
        </p:grpSp>
        <p:cxnSp>
          <p:nvCxnSpPr>
            <p:cNvPr id="50" name="Straight Arrow Connector 49"/>
            <p:cNvCxnSpPr/>
            <p:nvPr/>
          </p:nvCxnSpPr>
          <p:spPr>
            <a:xfrm flipH="1">
              <a:off x="2023966" y="2028039"/>
              <a:ext cx="2002377" cy="592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5775960" y="2059626"/>
              <a:ext cx="3969606" cy="403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289153" y="3927527"/>
              <a:ext cx="0" cy="139086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2289155" y="1845170"/>
              <a:ext cx="1" cy="136725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1899920" y="5713748"/>
              <a:ext cx="339667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6657108" y="5713748"/>
              <a:ext cx="3198091" cy="66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10031485" y="1740490"/>
              <a:ext cx="1" cy="13672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0010753" y="3971930"/>
              <a:ext cx="2" cy="15144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4540637" y="5698265"/>
              <a:ext cx="28921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mtClean="0">
                  <a:latin typeface="Times New Roman" charset="0"/>
                  <a:ea typeface="Malgun Gothic" charset="-127"/>
                </a:rPr>
                <a:t>pic_width_in_luma_samples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8879257" y="3460210"/>
              <a:ext cx="2943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dirty="0" err="1">
                  <a:latin typeface="Times New Roman" charset="0"/>
                  <a:ea typeface="Malgun Gothic" charset="-127"/>
                </a:rPr>
                <a:t>pic_height_in_luma_samples</a:t>
              </a:r>
              <a:r>
                <a:rPr lang="en-US" dirty="0"/>
                <a:t> </a:t>
              </a:r>
            </a:p>
          </p:txBody>
        </p:sp>
        <p:sp>
          <p:nvSpPr>
            <p:cNvPr id="2" name="Cross 1"/>
            <p:cNvSpPr/>
            <p:nvPr/>
          </p:nvSpPr>
          <p:spPr>
            <a:xfrm>
              <a:off x="5681375" y="3408218"/>
              <a:ext cx="497752" cy="519309"/>
            </a:xfrm>
            <a:prstGeom prst="plus">
              <a:avLst>
                <a:gd name="adj" fmla="val 472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55306" y="4246353"/>
              <a:ext cx="187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0</a:t>
              </a:r>
              <a:r>
                <a:rPr lang="en-US" smtClean="0">
                  <a:solidFill>
                    <a:srgbClr val="0070C0"/>
                  </a:solidFill>
                </a:rPr>
                <a:t>° horizontal</a:t>
              </a:r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22117" y="3339642"/>
              <a:ext cx="187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0° vertical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919629" y="1740490"/>
              <a:ext cx="0" cy="374591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899920" y="3651426"/>
              <a:ext cx="795527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291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1521572" y="1304064"/>
            <a:ext cx="9552166" cy="4682255"/>
            <a:chOff x="1521572" y="1304064"/>
            <a:chExt cx="9552166" cy="4682255"/>
          </a:xfrm>
        </p:grpSpPr>
        <p:grpSp>
          <p:nvGrpSpPr>
            <p:cNvPr id="4" name="Group 3"/>
            <p:cNvGrpSpPr/>
            <p:nvPr/>
          </p:nvGrpSpPr>
          <p:grpSpPr>
            <a:xfrm>
              <a:off x="1998566" y="1304064"/>
              <a:ext cx="9075172" cy="4682255"/>
              <a:chOff x="2380228" y="2246581"/>
              <a:chExt cx="9075172" cy="468225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405628" y="2764126"/>
                <a:ext cx="7747000" cy="3560474"/>
              </a:xfrm>
              <a:prstGeom prst="rect">
                <a:avLst/>
              </a:prstGeom>
              <a:noFill/>
              <a:ln w="57150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>
                <a:off x="2405628" y="2587659"/>
                <a:ext cx="718572" cy="631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H="1" flipV="1">
                <a:off x="2394529" y="6506856"/>
                <a:ext cx="3396673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10405598" y="2715743"/>
                <a:ext cx="1" cy="136725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10393912" y="4987083"/>
                <a:ext cx="2" cy="15144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4100104" y="4099630"/>
                <a:ext cx="1673778" cy="1414887"/>
              </a:xfrm>
              <a:prstGeom prst="rect">
                <a:avLst/>
              </a:prstGeom>
              <a:noFill/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124200" y="3410634"/>
                <a:ext cx="3759201" cy="2385184"/>
              </a:xfrm>
              <a:prstGeom prst="rect">
                <a:avLst/>
              </a:prstGeom>
              <a:noFill/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6709732" y="5809495"/>
                <a:ext cx="910255" cy="820082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7594600" y="6559504"/>
                <a:ext cx="3860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8000"/>
                    </a:solidFill>
                  </a:rPr>
                  <a:t>What is sent from CDN and decoded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H="1">
                <a:off x="5766246" y="3186072"/>
                <a:ext cx="176833" cy="88816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733801" y="2764126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986699" y="2787687"/>
                <a:ext cx="26554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682673" y="2764126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405628" y="4010799"/>
                <a:ext cx="7747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405628" y="4611470"/>
                <a:ext cx="7747000" cy="4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405628" y="5163235"/>
                <a:ext cx="7747000" cy="4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309856" y="2764126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Left Arrow 24"/>
              <p:cNvSpPr/>
              <p:nvPr/>
            </p:nvSpPr>
            <p:spPr>
              <a:xfrm rot="11543144">
                <a:off x="4199331" y="4067611"/>
                <a:ext cx="709366" cy="365772"/>
              </a:xfrm>
              <a:prstGeom prst="leftArrow">
                <a:avLst>
                  <a:gd name="adj1" fmla="val 14858"/>
                  <a:gd name="adj2" fmla="val 54549"/>
                </a:avLst>
              </a:prstGeom>
              <a:solidFill>
                <a:srgbClr val="CC66FF"/>
              </a:solidFill>
              <a:ln w="28575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2405628" y="3408233"/>
                <a:ext cx="7747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380228" y="5791000"/>
                <a:ext cx="7747000" cy="48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124200" y="2764126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353960" y="2787687"/>
                <a:ext cx="0" cy="348854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883401" y="2775671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7467600" y="2700693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8153400" y="2700693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8839200" y="2775671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9525000" y="2775671"/>
                <a:ext cx="0" cy="35604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9182100" y="2540115"/>
                <a:ext cx="342900" cy="738663"/>
              </a:xfrm>
              <a:prstGeom prst="straightConnector1">
                <a:avLst/>
              </a:prstGeom>
              <a:ln>
                <a:solidFill>
                  <a:srgbClr val="3366FF"/>
                </a:solidFill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9378950" y="2246581"/>
                <a:ext cx="1714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3366FF"/>
                    </a:solidFill>
                  </a:rPr>
                  <a:t>c</a:t>
                </a:r>
                <a:r>
                  <a:rPr lang="en-US" dirty="0" smtClean="0">
                    <a:solidFill>
                      <a:srgbClr val="3366FF"/>
                    </a:solidFill>
                  </a:rPr>
                  <a:t>oded HEVC tile</a:t>
                </a:r>
                <a:endParaRPr lang="en-US" dirty="0">
                  <a:solidFill>
                    <a:srgbClr val="3366FF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221618" y="3398584"/>
                <a:ext cx="27676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CC66FF"/>
                    </a:solidFill>
                  </a:rPr>
                  <a:t>Max. full-res view-point shift accommodated during latency period from viewer to CDN tile segment update</a:t>
                </a:r>
                <a:endParaRPr lang="en-US" sz="1200" dirty="0">
                  <a:solidFill>
                    <a:srgbClr val="CC66FF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8839200" y="3408233"/>
                <a:ext cx="685800" cy="602566"/>
              </a:xfrm>
              <a:prstGeom prst="rect">
                <a:avLst/>
              </a:prstGeom>
              <a:noFill/>
              <a:ln w="57150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559739" y="2945272"/>
                <a:ext cx="33461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What is displayed (e.g. 1080x1080) in HMD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4587353" y="3357091"/>
              <a:ext cx="1615189" cy="1456140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925295" y="1320599"/>
              <a:ext cx="171438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err="1" smtClean="0">
                  <a:latin typeface="Times New Roman" charset="0"/>
                  <a:ea typeface="Times New Roman" charset="0"/>
                </a:rPr>
                <a:t>vr_info_frame_offset_x</a:t>
              </a:r>
              <a:r>
                <a:rPr lang="en-US" sz="1200" i="1" dirty="0" smtClean="0"/>
                <a:t> </a:t>
              </a:r>
              <a:endParaRPr lang="en-US" sz="1200" i="1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6501739" y="5557677"/>
              <a:ext cx="3198091" cy="66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1934890" y="1833700"/>
              <a:ext cx="5504" cy="638905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 rot="16200000">
              <a:off x="806889" y="2598417"/>
              <a:ext cx="170636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err="1" smtClean="0">
                  <a:latin typeface="Times New Roman" charset="0"/>
                  <a:ea typeface="Times New Roman" charset="0"/>
                </a:rPr>
                <a:t>vr_info_frame_offset_y</a:t>
              </a:r>
              <a:r>
                <a:rPr lang="en-US" sz="1200" i="1" dirty="0" smtClean="0"/>
                <a:t> </a:t>
              </a:r>
              <a:endParaRPr lang="en-US" sz="1200" i="1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2067845" y="1845170"/>
              <a:ext cx="681179" cy="620546"/>
            </a:xfrm>
            <a:prstGeom prst="straightConnector1">
              <a:avLst/>
            </a:prstGeom>
            <a:ln w="50800">
              <a:solidFill>
                <a:srgbClr val="0070C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729556" y="4877576"/>
              <a:ext cx="38497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/>
                <a:t>croppedWidth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5400000">
              <a:off x="5267460" y="3729346"/>
              <a:ext cx="2882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croppedHeight 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43366" y="5557291"/>
              <a:ext cx="23007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/>
                <a:t>v</a:t>
              </a:r>
              <a:r>
                <a:rPr lang="en-US" i="1" dirty="0" err="1" smtClean="0"/>
                <a:t>r_info_frame_width</a:t>
              </a:r>
              <a:endParaRPr lang="en-US" i="1" dirty="0"/>
            </a:p>
          </p:txBody>
        </p:sp>
        <p:sp>
          <p:nvSpPr>
            <p:cNvPr id="63" name="TextBox 62"/>
            <p:cNvSpPr txBox="1"/>
            <p:nvPr/>
          </p:nvSpPr>
          <p:spPr>
            <a:xfrm rot="5400000">
              <a:off x="8984625" y="3565449"/>
              <a:ext cx="25323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/>
                <a:t>Vr_info_frame_height</a:t>
              </a:r>
              <a:endParaRPr lang="en-US" i="1" dirty="0"/>
            </a:p>
          </p:txBody>
        </p:sp>
      </p:grp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99439" y="9306"/>
            <a:ext cx="10515600" cy="1325563"/>
          </a:xfrm>
        </p:spPr>
        <p:txBody>
          <a:bodyPr/>
          <a:lstStyle/>
          <a:p>
            <a:r>
              <a:rPr lang="en-US" dirty="0" smtClean="0"/>
              <a:t>Equi-rectangular: Tiled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7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373119" y="2171699"/>
          <a:ext cx="5831841" cy="2823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3947"/>
                <a:gridCol w="1943947"/>
                <a:gridCol w="1943947"/>
              </a:tblGrid>
              <a:tr h="1411605">
                <a:tc>
                  <a:txBody>
                    <a:bodyPr/>
                    <a:lstStyle/>
                    <a:p>
                      <a:r>
                        <a:rPr lang="en-US" dirty="0" smtClean="0"/>
                        <a:t>Front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1605">
                <a:tc>
                  <a:txBody>
                    <a:bodyPr/>
                    <a:lstStyle/>
                    <a:p>
                      <a:r>
                        <a:rPr lang="en-US" dirty="0" smtClean="0"/>
                        <a:t>Bottom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2714135" y="1748790"/>
            <a:ext cx="390948" cy="3543299"/>
            <a:chOff x="1742585" y="2297430"/>
            <a:chExt cx="390948" cy="3543299"/>
          </a:xfrm>
        </p:grpSpPr>
        <p:sp>
          <p:nvSpPr>
            <p:cNvPr id="7" name="TextBox 6"/>
            <p:cNvSpPr txBox="1"/>
            <p:nvPr/>
          </p:nvSpPr>
          <p:spPr>
            <a:xfrm rot="5400000">
              <a:off x="1107807" y="3825354"/>
              <a:ext cx="1682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croppedHeight </a:t>
              </a:r>
              <a:endParaRPr lang="en-US" i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948867" y="2297430"/>
              <a:ext cx="0" cy="4229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917710" y="5543548"/>
              <a:ext cx="1" cy="2971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809498" y="2720339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742585" y="5543547"/>
              <a:ext cx="361723" cy="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075858" y="1420170"/>
            <a:ext cx="6129102" cy="369332"/>
            <a:chOff x="2104308" y="1968810"/>
            <a:chExt cx="650248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4771663" y="1968810"/>
              <a:ext cx="3344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/>
                <a:t>croppedWidth </a:t>
              </a:r>
              <a:endParaRPr lang="en-US" i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2104308" y="2168364"/>
              <a:ext cx="19752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164873" y="2168364"/>
              <a:ext cx="144191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104308" y="2039301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8606790" y="203263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631647" y="5085218"/>
            <a:ext cx="1314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croppedWidth </a:t>
            </a:r>
            <a:r>
              <a:rPr lang="en-CA" sz="1200" b="1" i="1" dirty="0" smtClean="0"/>
              <a:t>/3</a:t>
            </a:r>
            <a:endParaRPr lang="en-US" sz="1200" i="1" dirty="0"/>
          </a:p>
          <a:p>
            <a:endParaRPr lang="en-US" sz="1200" i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7288662" y="5101021"/>
            <a:ext cx="557178" cy="258129"/>
            <a:chOff x="6481771" y="5636716"/>
            <a:chExt cx="557178" cy="258129"/>
          </a:xfrm>
        </p:grpSpPr>
        <p:cxnSp>
          <p:nvCxnSpPr>
            <p:cNvPr id="31" name="Straight Arrow Connector 30"/>
            <p:cNvCxnSpPr/>
            <p:nvPr/>
          </p:nvCxnSpPr>
          <p:spPr>
            <a:xfrm flipH="1">
              <a:off x="6481771" y="5756344"/>
              <a:ext cx="55717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481771" y="563671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4890150" y="5078640"/>
            <a:ext cx="418569" cy="258129"/>
            <a:chOff x="3918600" y="5627280"/>
            <a:chExt cx="418569" cy="258129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 rot="5400000">
            <a:off x="6436752" y="4282369"/>
            <a:ext cx="1445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croppedHeight </a:t>
            </a:r>
            <a:r>
              <a:rPr lang="en-CA" sz="1200" b="1" i="1" dirty="0" smtClean="0"/>
              <a:t>/2</a:t>
            </a:r>
            <a:endParaRPr lang="en-US" sz="1200" i="1" dirty="0"/>
          </a:p>
        </p:txBody>
      </p:sp>
      <p:grpSp>
        <p:nvGrpSpPr>
          <p:cNvPr id="39" name="Group 38"/>
          <p:cNvGrpSpPr/>
          <p:nvPr/>
        </p:nvGrpSpPr>
        <p:grpSpPr>
          <a:xfrm rot="16200000">
            <a:off x="6812552" y="3663524"/>
            <a:ext cx="418569" cy="258129"/>
            <a:chOff x="3918600" y="5627280"/>
            <a:chExt cx="418569" cy="258129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5400000">
            <a:off x="6812551" y="4656558"/>
            <a:ext cx="418569" cy="258129"/>
            <a:chOff x="3918600" y="5627280"/>
            <a:chExt cx="418569" cy="258129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849630" y="-14132"/>
            <a:ext cx="10515600" cy="1325563"/>
          </a:xfrm>
        </p:spPr>
        <p:txBody>
          <a:bodyPr/>
          <a:lstStyle/>
          <a:p>
            <a:r>
              <a:rPr lang="en-US" dirty="0" smtClean="0"/>
              <a:t>Cubic 3x2 Legacy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83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51867"/>
              </p:ext>
            </p:extLst>
          </p:nvPr>
        </p:nvGraphicFramePr>
        <p:xfrm>
          <a:off x="3373119" y="2171699"/>
          <a:ext cx="5831841" cy="2823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3947"/>
                <a:gridCol w="1943947"/>
                <a:gridCol w="1943947"/>
              </a:tblGrid>
              <a:tr h="1411605">
                <a:tc>
                  <a:txBody>
                    <a:bodyPr/>
                    <a:lstStyle/>
                    <a:p>
                      <a:r>
                        <a:rPr lang="en-US" dirty="0" smtClean="0"/>
                        <a:t>Front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1605">
                <a:tc>
                  <a:txBody>
                    <a:bodyPr/>
                    <a:lstStyle/>
                    <a:p>
                      <a:r>
                        <a:rPr lang="en-US" dirty="0" smtClean="0"/>
                        <a:t>Bottom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2714135" y="1748790"/>
            <a:ext cx="409786" cy="3543299"/>
            <a:chOff x="1742585" y="2297430"/>
            <a:chExt cx="409786" cy="3543299"/>
          </a:xfrm>
        </p:grpSpPr>
        <p:sp>
          <p:nvSpPr>
            <p:cNvPr id="7" name="TextBox 6"/>
            <p:cNvSpPr txBox="1"/>
            <p:nvPr/>
          </p:nvSpPr>
          <p:spPr>
            <a:xfrm rot="5400000">
              <a:off x="911383" y="4143969"/>
              <a:ext cx="21126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croppedHeight 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948867" y="2297430"/>
              <a:ext cx="0" cy="4229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917710" y="5543548"/>
              <a:ext cx="1" cy="2971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809498" y="2720339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742585" y="5543547"/>
              <a:ext cx="361723" cy="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075858" y="1402914"/>
            <a:ext cx="6129102" cy="369332"/>
            <a:chOff x="2104308" y="1951554"/>
            <a:chExt cx="6502482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4709778" y="1951554"/>
              <a:ext cx="1918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croppedWidth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2104308" y="2168364"/>
              <a:ext cx="19752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164873" y="2168364"/>
              <a:ext cx="144191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104308" y="2039301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8606790" y="203263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631598" y="5082151"/>
            <a:ext cx="1765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i="1" dirty="0" smtClean="0"/>
              <a:t>vr_info_face_width</a:t>
            </a:r>
            <a:endParaRPr lang="en-US" sz="1200" i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7288662" y="5101021"/>
            <a:ext cx="557178" cy="258129"/>
            <a:chOff x="6481771" y="5636716"/>
            <a:chExt cx="557178" cy="258129"/>
          </a:xfrm>
        </p:grpSpPr>
        <p:cxnSp>
          <p:nvCxnSpPr>
            <p:cNvPr id="31" name="Straight Arrow Connector 30"/>
            <p:cNvCxnSpPr/>
            <p:nvPr/>
          </p:nvCxnSpPr>
          <p:spPr>
            <a:xfrm flipH="1">
              <a:off x="6481771" y="5756344"/>
              <a:ext cx="55717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481771" y="563671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4890150" y="5078640"/>
            <a:ext cx="418569" cy="258129"/>
            <a:chOff x="3918600" y="5627280"/>
            <a:chExt cx="418569" cy="258129"/>
          </a:xfrm>
        </p:grpSpPr>
        <p:cxnSp>
          <p:nvCxnSpPr>
            <p:cNvPr id="34" name="Straight Connector 33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 rot="5400000">
            <a:off x="6290703" y="4175345"/>
            <a:ext cx="1822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i="1" dirty="0" smtClean="0"/>
              <a:t>vr_info_face_height</a:t>
            </a:r>
            <a:endParaRPr lang="en-US" sz="1200" i="1" dirty="0"/>
          </a:p>
        </p:txBody>
      </p:sp>
      <p:grpSp>
        <p:nvGrpSpPr>
          <p:cNvPr id="39" name="Group 38"/>
          <p:cNvGrpSpPr/>
          <p:nvPr/>
        </p:nvGrpSpPr>
        <p:grpSpPr>
          <a:xfrm rot="16200000">
            <a:off x="6812552" y="3663524"/>
            <a:ext cx="418569" cy="258129"/>
            <a:chOff x="3918600" y="5627280"/>
            <a:chExt cx="418569" cy="258129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5400000">
            <a:off x="6812551" y="4656558"/>
            <a:ext cx="418569" cy="258129"/>
            <a:chOff x="3918600" y="5627280"/>
            <a:chExt cx="418569" cy="258129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4337169" y="5627280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918600" y="5756344"/>
              <a:ext cx="418569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849630" y="-14132"/>
            <a:ext cx="10515600" cy="1325563"/>
          </a:xfrm>
        </p:spPr>
        <p:txBody>
          <a:bodyPr/>
          <a:lstStyle/>
          <a:p>
            <a:r>
              <a:rPr lang="en-US" dirty="0" smtClean="0"/>
              <a:t>Cubic 3x2 Tiled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2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154678" y="1860788"/>
          <a:ext cx="6502480" cy="39113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5620"/>
                <a:gridCol w="1625620"/>
                <a:gridCol w="1625620"/>
                <a:gridCol w="1625620"/>
              </a:tblGrid>
              <a:tr h="1349110">
                <a:tc>
                  <a:txBody>
                    <a:bodyPr/>
                    <a:lstStyle/>
                    <a:p>
                      <a:r>
                        <a:rPr lang="en-US" dirty="0" smtClean="0"/>
                        <a:t>Top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104">
                <a:tc>
                  <a:txBody>
                    <a:bodyPr/>
                    <a:lstStyle/>
                    <a:p>
                      <a:r>
                        <a:rPr lang="en-US" dirty="0" smtClean="0"/>
                        <a:t>Front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104">
                <a:tc>
                  <a:txBody>
                    <a:bodyPr/>
                    <a:lstStyle/>
                    <a:p>
                      <a:r>
                        <a:rPr lang="en-US" dirty="0" smtClean="0"/>
                        <a:t>Bottom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 rot="5400000">
            <a:off x="1505902" y="3859128"/>
            <a:ext cx="231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croppedHeight 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34541" y="4609428"/>
            <a:ext cx="1440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croppedWidth </a:t>
            </a:r>
            <a:r>
              <a:rPr lang="en-US" sz="1200" i="1" dirty="0" smtClean="0"/>
              <a:t>/4</a:t>
            </a:r>
            <a:endParaRPr lang="en-US" sz="1200" i="1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9123354" y="3962633"/>
            <a:ext cx="1815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croppedHeight </a:t>
            </a:r>
            <a:r>
              <a:rPr lang="en-CA" sz="1200" b="1" i="1" dirty="0" smtClean="0"/>
              <a:t>/3</a:t>
            </a:r>
            <a:endParaRPr lang="en-US" sz="1200" i="1" dirty="0"/>
          </a:p>
        </p:txBody>
      </p:sp>
      <p:grpSp>
        <p:nvGrpSpPr>
          <p:cNvPr id="40" name="Group 39"/>
          <p:cNvGrpSpPr/>
          <p:nvPr/>
        </p:nvGrpSpPr>
        <p:grpSpPr>
          <a:xfrm>
            <a:off x="2480898" y="1287975"/>
            <a:ext cx="7556358" cy="4484131"/>
            <a:chOff x="2286588" y="807958"/>
            <a:chExt cx="7556358" cy="4484131"/>
          </a:xfrm>
        </p:grpSpPr>
        <p:sp>
          <p:nvSpPr>
            <p:cNvPr id="6" name="TextBox 5"/>
            <p:cNvSpPr txBox="1"/>
            <p:nvPr/>
          </p:nvSpPr>
          <p:spPr>
            <a:xfrm>
              <a:off x="5664872" y="807958"/>
              <a:ext cx="1677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croppedWidth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2960368" y="1048224"/>
              <a:ext cx="19752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7895009" y="1041561"/>
              <a:ext cx="1567841" cy="66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960368" y="919161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9462850" y="91249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425957" y="4730596"/>
              <a:ext cx="0" cy="5614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86588" y="5292088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2461713" y="1389943"/>
              <a:ext cx="1" cy="3945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286588" y="1389942"/>
              <a:ext cx="361723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462848" y="4029787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905670" y="4158851"/>
              <a:ext cx="557178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7914352" y="4158852"/>
              <a:ext cx="55717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914352" y="4039224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9656348" y="2713369"/>
              <a:ext cx="1" cy="3945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9481223" y="2713368"/>
              <a:ext cx="361723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9644728" y="3563777"/>
              <a:ext cx="8036" cy="409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9505359" y="3973346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49630" y="-14132"/>
            <a:ext cx="10515600" cy="1325563"/>
          </a:xfrm>
        </p:spPr>
        <p:txBody>
          <a:bodyPr/>
          <a:lstStyle/>
          <a:p>
            <a:r>
              <a:rPr lang="en-US" dirty="0" smtClean="0"/>
              <a:t>Cubic 4x3 Legacy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3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708754"/>
              </p:ext>
            </p:extLst>
          </p:nvPr>
        </p:nvGraphicFramePr>
        <p:xfrm>
          <a:off x="3154678" y="1860788"/>
          <a:ext cx="6502480" cy="39113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5620"/>
                <a:gridCol w="1625620"/>
                <a:gridCol w="1625620"/>
                <a:gridCol w="1625620"/>
              </a:tblGrid>
              <a:tr h="1349110">
                <a:tc>
                  <a:txBody>
                    <a:bodyPr/>
                    <a:lstStyle/>
                    <a:p>
                      <a:r>
                        <a:rPr lang="en-US" dirty="0" smtClean="0"/>
                        <a:t>Top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104">
                <a:tc>
                  <a:txBody>
                    <a:bodyPr/>
                    <a:lstStyle/>
                    <a:p>
                      <a:r>
                        <a:rPr lang="en-US" dirty="0" smtClean="0"/>
                        <a:t>Front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104">
                <a:tc>
                  <a:txBody>
                    <a:bodyPr/>
                    <a:lstStyle/>
                    <a:p>
                      <a:r>
                        <a:rPr lang="en-US" dirty="0" smtClean="0"/>
                        <a:t>Bottom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 rot="5400000">
            <a:off x="1651757" y="3693988"/>
            <a:ext cx="201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croppedHeight 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00631" y="4629433"/>
            <a:ext cx="1673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i="1" dirty="0" smtClean="0"/>
              <a:t>virtual_face_width</a:t>
            </a:r>
            <a:endParaRPr lang="en-US" sz="1200" i="1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9321406" y="3758465"/>
            <a:ext cx="1464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i="1" dirty="0" smtClean="0"/>
              <a:t>virtual_face_height</a:t>
            </a:r>
            <a:endParaRPr lang="en-US" sz="1200" i="1" dirty="0"/>
          </a:p>
        </p:txBody>
      </p:sp>
      <p:grpSp>
        <p:nvGrpSpPr>
          <p:cNvPr id="40" name="Group 39"/>
          <p:cNvGrpSpPr/>
          <p:nvPr/>
        </p:nvGrpSpPr>
        <p:grpSpPr>
          <a:xfrm>
            <a:off x="2480898" y="1325183"/>
            <a:ext cx="7556358" cy="4446923"/>
            <a:chOff x="2286588" y="845166"/>
            <a:chExt cx="7556358" cy="4446923"/>
          </a:xfrm>
        </p:grpSpPr>
        <p:sp>
          <p:nvSpPr>
            <p:cNvPr id="6" name="TextBox 5"/>
            <p:cNvSpPr txBox="1"/>
            <p:nvPr/>
          </p:nvSpPr>
          <p:spPr>
            <a:xfrm>
              <a:off x="5553672" y="845166"/>
              <a:ext cx="1788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croppedWidth</a:t>
              </a:r>
              <a:endParaRPr lang="en-US" i="1" dirty="0">
                <a:solidFill>
                  <a:srgbClr val="00B05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2960368" y="1048224"/>
              <a:ext cx="19752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7895009" y="1041561"/>
              <a:ext cx="1567841" cy="66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960368" y="919161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9462850" y="912496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425032" y="4029787"/>
              <a:ext cx="925" cy="12623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86588" y="5292088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2461714" y="1389943"/>
              <a:ext cx="5735" cy="903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286588" y="1389942"/>
              <a:ext cx="361723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462848" y="4029787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905670" y="4158851"/>
              <a:ext cx="557178" cy="9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7914352" y="4158852"/>
              <a:ext cx="55717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914352" y="4039224"/>
              <a:ext cx="0" cy="2581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9656348" y="2713369"/>
              <a:ext cx="1" cy="3945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9481223" y="2713368"/>
              <a:ext cx="361723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9644728" y="3563777"/>
              <a:ext cx="8036" cy="4095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9505359" y="3973346"/>
              <a:ext cx="29481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49630" y="-14132"/>
            <a:ext cx="10515600" cy="1325563"/>
          </a:xfrm>
        </p:spPr>
        <p:txBody>
          <a:bodyPr/>
          <a:lstStyle/>
          <a:p>
            <a:r>
              <a:rPr lang="en-US" dirty="0" smtClean="0"/>
              <a:t>Cubic 4x3 Tiled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1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849630" y="987107"/>
            <a:ext cx="10284899" cy="5358802"/>
            <a:chOff x="847921" y="1432877"/>
            <a:chExt cx="10284899" cy="5358802"/>
          </a:xfrm>
        </p:grpSpPr>
        <p:grpSp>
          <p:nvGrpSpPr>
            <p:cNvPr id="96" name="Group 95"/>
            <p:cNvGrpSpPr/>
            <p:nvPr/>
          </p:nvGrpSpPr>
          <p:grpSpPr>
            <a:xfrm>
              <a:off x="847921" y="1432877"/>
              <a:ext cx="9989371" cy="4894631"/>
              <a:chOff x="847921" y="1432877"/>
              <a:chExt cx="9989371" cy="4894631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185639" y="2029522"/>
                <a:ext cx="1103971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Multi-camera Capture</a:t>
                </a:r>
                <a:endParaRPr lang="en-US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919653" y="2306521"/>
                <a:ext cx="1103971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Stitch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555166" y="2306521"/>
                <a:ext cx="118017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Projection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283882" y="2168021"/>
                <a:ext cx="118017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HEVC encode</a:t>
                </a:r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9169093" y="2168020"/>
                <a:ext cx="1385885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OMAF composing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036026" y="3818112"/>
                <a:ext cx="1618273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mtClean="0"/>
                  <a:t>DASH server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284115" y="5188735"/>
                <a:ext cx="118017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DASH client</a:t>
                </a:r>
                <a:endParaRPr lang="en-US" dirty="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2163001" y="3595333"/>
                <a:ext cx="1422400" cy="812423"/>
                <a:chOff x="8252178" y="4324021"/>
                <a:chExt cx="1422400" cy="812423"/>
              </a:xfrm>
            </p:grpSpPr>
            <p:sp>
              <p:nvSpPr>
                <p:cNvPr id="11" name="Cloud 10"/>
                <p:cNvSpPr/>
                <p:nvPr/>
              </p:nvSpPr>
              <p:spPr>
                <a:xfrm>
                  <a:off x="8252178" y="4324021"/>
                  <a:ext cx="1422400" cy="812423"/>
                </a:xfrm>
                <a:prstGeom prst="cloud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500534" y="4545566"/>
                  <a:ext cx="10950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network</a:t>
                  </a:r>
                  <a:endParaRPr lang="en-US" dirty="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4699309" y="5180375"/>
                <a:ext cx="1180172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HEVC Decode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845162" y="5327234"/>
                <a:ext cx="118017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Renderer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114411" y="5176439"/>
                <a:ext cx="1722881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Head mounted device (HMD)</a:t>
                </a:r>
                <a:endParaRPr lang="en-US" dirty="0"/>
              </a:p>
            </p:txBody>
          </p:sp>
          <p:cxnSp>
            <p:nvCxnSpPr>
              <p:cNvPr id="18" name="Straight Arrow Connector 17"/>
              <p:cNvCxnSpPr>
                <a:stCxn id="4" idx="3"/>
                <a:endCxn id="5" idx="1"/>
              </p:cNvCxnSpPr>
              <p:nvPr/>
            </p:nvCxnSpPr>
            <p:spPr>
              <a:xfrm>
                <a:off x="3289610" y="2491187"/>
                <a:ext cx="6300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5" idx="3"/>
                <a:endCxn id="6" idx="1"/>
              </p:cNvCxnSpPr>
              <p:nvPr/>
            </p:nvCxnSpPr>
            <p:spPr>
              <a:xfrm>
                <a:off x="5023624" y="2491187"/>
                <a:ext cx="5315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stCxn id="6" idx="3"/>
                <a:endCxn id="7" idx="1"/>
              </p:cNvCxnSpPr>
              <p:nvPr/>
            </p:nvCxnSpPr>
            <p:spPr>
              <a:xfrm>
                <a:off x="6735338" y="2491187"/>
                <a:ext cx="54854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7" idx="3"/>
                <a:endCxn id="8" idx="1"/>
              </p:cNvCxnSpPr>
              <p:nvPr/>
            </p:nvCxnSpPr>
            <p:spPr>
              <a:xfrm flipV="1">
                <a:off x="8464054" y="2491186"/>
                <a:ext cx="70503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38" idx="1"/>
                <a:endCxn id="9" idx="3"/>
              </p:cNvCxnSpPr>
              <p:nvPr/>
            </p:nvCxnSpPr>
            <p:spPr>
              <a:xfrm flipH="1">
                <a:off x="7654299" y="4001546"/>
                <a:ext cx="1398601" cy="12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9052900" y="3678380"/>
                <a:ext cx="1502078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DASH encapsulation</a:t>
                </a:r>
                <a:endParaRPr lang="en-US" dirty="0"/>
              </a:p>
            </p:txBody>
          </p:sp>
          <p:cxnSp>
            <p:nvCxnSpPr>
              <p:cNvPr id="42" name="Straight Arrow Connector 41"/>
              <p:cNvCxnSpPr>
                <a:stCxn id="8" idx="2"/>
              </p:cNvCxnSpPr>
              <p:nvPr/>
            </p:nvCxnSpPr>
            <p:spPr>
              <a:xfrm flipH="1">
                <a:off x="9862035" y="2814351"/>
                <a:ext cx="1" cy="86402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9" idx="1"/>
                <a:endCxn id="11" idx="0"/>
              </p:cNvCxnSpPr>
              <p:nvPr/>
            </p:nvCxnSpPr>
            <p:spPr>
              <a:xfrm flipH="1" flipV="1">
                <a:off x="3584216" y="4001545"/>
                <a:ext cx="2451810" cy="12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stCxn id="11" idx="1"/>
                <a:endCxn id="10" idx="0"/>
              </p:cNvCxnSpPr>
              <p:nvPr/>
            </p:nvCxnSpPr>
            <p:spPr>
              <a:xfrm>
                <a:off x="2874201" y="4406891"/>
                <a:ext cx="0" cy="7818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10" idx="3"/>
                <a:endCxn id="14" idx="1"/>
              </p:cNvCxnSpPr>
              <p:nvPr/>
            </p:nvCxnSpPr>
            <p:spPr>
              <a:xfrm flipV="1">
                <a:off x="3464287" y="5503541"/>
                <a:ext cx="1235022" cy="83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14" idx="3"/>
              </p:cNvCxnSpPr>
              <p:nvPr/>
            </p:nvCxnSpPr>
            <p:spPr>
              <a:xfrm flipV="1">
                <a:off x="5879481" y="5503540"/>
                <a:ext cx="965681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>
                <a:stCxn id="15" idx="3"/>
              </p:cNvCxnSpPr>
              <p:nvPr/>
            </p:nvCxnSpPr>
            <p:spPr>
              <a:xfrm flipV="1">
                <a:off x="8025334" y="5499606"/>
                <a:ext cx="1089077" cy="122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Elbow Connector 69"/>
              <p:cNvCxnSpPr>
                <a:stCxn id="16" idx="2"/>
                <a:endCxn id="15" idx="2"/>
              </p:cNvCxnSpPr>
              <p:nvPr/>
            </p:nvCxnSpPr>
            <p:spPr>
              <a:xfrm rot="5400000" flipH="1">
                <a:off x="8642448" y="4489366"/>
                <a:ext cx="126204" cy="2540604"/>
              </a:xfrm>
              <a:prstGeom prst="bentConnector3">
                <a:avLst>
                  <a:gd name="adj1" fmla="val -181135"/>
                </a:avLst>
              </a:prstGeom>
              <a:ln>
                <a:solidFill>
                  <a:srgbClr val="7030A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5555166" y="6019731"/>
                <a:ext cx="33945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7030A0"/>
                    </a:solidFill>
                  </a:rPr>
                  <a:t>Head &amp; </a:t>
                </a:r>
                <a:r>
                  <a:rPr lang="en-US" sz="1400" i="1" smtClean="0">
                    <a:solidFill>
                      <a:srgbClr val="7030A0"/>
                    </a:solidFill>
                  </a:rPr>
                  <a:t>eye tracking telemetry</a:t>
                </a:r>
                <a:endParaRPr lang="en-US" sz="1400" i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74" name="Elbow Connector 73"/>
              <p:cNvCxnSpPr>
                <a:stCxn id="16" idx="2"/>
                <a:endCxn id="10" idx="2"/>
              </p:cNvCxnSpPr>
              <p:nvPr/>
            </p:nvCxnSpPr>
            <p:spPr>
              <a:xfrm rot="5400000">
                <a:off x="6418879" y="2278093"/>
                <a:ext cx="12296" cy="7101651"/>
              </a:xfrm>
              <a:prstGeom prst="bentConnector3">
                <a:avLst>
                  <a:gd name="adj1" fmla="val 1959141"/>
                </a:avLst>
              </a:prstGeom>
              <a:ln>
                <a:solidFill>
                  <a:srgbClr val="7030A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Elbow Connector 77"/>
              <p:cNvCxnSpPr>
                <a:stCxn id="10" idx="1"/>
                <a:endCxn id="11" idx="2"/>
              </p:cNvCxnSpPr>
              <p:nvPr/>
            </p:nvCxnSpPr>
            <p:spPr>
              <a:xfrm rot="10800000">
                <a:off x="2167413" y="4001545"/>
                <a:ext cx="116702" cy="1510356"/>
              </a:xfrm>
              <a:prstGeom prst="bentConnector3">
                <a:avLst>
                  <a:gd name="adj1" fmla="val 299664"/>
                </a:avLst>
              </a:prstGeom>
              <a:ln>
                <a:solidFill>
                  <a:srgbClr val="7030A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847921" y="4424662"/>
                <a:ext cx="11922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7030A0"/>
                    </a:solidFill>
                  </a:rPr>
                  <a:t>Request for tiles within </a:t>
                </a:r>
                <a:r>
                  <a:rPr lang="en-US" sz="1400" i="1" dirty="0" err="1" smtClean="0">
                    <a:solidFill>
                      <a:srgbClr val="7030A0"/>
                    </a:solidFill>
                  </a:rPr>
                  <a:t>FoV</a:t>
                </a:r>
                <a:r>
                  <a:rPr lang="en-US" sz="1400" i="1" dirty="0" smtClean="0">
                    <a:solidFill>
                      <a:srgbClr val="7030A0"/>
                    </a:solidFill>
                  </a:rPr>
                  <a:t> window</a:t>
                </a:r>
                <a:endParaRPr lang="en-US" sz="1400" i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81" name="Elbow Connector 80"/>
              <p:cNvCxnSpPr>
                <a:stCxn id="11" idx="3"/>
                <a:endCxn id="9" idx="0"/>
              </p:cNvCxnSpPr>
              <p:nvPr/>
            </p:nvCxnSpPr>
            <p:spPr>
              <a:xfrm rot="16200000" flipH="1">
                <a:off x="4771518" y="1744467"/>
                <a:ext cx="176328" cy="3970962"/>
              </a:xfrm>
              <a:prstGeom prst="bentConnector3">
                <a:avLst>
                  <a:gd name="adj1" fmla="val -155988"/>
                </a:avLst>
              </a:prstGeom>
              <a:ln>
                <a:solidFill>
                  <a:srgbClr val="7030A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Elbow Connector 84"/>
              <p:cNvCxnSpPr>
                <a:stCxn id="11" idx="2"/>
                <a:endCxn id="11" idx="3"/>
              </p:cNvCxnSpPr>
              <p:nvPr/>
            </p:nvCxnSpPr>
            <p:spPr>
              <a:xfrm rot="10800000" flipH="1">
                <a:off x="2167413" y="3641785"/>
                <a:ext cx="706788" cy="359761"/>
              </a:xfrm>
              <a:prstGeom prst="bentConnector4">
                <a:avLst>
                  <a:gd name="adj1" fmla="val 4227"/>
                  <a:gd name="adj2" fmla="val 1713"/>
                </a:avLst>
              </a:prstGeom>
              <a:ln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Elbow Connector 87"/>
              <p:cNvCxnSpPr>
                <a:stCxn id="14" idx="0"/>
                <a:endCxn id="15" idx="0"/>
              </p:cNvCxnSpPr>
              <p:nvPr/>
            </p:nvCxnSpPr>
            <p:spPr>
              <a:xfrm rot="16200000" flipH="1">
                <a:off x="6288891" y="4180878"/>
                <a:ext cx="146859" cy="2145853"/>
              </a:xfrm>
              <a:prstGeom prst="bentConnector3">
                <a:avLst>
                  <a:gd name="adj1" fmla="val -155660"/>
                </a:avLst>
              </a:prstGeom>
              <a:ln>
                <a:solidFill>
                  <a:srgbClr val="FF0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4558861" y="4671289"/>
                <a:ext cx="44940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FF0000"/>
                    </a:solidFill>
                  </a:rPr>
                  <a:t>Projection mapping metadata (</a:t>
                </a:r>
                <a:r>
                  <a:rPr lang="en-US" sz="1400" i="1" dirty="0" err="1" smtClean="0">
                    <a:solidFill>
                      <a:srgbClr val="FF0000"/>
                    </a:solidFill>
                  </a:rPr>
                  <a:t>vr_info</a:t>
                </a:r>
                <a:r>
                  <a:rPr lang="en-US" sz="1400" i="1" dirty="0" smtClean="0">
                    <a:solidFill>
                      <a:srgbClr val="FF0000"/>
                    </a:solidFill>
                  </a:rPr>
                  <a:t> ID 2)</a:t>
                </a:r>
                <a:endParaRPr lang="en-US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879481" y="1432877"/>
                <a:ext cx="33624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solidFill>
                      <a:srgbClr val="FF0000"/>
                    </a:solidFill>
                  </a:rPr>
                  <a:t>Projection mapping metadata (</a:t>
                </a:r>
                <a:r>
                  <a:rPr lang="en-US" sz="1400" i="1" dirty="0" err="1" smtClean="0">
                    <a:solidFill>
                      <a:srgbClr val="FF0000"/>
                    </a:solidFill>
                  </a:rPr>
                  <a:t>vr_info</a:t>
                </a:r>
                <a:r>
                  <a:rPr lang="en-US" sz="1400" i="1" dirty="0" smtClean="0">
                    <a:solidFill>
                      <a:srgbClr val="FF0000"/>
                    </a:solidFill>
                  </a:rPr>
                  <a:t> ID 1)</a:t>
                </a:r>
                <a:endParaRPr lang="en-US" sz="1400" i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3" name="Elbow Connector 92"/>
              <p:cNvCxnSpPr>
                <a:stCxn id="6" idx="0"/>
                <a:endCxn id="7" idx="0"/>
              </p:cNvCxnSpPr>
              <p:nvPr/>
            </p:nvCxnSpPr>
            <p:spPr>
              <a:xfrm rot="5400000" flipH="1" flipV="1">
                <a:off x="6940360" y="1372913"/>
                <a:ext cx="138500" cy="1728716"/>
              </a:xfrm>
              <a:prstGeom prst="bentConnector3">
                <a:avLst>
                  <a:gd name="adj1" fmla="val 265054"/>
                </a:avLst>
              </a:prstGeom>
              <a:ln>
                <a:solidFill>
                  <a:srgbClr val="FF0000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Rectangle 96"/>
            <p:cNvSpPr/>
            <p:nvPr/>
          </p:nvSpPr>
          <p:spPr>
            <a:xfrm>
              <a:off x="5795010" y="3527581"/>
              <a:ext cx="5337810" cy="879310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584216" y="2107101"/>
              <a:ext cx="3260946" cy="78249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418713" y="2788917"/>
              <a:ext cx="157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00B050"/>
                  </a:solidFill>
                </a:rPr>
                <a:t>authoring</a:t>
              </a:r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098910" y="4647877"/>
              <a:ext cx="9033909" cy="1832933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781202" y="3226330"/>
              <a:ext cx="157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00B050"/>
                  </a:solidFill>
                </a:rPr>
                <a:t>CDN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736642" y="6422347"/>
              <a:ext cx="1577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00B050"/>
                  </a:solidFill>
                </a:rPr>
                <a:t>VR player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49630" y="-14132"/>
            <a:ext cx="10515600" cy="1325563"/>
          </a:xfrm>
        </p:spPr>
        <p:txBody>
          <a:bodyPr/>
          <a:lstStyle/>
          <a:p>
            <a:r>
              <a:rPr lang="en-US" dirty="0" smtClean="0"/>
              <a:t>DASH/OMAF System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84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176</Words>
  <Application>Microsoft Macintosh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Malgun Gothic</vt:lpstr>
      <vt:lpstr>Times New Roman</vt:lpstr>
      <vt:lpstr>Arial</vt:lpstr>
      <vt:lpstr>Office Theme</vt:lpstr>
      <vt:lpstr>Equi-rectangular: Legacy</vt:lpstr>
      <vt:lpstr>Equi-rectangular: Tiled</vt:lpstr>
      <vt:lpstr>Cubic 3x2 Legacy</vt:lpstr>
      <vt:lpstr>Cubic 3x2 Tiled</vt:lpstr>
      <vt:lpstr>Cubic 4x3 Legacy</vt:lpstr>
      <vt:lpstr>Cubic 4x3 Tiled</vt:lpstr>
      <vt:lpstr>DASH/OMAF System diagram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Fogg</dc:creator>
  <cp:lastModifiedBy>Chad Fogg</cp:lastModifiedBy>
  <cp:revision>45</cp:revision>
  <dcterms:created xsi:type="dcterms:W3CDTF">2016-09-09T20:48:16Z</dcterms:created>
  <dcterms:modified xsi:type="dcterms:W3CDTF">2016-10-17T03:57:40Z</dcterms:modified>
</cp:coreProperties>
</file>