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6"/>
    <p:restoredTop sz="94666"/>
  </p:normalViewPr>
  <p:slideViewPr>
    <p:cSldViewPr snapToGrid="0" snapToObjects="1">
      <p:cViewPr>
        <p:scale>
          <a:sx n="86" d="100"/>
          <a:sy n="86" d="100"/>
        </p:scale>
        <p:origin x="232" y="3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4973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3705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74417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30104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803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61046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8814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7077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0569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5953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98029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27BD63-D41D-6648-941C-D9DB17C2EAE1}" type="datetimeFigureOut">
              <a:rPr lang="en-US" smtClean="0"/>
              <a:t>5/28/16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9F9FAB-79BB-F947-8B73-19389044AA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569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b="1" dirty="0"/>
              <a:t>On profiles and per-feature </a:t>
            </a:r>
            <a:r>
              <a:rPr lang="en-US" sz="4800" b="1" dirty="0" smtClean="0"/>
              <a:t>Flags</a:t>
            </a:r>
            <a:br>
              <a:rPr lang="en-US" sz="4800" b="1" dirty="0" smtClean="0"/>
            </a:br>
            <a:endParaRPr lang="en-US" sz="4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Stephan Wenger</a:t>
            </a:r>
            <a:br>
              <a:rPr lang="en-US" dirty="0" smtClean="0"/>
            </a:br>
            <a:r>
              <a:rPr lang="en-US" dirty="0" smtClean="0"/>
              <a:t>Vidyo, Inc.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70409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 of Proposal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Enable dial-down of coding tool-set from established profile</a:t>
            </a:r>
          </a:p>
          <a:p>
            <a:endParaRPr lang="en-US" dirty="0" smtClean="0"/>
          </a:p>
          <a:p>
            <a:r>
              <a:rPr lang="en-US" dirty="0" smtClean="0"/>
              <a:t>Decide early to use only subset of coding tools allowed in profile</a:t>
            </a:r>
          </a:p>
          <a:p>
            <a:pPr lvl="1"/>
            <a:r>
              <a:rPr lang="en-US" dirty="0" smtClean="0"/>
              <a:t>Early: cap-exchange (when available), high-level standard, …</a:t>
            </a:r>
          </a:p>
          <a:p>
            <a:r>
              <a:rPr lang="en-US" dirty="0" smtClean="0"/>
              <a:t>Indicate use (or non-use) of coding tools in SPS/VUI or similar</a:t>
            </a:r>
          </a:p>
          <a:p>
            <a:r>
              <a:rPr lang="en-US" dirty="0" smtClean="0"/>
              <a:t>Encode using only indicated subset of coding tools</a:t>
            </a:r>
          </a:p>
          <a:p>
            <a:endParaRPr lang="en-US" dirty="0"/>
          </a:p>
          <a:p>
            <a:r>
              <a:rPr lang="en-US" dirty="0" smtClean="0"/>
              <a:t>Decoder needs only to implement subset of coding tools indicated in SPS/VUI</a:t>
            </a:r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97475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Motivation for profile dial-down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Business need for “Profile” with feature set below max abilities of standard</a:t>
            </a:r>
          </a:p>
          <a:p>
            <a:r>
              <a:rPr lang="en-US" dirty="0" smtClean="0"/>
              <a:t>Can’t expect ITU/MPEG to create such new Profile quickly in many cases</a:t>
            </a:r>
          </a:p>
          <a:p>
            <a:pPr lvl="1"/>
            <a:r>
              <a:rPr lang="en-US" dirty="0" smtClean="0"/>
              <a:t>Technical concerns: Limited numbering space, etc.</a:t>
            </a:r>
          </a:p>
          <a:p>
            <a:pPr lvl="1"/>
            <a:r>
              <a:rPr lang="en-US" dirty="0" smtClean="0"/>
              <a:t>Slow acting committees, too much politics, last century approval processes, …</a:t>
            </a:r>
          </a:p>
          <a:p>
            <a:pPr lvl="1"/>
            <a:r>
              <a:rPr lang="en-US" dirty="0" smtClean="0"/>
              <a:t>Niche industry demands cannot be addressed in standards applicable to many/broader industries</a:t>
            </a:r>
          </a:p>
          <a:p>
            <a:pPr lvl="1"/>
            <a:r>
              <a:rPr lang="en-US" dirty="0" smtClean="0"/>
              <a:t>Result: non-compliant use of standard</a:t>
            </a:r>
          </a:p>
          <a:p>
            <a:r>
              <a:rPr lang="en-US" dirty="0" smtClean="0"/>
              <a:t>RAND commitment and other licensing issues bound to (substantial) compliance with standard as set by ITU/MPEG</a:t>
            </a:r>
          </a:p>
          <a:p>
            <a:pPr lvl="1"/>
            <a:r>
              <a:rPr lang="en-US" dirty="0" smtClean="0"/>
              <a:t>Motivation for standard compliance beyond </a:t>
            </a:r>
            <a:r>
              <a:rPr lang="en-US" dirty="0" err="1" smtClean="0"/>
              <a:t>interop</a:t>
            </a:r>
            <a:r>
              <a:rPr lang="en-US" dirty="0" smtClean="0"/>
              <a:t> constraints (which are not relevant in many environments, including but certainly not limited to walled garden)</a:t>
            </a:r>
          </a:p>
          <a:p>
            <a:r>
              <a:rPr lang="en-US" dirty="0" smtClean="0"/>
              <a:t>Not trying for perfect solution, but for a “better” one compared to today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39023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Profile Alternative: dial-up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H.263, as an example, has a fully functional video codec as baseline, plus</a:t>
            </a:r>
          </a:p>
          <a:p>
            <a:pPr lvl="1"/>
            <a:r>
              <a:rPr lang="en-US" dirty="0" smtClean="0"/>
              <a:t>13 optional modes, most (but not all) of which are known or suspected to be compatible with each other </a:t>
            </a:r>
          </a:p>
          <a:p>
            <a:pPr lvl="1"/>
            <a:r>
              <a:rPr lang="en-US" dirty="0" smtClean="0"/>
              <a:t>Some of the optional modes have </a:t>
            </a:r>
            <a:r>
              <a:rPr lang="en-US" dirty="0" err="1" smtClean="0"/>
              <a:t>submodes</a:t>
            </a:r>
            <a:r>
              <a:rPr lang="en-US" dirty="0" smtClean="0"/>
              <a:t> and parameters.  Some of the </a:t>
            </a:r>
            <a:r>
              <a:rPr lang="en-US" dirty="0" err="1" smtClean="0"/>
              <a:t>submodes</a:t>
            </a:r>
            <a:r>
              <a:rPr lang="en-US" dirty="0" smtClean="0"/>
              <a:t> and parameters are mutually exclusive, others not</a:t>
            </a:r>
          </a:p>
          <a:p>
            <a:pPr lvl="1"/>
            <a:r>
              <a:rPr lang="en-US" dirty="0" smtClean="0"/>
              <a:t>In H.245, 7 pages of definitions of </a:t>
            </a:r>
            <a:r>
              <a:rPr lang="en-US" dirty="0" err="1" smtClean="0"/>
              <a:t>codepoints</a:t>
            </a:r>
            <a:r>
              <a:rPr lang="en-US" dirty="0" smtClean="0"/>
              <a:t>, 3 pages of examples</a:t>
            </a:r>
          </a:p>
          <a:p>
            <a:pPr lvl="1"/>
            <a:r>
              <a:rPr lang="en-US" dirty="0" smtClean="0"/>
              <a:t>Interop and implementation nightmare</a:t>
            </a:r>
          </a:p>
          <a:p>
            <a:pPr lvl="1"/>
            <a:r>
              <a:rPr lang="en-US" dirty="0" smtClean="0"/>
              <a:t>Therefore, profiling through</a:t>
            </a:r>
          </a:p>
          <a:p>
            <a:pPr lvl="2"/>
            <a:r>
              <a:rPr lang="en-US" dirty="0" smtClean="0"/>
              <a:t>H.263++ Annex X, IMTC, cross-vendor agreements, …</a:t>
            </a:r>
          </a:p>
          <a:p>
            <a:r>
              <a:rPr lang="en-US" dirty="0"/>
              <a:t>N</a:t>
            </a:r>
            <a:r>
              <a:rPr lang="en-US" dirty="0" smtClean="0"/>
              <a:t>ot Viable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23644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Profile dial-down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H.264/AVC baseline, 3 flags are used to constrain baseline</a:t>
            </a:r>
          </a:p>
          <a:p>
            <a:pPr lvl="1"/>
            <a:r>
              <a:rPr lang="en-US" dirty="0" smtClean="0"/>
              <a:t>Introduced to facilitate (HW-) decoder implementation</a:t>
            </a:r>
          </a:p>
          <a:p>
            <a:pPr lvl="1"/>
            <a:r>
              <a:rPr lang="en-US" dirty="0" smtClean="0"/>
              <a:t>Effectively created a profile “Constrained Baseline” </a:t>
            </a:r>
          </a:p>
          <a:p>
            <a:pPr lvl="1"/>
            <a:r>
              <a:rPr lang="en-US" dirty="0" smtClean="0"/>
              <a:t>Allowed creating a </a:t>
            </a:r>
            <a:r>
              <a:rPr lang="en-US" i="1" dirty="0" smtClean="0"/>
              <a:t>compliant</a:t>
            </a:r>
            <a:r>
              <a:rPr lang="en-US" dirty="0" smtClean="0"/>
              <a:t> Baseline decoder without implementing FMO, ASO, RS</a:t>
            </a:r>
          </a:p>
          <a:p>
            <a:pPr lvl="1"/>
            <a:r>
              <a:rPr lang="en-US" dirty="0" smtClean="0"/>
              <a:t>Even with this mechanism, patent holdup over minor features of standard has happened, but not AFAIK over FMO, ASO, RS.</a:t>
            </a:r>
          </a:p>
          <a:p>
            <a:r>
              <a:rPr lang="en-US" dirty="0" smtClean="0"/>
              <a:t>In HEVC, no such flags</a:t>
            </a:r>
          </a:p>
          <a:p>
            <a:pPr lvl="1"/>
            <a:r>
              <a:rPr lang="en-US" dirty="0" smtClean="0"/>
              <a:t>Main profile is main profile is main profile; need to implement everything for full compliance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0007960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Proposal								1/2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Assign a flag indicating non-use of an encoder-optional tool</a:t>
            </a:r>
          </a:p>
          <a:p>
            <a:pPr lvl="1"/>
            <a:r>
              <a:rPr lang="en-US" dirty="0" smtClean="0"/>
              <a:t>Fine granularity: accepted proposal, accepted syntax element, …</a:t>
            </a:r>
          </a:p>
          <a:p>
            <a:pPr lvl="2"/>
            <a:r>
              <a:rPr lang="en-US" dirty="0" smtClean="0"/>
              <a:t>shouldn’t allow too many additional decisions in pixel-oriented or bit-oriented ops</a:t>
            </a:r>
          </a:p>
          <a:p>
            <a:pPr lvl="2"/>
            <a:r>
              <a:rPr lang="en-US" dirty="0" smtClean="0"/>
              <a:t>But too coarse granularity defeats purpose</a:t>
            </a:r>
          </a:p>
          <a:p>
            <a:pPr lvl="1"/>
            <a:r>
              <a:rPr lang="en-US" dirty="0" smtClean="0"/>
              <a:t>Probably need to keep syntax unchanged—some syntax elements become fixed value or don’t care when mechanism is not used</a:t>
            </a:r>
          </a:p>
          <a:p>
            <a:pPr lvl="2"/>
            <a:r>
              <a:rPr lang="en-US" dirty="0" smtClean="0"/>
              <a:t>Otherwise flags would need to be in normative syntax</a:t>
            </a:r>
          </a:p>
          <a:p>
            <a:pPr lvl="2"/>
            <a:r>
              <a:rPr lang="en-US" dirty="0" smtClean="0"/>
              <a:t>Opens loopholes for smart lawyers </a:t>
            </a:r>
            <a:r>
              <a:rPr lang="en-US" dirty="0" smtClean="0">
                <a:sym typeface="Wingdings"/>
              </a:rPr>
              <a:t>:-(</a:t>
            </a:r>
            <a:endParaRPr lang="en-US" dirty="0" smtClean="0"/>
          </a:p>
          <a:p>
            <a:pPr lvl="1"/>
            <a:r>
              <a:rPr lang="en-US" dirty="0" smtClean="0"/>
              <a:t>Expect hundreds of Flags</a:t>
            </a:r>
          </a:p>
          <a:p>
            <a:pPr lvl="1"/>
            <a:r>
              <a:rPr lang="en-US" dirty="0" smtClean="0"/>
              <a:t>Put flags, suitably entropy-coded, into VUI</a:t>
            </a:r>
          </a:p>
          <a:p>
            <a:pPr lvl="2"/>
            <a:r>
              <a:rPr lang="en-US" dirty="0" smtClean="0"/>
              <a:t>Flags describe whole bitstream, so no SEI</a:t>
            </a:r>
          </a:p>
          <a:p>
            <a:r>
              <a:rPr lang="en-US" dirty="0" smtClean="0"/>
              <a:t>Encoder sets flags based on stream properties it created</a:t>
            </a:r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984950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Proposal								2/2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following applies at the time when a system has to decide whether or not to handle a bitstream</a:t>
            </a:r>
          </a:p>
          <a:p>
            <a:pPr lvl="1"/>
            <a:r>
              <a:rPr lang="en-US" dirty="0" smtClean="0"/>
              <a:t>Handle == Decode, forward, etc.  Could be cap-exchange in a </a:t>
            </a:r>
            <a:r>
              <a:rPr lang="en-US" dirty="0" err="1" smtClean="0"/>
              <a:t>middlebox</a:t>
            </a:r>
            <a:r>
              <a:rPr lang="en-US" dirty="0" smtClean="0"/>
              <a:t>.  Could also be set-top-box decoder chip level</a:t>
            </a:r>
          </a:p>
          <a:p>
            <a:r>
              <a:rPr lang="en-US" dirty="0" smtClean="0"/>
              <a:t>If a decoder implements all of a profile, it does not have to look at VUI flags</a:t>
            </a:r>
          </a:p>
          <a:p>
            <a:r>
              <a:rPr lang="en-US" dirty="0" smtClean="0"/>
              <a:t>If a decoder implements only parts of a profile, it has to look at VUI flags and decode only if it includes all the tools the dialed-down bitstream uses</a:t>
            </a:r>
          </a:p>
          <a:p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1332477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Outlook/Options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the standard, need to define a compliant decoder as a decoder that either implements the full profile, or those parts of the profile that are used as indicated by the flags in the bitstream VUI</a:t>
            </a:r>
          </a:p>
          <a:p>
            <a:r>
              <a:rPr lang="en-US" dirty="0" smtClean="0"/>
              <a:t>In the standard, could define a Profile by “dialing down” from full standard</a:t>
            </a:r>
          </a:p>
          <a:p>
            <a:pPr lvl="1"/>
            <a:r>
              <a:rPr lang="en-US" dirty="0" smtClean="0"/>
              <a:t>That’s what most of the profile definition does today anyway, flags would probably simplify the definition language of profiles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46752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2589</TotalTime>
  <Words>658</Words>
  <Application>Microsoft Macintosh PowerPoint</Application>
  <PresentationFormat>Widescreen</PresentationFormat>
  <Paragraphs>59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Calibri</vt:lpstr>
      <vt:lpstr>Calibri Light</vt:lpstr>
      <vt:lpstr>Wingdings</vt:lpstr>
      <vt:lpstr>Arial</vt:lpstr>
      <vt:lpstr>Office Theme</vt:lpstr>
      <vt:lpstr>On profiles and per-feature Flags </vt:lpstr>
      <vt:lpstr>Outline of Proposal</vt:lpstr>
      <vt:lpstr>Motivation for profile dial-down</vt:lpstr>
      <vt:lpstr>Profile Alternative: dial-up</vt:lpstr>
      <vt:lpstr>Profile dial-down</vt:lpstr>
      <vt:lpstr>Proposal        1/2</vt:lpstr>
      <vt:lpstr>Proposal        2/2</vt:lpstr>
      <vt:lpstr>Outlook/Options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 profiles and per-feature Flags </dc:title>
  <dc:creator>Stephan Wenger</dc:creator>
  <cp:lastModifiedBy>Stephan Wenger</cp:lastModifiedBy>
  <cp:revision>9</cp:revision>
  <dcterms:created xsi:type="dcterms:W3CDTF">2016-05-28T12:47:08Z</dcterms:created>
  <dcterms:modified xsi:type="dcterms:W3CDTF">2016-05-30T07:56:38Z</dcterms:modified>
</cp:coreProperties>
</file>

<file path=docProps/thumbnail.jpeg>
</file>