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71" r:id="rId7"/>
    <p:sldId id="263" r:id="rId8"/>
    <p:sldId id="264" r:id="rId9"/>
    <p:sldId id="265" r:id="rId10"/>
    <p:sldId id="266" r:id="rId11"/>
    <p:sldId id="267" r:id="rId12"/>
    <p:sldId id="261" r:id="rId13"/>
    <p:sldId id="268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991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03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8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2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0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75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6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13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3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600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62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D59E9-54DF-45D0-978D-C68EA75AA754}" type="datetimeFigureOut">
              <a:rPr lang="en-US" smtClean="0"/>
              <a:t>2/23/2016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0DC16-113F-494B-A7F6-C6328C12A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9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HDR CE6: Test 4.1 - </a:t>
            </a:r>
            <a:r>
              <a:rPr lang="en-CA" b="1" dirty="0" err="1" smtClean="0"/>
              <a:t>Reshaper</a:t>
            </a:r>
            <a:r>
              <a:rPr lang="en-CA" b="1" dirty="0" smtClean="0"/>
              <a:t> from m37064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Bugdayci Sansli, </a:t>
            </a:r>
            <a:r>
              <a:rPr lang="en-US" dirty="0" err="1" smtClean="0"/>
              <a:t>A.K.Ramasubramonian</a:t>
            </a:r>
            <a:r>
              <a:rPr lang="en-US" dirty="0" smtClean="0"/>
              <a:t>, D. Rusanovskyy, J. Sole, M. Karczewicz</a:t>
            </a:r>
          </a:p>
          <a:p>
            <a:r>
              <a:rPr lang="en-US" dirty="0" smtClean="0"/>
              <a:t>QUALCOMM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387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decoded pictures at R2</a:t>
            </a:r>
            <a:endParaRPr lang="en-US" dirty="0"/>
          </a:p>
        </p:txBody>
      </p:sp>
      <p:pic>
        <p:nvPicPr>
          <p:cNvPr id="4098" name="Picture 2" descr="SunRiseframe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55582"/>
            <a:ext cx="9773417" cy="5502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9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77" y="1928357"/>
            <a:ext cx="11326063" cy="371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35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SEI message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 SEI message for the signaling of DRA parameters is proposed.</a:t>
            </a:r>
          </a:p>
          <a:p>
            <a:r>
              <a:rPr lang="en-US" dirty="0" smtClean="0"/>
              <a:t>The SEI message proposed here is implemented in HM16.7 and used in testing.</a:t>
            </a:r>
          </a:p>
          <a:p>
            <a:r>
              <a:rPr lang="en-US" dirty="0" smtClean="0"/>
              <a:t>Proposed syntax is the following: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007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0300" y="-72740"/>
            <a:ext cx="7725259" cy="718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79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mechanism to allow guided, end-user side conversion from HDR to SDR (or SDR to HDR) is </a:t>
            </a:r>
            <a:r>
              <a:rPr lang="en-US" dirty="0" smtClean="0"/>
              <a:t>described.</a:t>
            </a:r>
          </a:p>
          <a:p>
            <a:pPr lvl="1"/>
            <a:r>
              <a:rPr lang="en-CA" dirty="0" smtClean="0"/>
              <a:t>HDR </a:t>
            </a:r>
            <a:r>
              <a:rPr lang="en-CA" dirty="0"/>
              <a:t>to SDR conversion</a:t>
            </a:r>
          </a:p>
          <a:p>
            <a:pPr lvl="1"/>
            <a:r>
              <a:rPr lang="en-CA" dirty="0"/>
              <a:t>SDR to HDR conversion</a:t>
            </a:r>
            <a:endParaRPr lang="en-US" dirty="0"/>
          </a:p>
          <a:p>
            <a:pPr lvl="1"/>
            <a:r>
              <a:rPr lang="en-US" dirty="0"/>
              <a:t>Other dynamic range conversions such as for adaptation of the signal to the display, environment etc.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An SEI message is proposed to allow the signaling.</a:t>
            </a:r>
          </a:p>
          <a:p>
            <a:r>
              <a:rPr lang="en-US" dirty="0" smtClean="0"/>
              <a:t>An example use case is described and simulation results are provided.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 are grateful to BBC and Philips who have kindly provided cross-check for the proposal. </a:t>
            </a:r>
          </a:p>
        </p:txBody>
      </p:sp>
    </p:spTree>
    <p:extLst>
      <p:ext uri="{BB962C8B-B14F-4D97-AF65-F5344CB8AC3E}">
        <p14:creationId xmlns:p14="http://schemas.microsoft.com/office/powerpoint/2010/main" val="3477933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Based on Dynamic Range Adjustment (DRA) from m37064</a:t>
            </a:r>
          </a:p>
          <a:p>
            <a:r>
              <a:rPr lang="en-CA" dirty="0" smtClean="0"/>
              <a:t>Provides a method for a guided, end-user side, dynamic range conversion</a:t>
            </a:r>
          </a:p>
          <a:p>
            <a:pPr lvl="1"/>
            <a:r>
              <a:rPr lang="en-CA" dirty="0" smtClean="0"/>
              <a:t>HDR to SDR conversion</a:t>
            </a:r>
          </a:p>
          <a:p>
            <a:pPr lvl="1"/>
            <a:r>
              <a:rPr lang="en-CA" dirty="0" smtClean="0"/>
              <a:t>SDR to HDR conversion</a:t>
            </a:r>
            <a:endParaRPr lang="en-US" dirty="0" smtClean="0"/>
          </a:p>
          <a:p>
            <a:pPr lvl="1"/>
            <a:r>
              <a:rPr lang="en-US" dirty="0" smtClean="0"/>
              <a:t>Other </a:t>
            </a:r>
            <a:r>
              <a:rPr lang="en-US" dirty="0"/>
              <a:t>d</a:t>
            </a:r>
            <a:r>
              <a:rPr lang="en-US" dirty="0" smtClean="0"/>
              <a:t>ynamic </a:t>
            </a:r>
            <a:r>
              <a:rPr lang="en-US" dirty="0"/>
              <a:t>range </a:t>
            </a:r>
            <a:r>
              <a:rPr lang="en-US" dirty="0" smtClean="0"/>
              <a:t>conversions such as for adaptation of the signal to the display, environment etc.</a:t>
            </a:r>
            <a:endParaRPr lang="en-US" dirty="0"/>
          </a:p>
          <a:p>
            <a:r>
              <a:rPr lang="en-US" dirty="0"/>
              <a:t>Technology close to the ETM mode </a:t>
            </a:r>
            <a:r>
              <a:rPr lang="en-US" dirty="0" smtClean="0"/>
              <a:t>0</a:t>
            </a:r>
          </a:p>
          <a:p>
            <a:pPr lvl="1"/>
            <a:r>
              <a:rPr lang="en-US" dirty="0" err="1" smtClean="0"/>
              <a:t>Luma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/>
              <a:t>chroma</a:t>
            </a:r>
            <a:r>
              <a:rPr lang="en-US" dirty="0"/>
              <a:t> </a:t>
            </a:r>
            <a:r>
              <a:rPr lang="en-US" dirty="0" smtClean="0"/>
              <a:t>ATF (</a:t>
            </a:r>
            <a:r>
              <a:rPr lang="en-US" dirty="0" err="1" smtClean="0"/>
              <a:t>reshaper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Independent processing for each component</a:t>
            </a:r>
            <a:endParaRPr lang="en-US" dirty="0"/>
          </a:p>
          <a:p>
            <a:pPr lvl="1"/>
            <a:r>
              <a:rPr lang="en-US" dirty="0"/>
              <a:t>Piece-wise linear model</a:t>
            </a:r>
          </a:p>
          <a:p>
            <a:r>
              <a:rPr lang="en-US" dirty="0" smtClean="0"/>
              <a:t>SEI message for signaling of DRA parameters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356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Use Case 1 - SDR backwards compatible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Transmit SDR, recover HDR using SEI message</a:t>
            </a:r>
          </a:p>
          <a:p>
            <a:r>
              <a:rPr lang="en-US" dirty="0" smtClean="0"/>
              <a:t>SDR can be generated automatically from HDR Signal at preprocessing or it can be readily available to the encoder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60397"/>
            <a:ext cx="9900925" cy="246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27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Use Case 2 - SDR backwards compatible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Derivation of SDR and signaling of DRA parameters for recovery of HDR</a:t>
            </a:r>
          </a:p>
          <a:p>
            <a:r>
              <a:rPr lang="en-US" sz="2000" dirty="0" smtClean="0"/>
              <a:t>System Gamma Removal + HLG as the reference algorithm, sequence level determination of removed system gamma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" y="2961409"/>
            <a:ext cx="10009909" cy="3896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37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decoded pictures at 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SDR YUVs generated using the second example use case, based on derivation of SDR using reference algorithm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Container </a:t>
            </a:r>
            <a:r>
              <a:rPr lang="en-US" dirty="0" smtClean="0"/>
              <a:t>conversion from BT.2020 to BT.709 for display</a:t>
            </a:r>
          </a:p>
          <a:p>
            <a:pPr lvl="1"/>
            <a:r>
              <a:rPr lang="en-US" dirty="0" smtClean="0"/>
              <a:t>Three step conversion  </a:t>
            </a:r>
          </a:p>
          <a:p>
            <a:pPr lvl="2"/>
            <a:r>
              <a:rPr lang="en-US" dirty="0" smtClean="0"/>
              <a:t>SDR YUV to RGB BT.2020 using EOTF from BT.1886  </a:t>
            </a:r>
          </a:p>
          <a:p>
            <a:pPr lvl="2"/>
            <a:r>
              <a:rPr lang="en-US" dirty="0" smtClean="0"/>
              <a:t>RGB BT.2020 to RGB BT.709 color space conversion</a:t>
            </a:r>
          </a:p>
          <a:p>
            <a:pPr lvl="2"/>
            <a:r>
              <a:rPr lang="en-US" dirty="0" smtClean="0"/>
              <a:t>RGB BT.709 to SDR YUV using inverse EOTF from BT.1886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10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decoded pictures at R2</a:t>
            </a:r>
            <a:endParaRPr lang="en-US" dirty="0"/>
          </a:p>
        </p:txBody>
      </p:sp>
      <p:pic>
        <p:nvPicPr>
          <p:cNvPr id="1026" name="Picture 2" descr="EBUStartingframe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72" y="1473682"/>
            <a:ext cx="9565264" cy="5384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456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decoded pictures at R2</a:t>
            </a:r>
            <a:endParaRPr lang="en-US" dirty="0"/>
          </a:p>
        </p:txBody>
      </p:sp>
      <p:pic>
        <p:nvPicPr>
          <p:cNvPr id="2051" name="Picture 3" descr="GarageExitframe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27" y="1438708"/>
            <a:ext cx="9668510" cy="5419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1715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decoded pictures at R2</a:t>
            </a:r>
            <a:endParaRPr lang="en-US" dirty="0"/>
          </a:p>
        </p:txBody>
      </p:sp>
      <p:pic>
        <p:nvPicPr>
          <p:cNvPr id="4" name="Picture 2" descr="Marketframe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900" y="1501054"/>
            <a:ext cx="9515029" cy="535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593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decoded pictures at R2</a:t>
            </a:r>
            <a:endParaRPr lang="en-US" dirty="0"/>
          </a:p>
        </p:txBody>
      </p:sp>
      <p:pic>
        <p:nvPicPr>
          <p:cNvPr id="3074" name="Picture 2" descr="BikeS2frame000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69882"/>
            <a:ext cx="9585660" cy="538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980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391</Words>
  <Application>Microsoft Office PowerPoint</Application>
  <PresentationFormat>Widescreen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HDR CE6: Test 4.1 - Reshaper from m37064</vt:lpstr>
      <vt:lpstr>Introduction</vt:lpstr>
      <vt:lpstr>Example Use Case 1 - SDR backwards compatible configuration</vt:lpstr>
      <vt:lpstr>Example Use Case 2 - SDR backwards compatible configuration</vt:lpstr>
      <vt:lpstr>Example decoded pictures at R2</vt:lpstr>
      <vt:lpstr>Example decoded pictures at R2</vt:lpstr>
      <vt:lpstr>Example decoded pictures at R2</vt:lpstr>
      <vt:lpstr>Example decoded pictures at R2</vt:lpstr>
      <vt:lpstr>Example decoded pictures at R2</vt:lpstr>
      <vt:lpstr>Example decoded pictures at R2</vt:lpstr>
      <vt:lpstr>Simulation Results</vt:lpstr>
      <vt:lpstr>Proposed SEI message</vt:lpstr>
      <vt:lpstr>PowerPoint Presentation</vt:lpstr>
      <vt:lpstr>Conclusion </vt:lpstr>
    </vt:vector>
  </TitlesOfParts>
  <Company>Qualcomm Incorporated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HDR CE6: Test 4.1 - Reshaper from m37064</dc:title>
  <dc:creator>Bugdayci Sansli, Done</dc:creator>
  <cp:lastModifiedBy>Bugdayci Sansli, Done</cp:lastModifiedBy>
  <cp:revision>14</cp:revision>
  <dcterms:created xsi:type="dcterms:W3CDTF">2016-02-22T01:10:39Z</dcterms:created>
  <dcterms:modified xsi:type="dcterms:W3CDTF">2016-02-23T18:47:32Z</dcterms:modified>
</cp:coreProperties>
</file>