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42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2BEAF4-95AA-43F0-8518-DFCAC7867A32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817164-28EB-4E2D-BD56-1678B7B2D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1282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75864-BB33-413E-BD5B-ECC53E9ABB8E}" type="datetime1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JCTVC-W0078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585B4-6679-4E45-B718-966D0B29A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862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2AC3A-ADF7-4208-880E-F3D4E445CA08}" type="datetime1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JCTVC-W0078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585B4-6679-4E45-B718-966D0B29A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582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8FF40-FC4B-4333-8EA1-F8A3E33D0BD0}" type="datetime1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JCTVC-W0078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585B4-6679-4E45-B718-966D0B29A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556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7D8A3-D536-468C-9773-C7FC6EA95844}" type="datetime1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JCTVC-W0078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585B4-6679-4E45-B718-966D0B29A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328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9E6F3-830B-43AC-B912-CF9B4D3992EB}" type="datetime1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JCTVC-W0078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585B4-6679-4E45-B718-966D0B29A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290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2A84F-0C8C-4143-B1E8-626853D32C5D}" type="datetime1">
              <a:rPr lang="en-US" smtClean="0"/>
              <a:t>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JCTVC-W0078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585B4-6679-4E45-B718-966D0B29A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053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15365-F202-4923-9E97-D28FC4C32EE9}" type="datetime1">
              <a:rPr lang="en-US" smtClean="0"/>
              <a:t>2/21/2016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JCTVC-W0078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585B4-6679-4E45-B718-966D0B29A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22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FD617-6B56-416A-A232-2614BF19E07D}" type="datetime1">
              <a:rPr lang="en-US" smtClean="0"/>
              <a:t>2/21/2016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JCTVC-W0078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585B4-6679-4E45-B718-966D0B29A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16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F457C-ED1A-4332-BF47-928578163CC6}" type="datetime1">
              <a:rPr lang="en-US" smtClean="0"/>
              <a:t>2/21/2016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JCTVC-W0078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585B4-6679-4E45-B718-966D0B29A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91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F72A-2B51-4EAE-A9A1-34C9A6B0452B}" type="datetime1">
              <a:rPr lang="en-US" smtClean="0"/>
              <a:t>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JCTVC-W0078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585B4-6679-4E45-B718-966D0B29A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349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CC68F-D365-44A9-A2F3-6B9C4E751635}" type="datetime1">
              <a:rPr lang="en-US" smtClean="0"/>
              <a:t>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JCTVC-W0078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585B4-6679-4E45-B718-966D0B29A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616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72C36-F304-4D22-B3FA-0B1841873707}" type="datetime1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JCTVC-W0078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585B4-6679-4E45-B718-966D0B29A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236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Bottom-up hash value calculation and validity check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Wei Xiao, Bin Li and Jizheng Xu</a:t>
            </a:r>
          </a:p>
          <a:p>
            <a:r>
              <a:rPr lang="en-US" dirty="0" err="1"/>
              <a:t>Xidian</a:t>
            </a:r>
            <a:r>
              <a:rPr lang="en-US" dirty="0"/>
              <a:t> Univ. and Microsoft Corp.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JCTVC-W0078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320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Hash-based motion estimation is used in SCM</a:t>
            </a:r>
          </a:p>
          <a:p>
            <a:pPr lvl="1"/>
            <a:r>
              <a:rPr lang="en-US" dirty="0"/>
              <a:t>Hash value is generated for every possible block (8x8, 16x16, 32x32 and 64x64)</a:t>
            </a:r>
          </a:p>
          <a:p>
            <a:pPr lvl="1"/>
            <a:r>
              <a:rPr lang="en-US" dirty="0"/>
              <a:t>Except for blocks that are simple (horizontally or vertically uniform)</a:t>
            </a:r>
          </a:p>
          <a:p>
            <a:pPr lvl="2"/>
            <a:r>
              <a:rPr lang="en-US" dirty="0"/>
              <a:t>A validity check is used to tell if a block is simple or not</a:t>
            </a:r>
          </a:p>
          <a:p>
            <a:r>
              <a:rPr lang="en-US" dirty="0"/>
              <a:t>Computation for hash table generation</a:t>
            </a:r>
          </a:p>
          <a:p>
            <a:pPr lvl="1"/>
            <a:r>
              <a:rPr lang="en-US" dirty="0"/>
              <a:t>Calculations for different block sizes are independent</a:t>
            </a:r>
          </a:p>
          <a:p>
            <a:pPr lvl="1"/>
            <a:r>
              <a:rPr lang="en-US" dirty="0"/>
              <a:t>W*H*4 CRC</a:t>
            </a:r>
          </a:p>
          <a:p>
            <a:pPr lvl="1"/>
            <a:r>
              <a:rPr lang="en-US" dirty="0"/>
              <a:t>W*H*4 </a:t>
            </a:r>
            <a:r>
              <a:rPr lang="en-US" altLang="zh-CN" dirty="0"/>
              <a:t>validity check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JCTVC-W0078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519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Hierarchical hash design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JCTVC-W0078</a:t>
            </a:r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1299" y="3234312"/>
            <a:ext cx="9461500" cy="3122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613890"/>
            <a:ext cx="845719" cy="11788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43100" y="1866900"/>
            <a:ext cx="14638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B: 2Nx2N</a:t>
            </a:r>
          </a:p>
          <a:p>
            <a:r>
              <a:rPr lang="en-US" dirty="0"/>
              <a:t>SB0-SB3: </a:t>
            </a:r>
            <a:r>
              <a:rPr lang="en-US" dirty="0" err="1"/>
              <a:t>NxN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038600" y="1880149"/>
            <a:ext cx="66999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Original:    Hash(B)=CRC[p(0,0), p(0,1), …, p(2N-1,2N-1)]</a:t>
            </a:r>
          </a:p>
          <a:p>
            <a:r>
              <a:rPr lang="en-US" dirty="0"/>
              <a:t>Proposed: Hash(B)=CRC[Hash(SB0), Hash(SB1), Hash(SB2), Hash(SB3)]</a:t>
            </a:r>
          </a:p>
        </p:txBody>
      </p:sp>
    </p:spTree>
    <p:extLst>
      <p:ext uri="{BB962C8B-B14F-4D97-AF65-F5344CB8AC3E}">
        <p14:creationId xmlns:p14="http://schemas.microsoft.com/office/powerpoint/2010/main" val="3094905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Complexity reduction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SCM</a:t>
            </a:r>
          </a:p>
          <a:p>
            <a:pPr lvl="1"/>
            <a:r>
              <a:rPr lang="en-US" dirty="0"/>
              <a:t>4*W*H</a:t>
            </a:r>
          </a:p>
          <a:p>
            <a:r>
              <a:rPr lang="en-US" dirty="0"/>
              <a:t>Proposed</a:t>
            </a:r>
          </a:p>
          <a:p>
            <a:pPr lvl="1"/>
            <a:r>
              <a:rPr lang="en-US" dirty="0"/>
              <a:t>2x2 CRC – W*H</a:t>
            </a:r>
          </a:p>
          <a:p>
            <a:pPr lvl="1"/>
            <a:r>
              <a:rPr lang="en-US" dirty="0"/>
              <a:t>4x4 CRC – W/2*H/2</a:t>
            </a:r>
          </a:p>
          <a:p>
            <a:pPr lvl="1"/>
            <a:r>
              <a:rPr lang="en-US" dirty="0"/>
              <a:t>8x8 CRC – W/4*H/4</a:t>
            </a:r>
          </a:p>
          <a:p>
            <a:pPr lvl="1"/>
            <a:r>
              <a:rPr lang="en-US" dirty="0"/>
              <a:t>16x16 CRC – W/8*H/8</a:t>
            </a:r>
          </a:p>
          <a:p>
            <a:pPr lvl="1"/>
            <a:r>
              <a:rPr lang="en-US" dirty="0"/>
              <a:t>32x32 CRC – W/16*H/16</a:t>
            </a:r>
          </a:p>
          <a:p>
            <a:pPr lvl="1"/>
            <a:r>
              <a:rPr lang="en-US" dirty="0"/>
              <a:t>64x64 CRC – W/32*H/32</a:t>
            </a:r>
          </a:p>
          <a:p>
            <a:pPr marL="457200" lvl="1" indent="0">
              <a:buNone/>
            </a:pPr>
            <a:r>
              <a:rPr lang="en-US" dirty="0"/>
              <a:t>Total: 1.33*W*H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JCTVC-W0078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454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Bottom-up validity test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835025"/>
          </a:xfrm>
        </p:spPr>
        <p:txBody>
          <a:bodyPr/>
          <a:lstStyle/>
          <a:p>
            <a:r>
              <a:rPr lang="en-US" dirty="0"/>
              <a:t>A 2Nx2N block’s result can be derived from 6 </a:t>
            </a:r>
            <a:r>
              <a:rPr lang="en-US" dirty="0" err="1"/>
              <a:t>NxN</a:t>
            </a:r>
            <a:r>
              <a:rPr lang="en-US" dirty="0"/>
              <a:t> blocks’ results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JCTVC-W0078</a:t>
            </a:r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501899" y="3232149"/>
            <a:ext cx="1327694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900" y="3232150"/>
            <a:ext cx="5440634" cy="238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0060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– 4:4:4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JCTVC-W0078</a:t>
            </a:r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3649" y="1624014"/>
            <a:ext cx="5010151" cy="4834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1962150"/>
            <a:ext cx="4603751" cy="3843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7677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– 4:2:0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JCTVC-W0078</a:t>
            </a:r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2824162"/>
            <a:ext cx="4732294" cy="237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5199" y="2051049"/>
            <a:ext cx="5662473" cy="3759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11391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184</Words>
  <Application>Microsoft Office PowerPoint</Application>
  <PresentationFormat>Widescreen</PresentationFormat>
  <Paragraphs>39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等线</vt:lpstr>
      <vt:lpstr>Arial</vt:lpstr>
      <vt:lpstr>Calibri</vt:lpstr>
      <vt:lpstr>Calibri Light</vt:lpstr>
      <vt:lpstr>Office Theme</vt:lpstr>
      <vt:lpstr>Bottom-up hash value calculation and validity check</vt:lpstr>
      <vt:lpstr>Background</vt:lpstr>
      <vt:lpstr>Hierarchical hash design</vt:lpstr>
      <vt:lpstr>Complexity reduction analysis</vt:lpstr>
      <vt:lpstr>Bottom-up validity test</vt:lpstr>
      <vt:lpstr>Results – 4:4:4</vt:lpstr>
      <vt:lpstr>Results – 4:2:0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Bottom-up hash value calculation and validity check</dc:title>
  <dc:creator>Ji-Zheng Xu</dc:creator>
  <cp:lastModifiedBy>Ji-Zheng Xu</cp:lastModifiedBy>
  <cp:revision>9</cp:revision>
  <dcterms:created xsi:type="dcterms:W3CDTF">2016-02-20T17:51:29Z</dcterms:created>
  <dcterms:modified xsi:type="dcterms:W3CDTF">2016-02-20T22:21:59Z</dcterms:modified>
</cp:coreProperties>
</file>