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47.xml" ContentType="application/vnd.openxmlformats-officedocument.presentationml.slideLayout+xml"/>
  <Override PartName="/ppt/slideLayouts/slideLayout165.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Layouts/slideLayout136.xml" ContentType="application/vnd.openxmlformats-officedocument.presentationml.slideLayout+xml"/>
  <Override PartName="/ppt/slideLayouts/slideLayout15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43.xml" ContentType="application/vnd.openxmlformats-officedocument.presentationml.slideLayout+xml"/>
  <Override PartName="/ppt/slideLayouts/slideLayout161.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slideLayouts/slideLayout150.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theme/theme11.xml" ContentType="application/vnd.openxmlformats-officedocument.theme+xml"/>
  <Override PartName="/ppt/slideLayouts/slideLayout1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Default Extension="jpeg" ContentType="image/jpeg"/>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2" r:id="rId1"/>
    <p:sldMasterId id="2147483681" r:id="rId2"/>
    <p:sldMasterId id="2147483695" r:id="rId3"/>
    <p:sldMasterId id="2147483750" r:id="rId4"/>
    <p:sldMasterId id="2147483764" r:id="rId5"/>
    <p:sldMasterId id="2147483777" r:id="rId6"/>
    <p:sldMasterId id="2147483791" r:id="rId7"/>
    <p:sldMasterId id="2147483860" r:id="rId8"/>
    <p:sldMasterId id="2147483875" r:id="rId9"/>
    <p:sldMasterId id="2147483944" r:id="rId10"/>
    <p:sldMasterId id="2147483959" r:id="rId11"/>
    <p:sldMasterId id="2147483972" r:id="rId12"/>
    <p:sldMasterId id="2147483987" r:id="rId13"/>
  </p:sldMasterIdLst>
  <p:notesMasterIdLst>
    <p:notesMasterId r:id="rId24"/>
  </p:notesMasterIdLst>
  <p:handoutMasterIdLst>
    <p:handoutMasterId r:id="rId25"/>
  </p:handoutMasterIdLst>
  <p:sldIdLst>
    <p:sldId id="256" r:id="rId14"/>
    <p:sldId id="357" r:id="rId15"/>
    <p:sldId id="352" r:id="rId16"/>
    <p:sldId id="358" r:id="rId17"/>
    <p:sldId id="363" r:id="rId18"/>
    <p:sldId id="365" r:id="rId19"/>
    <p:sldId id="360" r:id="rId20"/>
    <p:sldId id="366" r:id="rId21"/>
    <p:sldId id="347" r:id="rId22"/>
    <p:sldId id="35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Bright" id="{249D3D62-42EC-7D4B-A785-9FCDE9665DE0}">
          <p14:sldIdLst>
            <p14:sldId id="256"/>
            <p14:sldId id="257"/>
            <p14:sldId id="258"/>
          </p14:sldIdLst>
        </p14:section>
        <p14:section name="Dark" id="{61F0A51D-4E0D-F44C-B380-AF589D050558}">
          <p14:sldIdLst>
            <p14:sldId id="259"/>
            <p14:sldId id="260"/>
            <p14:sldId id="2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56" autoAdjust="0"/>
    <p:restoredTop sz="94713" autoAdjust="0"/>
  </p:normalViewPr>
  <p:slideViewPr>
    <p:cSldViewPr snapToGrid="0" snapToObjects="1">
      <p:cViewPr>
        <p:scale>
          <a:sx n="70" d="100"/>
          <a:sy n="70" d="100"/>
        </p:scale>
        <p:origin x="-1140" y="-72"/>
      </p:cViewPr>
      <p:guideLst>
        <p:guide orient="horz" pos="2160"/>
        <p:guide pos="2880"/>
      </p:guideLst>
    </p:cSldViewPr>
  </p:slideViewPr>
  <p:outlineViewPr>
    <p:cViewPr>
      <p:scale>
        <a:sx n="33" d="100"/>
        <a:sy n="33" d="100"/>
      </p:scale>
      <p:origin x="0" y="579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C0EF-2B70-1E48-AAF4-38D0D60449B7}" type="datetimeFigureOut">
              <a:rPr lang="en-US" smtClean="0"/>
              <a:pPr/>
              <a:t>2/23/2016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4E9E92-CACA-7641-8DB3-7C90210B1D41}" type="slidenum">
              <a:rPr lang="en-US" smtClean="0"/>
              <a:pPr/>
              <a:t>‹#›</a:t>
            </a:fld>
            <a:endParaRPr lang="en-US"/>
          </a:p>
        </p:txBody>
      </p:sp>
    </p:spTree>
    <p:extLst>
      <p:ext uri="{BB962C8B-B14F-4D97-AF65-F5344CB8AC3E}">
        <p14:creationId xmlns:p14="http://schemas.microsoft.com/office/powerpoint/2010/main" xmlns="" val="16867115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2DFA7-3CB6-2C4B-A973-ECD2AB5618B3}" type="datetimeFigureOut">
              <a:rPr lang="en-US" smtClean="0"/>
              <a:pPr/>
              <a:t>2/23/2016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A2320-C23A-B148-88B1-360D5FA97CA7}" type="slidenum">
              <a:rPr lang="en-US" smtClean="0"/>
              <a:pPr/>
              <a:t>‹#›</a:t>
            </a:fld>
            <a:endParaRPr lang="en-US"/>
          </a:p>
        </p:txBody>
      </p:sp>
    </p:spTree>
    <p:extLst>
      <p:ext uri="{BB962C8B-B14F-4D97-AF65-F5344CB8AC3E}">
        <p14:creationId xmlns:p14="http://schemas.microsoft.com/office/powerpoint/2010/main" xmlns="" val="334129078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6" name="Picture 5"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8"/>
            <a:ext cx="2370836" cy="584454"/>
          </a:xfrm>
          <a:prstGeom prst="rect">
            <a:avLst/>
          </a:prstGeom>
          <a:effectLst/>
        </p:spPr>
      </p:pic>
      <p:sp>
        <p:nvSpPr>
          <p:cNvPr id="7"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8"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smtClean="0"/>
              <a:t>Click to edit Master subtitle style</a:t>
            </a:r>
            <a:endParaRPr lang="en-US" dirty="0"/>
          </a:p>
        </p:txBody>
      </p:sp>
      <p:sp>
        <p:nvSpPr>
          <p:cNvPr id="10" name="Title 8"/>
          <p:cNvSpPr>
            <a:spLocks noGrp="1"/>
          </p:cNvSpPr>
          <p:nvPr>
            <p:ph type="title"/>
          </p:nvPr>
        </p:nvSpPr>
        <p:spPr>
          <a:xfrm>
            <a:off x="3594100" y="1463066"/>
            <a:ext cx="5092700" cy="2372337"/>
          </a:xfrm>
          <a:prstGeom prst="rect">
            <a:avLst/>
          </a:prstGeom>
        </p:spPr>
        <p:txBody>
          <a:bodyPr anchor="t"/>
          <a:lstStyle>
            <a:lvl1pPr algn="l">
              <a:lnSpc>
                <a:spcPct val="80000"/>
              </a:lnSpc>
              <a:defRPr b="1" spc="-150">
                <a:solidFill>
                  <a:schemeClr val="bg1"/>
                </a:solidFill>
              </a:defRPr>
            </a:lvl1pPr>
          </a:lstStyle>
          <a:p>
            <a:r>
              <a:rPr lang="sv-SE" dirty="0" smtClean="0"/>
              <a:t>Click to edit Master title style</a:t>
            </a:r>
            <a:endParaRPr lang="en-US" dirty="0"/>
          </a:p>
        </p:txBody>
      </p:sp>
      <p:pic>
        <p:nvPicPr>
          <p:cNvPr id="11" name="Picture 10"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9" name="TextBox 8"/>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18602996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67"/>
            <a:ext cx="8229600" cy="1143000"/>
          </a:xfrm>
          <a:prstGeom prst="rect">
            <a:avLst/>
          </a:prstGeom>
        </p:spPr>
        <p:txBody>
          <a:bodyPr/>
          <a:lstStyle/>
          <a:p>
            <a:r>
              <a:rPr lang="sv-SE" smtClean="0"/>
              <a:t>Click to edit Master title style</a:t>
            </a:r>
            <a:endParaRPr lang="en-US"/>
          </a:p>
        </p:txBody>
      </p:sp>
      <p:sp>
        <p:nvSpPr>
          <p:cNvPr id="3" name="Vertical Text Placeholder 2"/>
          <p:cNvSpPr>
            <a:spLocks noGrp="1"/>
          </p:cNvSpPr>
          <p:nvPr>
            <p:ph type="body" orient="vert" idx="1"/>
          </p:nvPr>
        </p:nvSpPr>
        <p:spPr>
          <a:xfrm>
            <a:off x="457200" y="1600201"/>
            <a:ext cx="8229600" cy="4525433"/>
          </a:xfrm>
          <a:prstGeom prst="rect">
            <a:avLst/>
          </a:prstGeom>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7" name="Date Placeholder 3"/>
          <p:cNvSpPr>
            <a:spLocks noGrp="1"/>
          </p:cNvSpPr>
          <p:nvPr>
            <p:ph type="dt" sz="half" idx="2"/>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8"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9"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404393842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spc="0"/>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5700391"/>
          </a:xfrm>
        </p:spPr>
        <p:txBody>
          <a:bodyPr/>
          <a:lstStyle>
            <a:lvl1pPr marL="342900" indent="-342900">
              <a:buClr>
                <a:schemeClr val="accent1"/>
              </a:buClr>
              <a:buFont typeface="Wingdings" charset="2"/>
              <a:buChar char="§"/>
              <a:defRPr sz="3200"/>
            </a:lvl1pPr>
            <a:lvl2pPr>
              <a:defRPr sz="2800"/>
            </a:lvl2pPr>
            <a:lvl3pPr marL="1143000" indent="-228600">
              <a:buClr>
                <a:schemeClr val="accent1"/>
              </a:buClr>
              <a:buFont typeface="Wingdings" charset="2"/>
              <a:buChar cha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1435102"/>
            <a:ext cx="3008313" cy="4538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68992082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497343"/>
            <a:ext cx="5486400" cy="566739"/>
          </a:xfrm>
        </p:spPr>
        <p:txBody>
          <a:bodyPr anchor="b"/>
          <a:lstStyle>
            <a:lvl1pPr algn="l">
              <a:defRPr sz="2000" b="1" spc="0">
                <a:solidFill>
                  <a:schemeClr val="accent1"/>
                </a:solidFill>
              </a:defRPr>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2775"/>
            <a:ext cx="5486400" cy="386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06408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10453482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4404729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988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6988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94655541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6"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1" name="TextBox 10"/>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a:p>
        </p:txBody>
      </p:sp>
      <p:sp>
        <p:nvSpPr>
          <p:cNvPr id="8" name="Content Placeholder 7"/>
          <p:cNvSpPr>
            <a:spLocks noGrp="1"/>
          </p:cNvSpPr>
          <p:nvPr>
            <p:ph sz="quarter" idx="13"/>
          </p:nvPr>
        </p:nvSpPr>
        <p:spPr>
          <a:xfrm>
            <a:off x="457200" y="1845733"/>
            <a:ext cx="8229600" cy="433176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41012" y="1539268"/>
            <a:ext cx="2370836" cy="584454"/>
          </a:xfrm>
          <a:prstGeom prst="rect">
            <a:avLst/>
          </a:prstGeom>
          <a:effectLst/>
        </p:spPr>
      </p:pic>
      <p:sp>
        <p:nvSpPr>
          <p:cNvPr id="6"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Title 8"/>
          <p:cNvSpPr>
            <a:spLocks noGrp="1"/>
          </p:cNvSpPr>
          <p:nvPr>
            <p:ph type="title"/>
          </p:nvPr>
        </p:nvSpPr>
        <p:spPr>
          <a:xfrm>
            <a:off x="3594100" y="1463066"/>
            <a:ext cx="5092700" cy="2372337"/>
          </a:xfrm>
        </p:spPr>
        <p:txBody>
          <a:bodyPr anchor="t"/>
          <a:lstStyle>
            <a:lvl1pPr algn="l">
              <a:lnSpc>
                <a:spcPct val="80000"/>
              </a:lnSpc>
              <a:defRPr b="1" spc="-150">
                <a:solidFill>
                  <a:schemeClr val="bg1"/>
                </a:solidFill>
              </a:defRPr>
            </a:lvl1pPr>
          </a:lstStyle>
          <a:p>
            <a:r>
              <a:rPr lang="en-US" smtClean="0"/>
              <a:t>Click to edit Master title style</a:t>
            </a:r>
            <a:endParaRPr lang="en-US" dirty="0"/>
          </a:p>
        </p:txBody>
      </p:sp>
      <p:sp>
        <p:nvSpPr>
          <p:cNvPr id="8" name="Footer Placeholder 4"/>
          <p:cNvSpPr txBox="1">
            <a:spLocks/>
          </p:cNvSpPr>
          <p:nvPr userDrawn="1"/>
        </p:nvSpPr>
        <p:spPr>
          <a:xfrm>
            <a:off x="3594100" y="1090518"/>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pic>
        <p:nvPicPr>
          <p:cNvPr id="10" name="Picture 9" descr="pattern.png"/>
          <p:cNvPicPr>
            <a:picLocks noChangeAspect="1"/>
          </p:cNvPicPr>
          <p:nvPr userDrawn="1"/>
        </p:nvPicPr>
        <p:blipFill rotWithShape="1">
          <a:blip r:embed="rId3">
            <a:extLst>
              <a:ext uri="{28A0092B-C50C-407E-A947-70E740481C1C}">
                <a14:useLocalDpi xmlns="" xmlns:a14="http://schemas.microsoft.com/office/drawing/2010/main" val="0"/>
              </a:ext>
            </a:extLst>
          </a:blip>
          <a:srcRect t="67407"/>
          <a:stretch/>
        </p:blipFill>
        <p:spPr>
          <a:xfrm>
            <a:off x="0" y="4893733"/>
            <a:ext cx="9144000" cy="1964267"/>
          </a:xfrm>
          <a:prstGeom prst="rect">
            <a:avLst/>
          </a:prstGeom>
        </p:spPr>
      </p:pic>
    </p:spTree>
    <p:extLst>
      <p:ext uri="{BB962C8B-B14F-4D97-AF65-F5344CB8AC3E}">
        <p14:creationId xmlns="" xmlns:p14="http://schemas.microsoft.com/office/powerpoint/2010/main" val="1860299664"/>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2_End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2370667" y="2484967"/>
            <a:ext cx="4064000" cy="1762760"/>
          </a:xfrm>
          <a:prstGeom prst="rect">
            <a:avLst/>
          </a:prstGeom>
        </p:spPr>
      </p:pic>
      <p:sp>
        <p:nvSpPr>
          <p:cNvPr id="11" name="Text Box 8"/>
          <p:cNvSpPr txBox="1">
            <a:spLocks noChangeArrowheads="1"/>
          </p:cNvSpPr>
          <p:nvPr userDrawn="1"/>
        </p:nvSpPr>
        <p:spPr bwMode="auto">
          <a:xfrm>
            <a:off x="2962011" y="6226175"/>
            <a:ext cx="288131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 xmlns:p14="http://schemas.microsoft.com/office/powerpoint/2010/main" val="1122830526"/>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468966"/>
          </a:xfrm>
        </p:spPr>
        <p:txBody>
          <a:bodyPr tIns="0"/>
          <a:lstStyle/>
          <a:p>
            <a:r>
              <a:rPr lang="en-US" smtClean="0"/>
              <a:t>Click to edit Master title style</a:t>
            </a:r>
            <a:endParaRPr lang="en-US" dirty="0"/>
          </a:p>
        </p:txBody>
      </p:sp>
      <p:sp>
        <p:nvSpPr>
          <p:cNvPr id="3" name="Content Placeholder 2"/>
          <p:cNvSpPr>
            <a:spLocks noGrp="1"/>
          </p:cNvSpPr>
          <p:nvPr>
            <p:ph idx="1"/>
          </p:nvPr>
        </p:nvSpPr>
        <p:spPr>
          <a:xfrm>
            <a:off x="457200" y="1871133"/>
            <a:ext cx="8229600" cy="425450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3962400" y="6775450"/>
            <a:ext cx="184666" cy="646331"/>
          </a:xfrm>
          <a:prstGeom prst="rect">
            <a:avLst/>
          </a:prstGeom>
          <a:noFill/>
        </p:spPr>
        <p:txBody>
          <a:bodyPr wrap="none" rtlCol="0">
            <a:spAutoFit/>
          </a:bodyPr>
          <a:lstStyle/>
          <a:p>
            <a:endParaRPr lang="en-US" dirty="0" smtClean="0"/>
          </a:p>
          <a:p>
            <a:endParaRPr lang="en-US" dirty="0"/>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115137133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a:prstGeom prst="rect">
            <a:avLst/>
          </a:prstGeo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987931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a:prstGeom prst="rect">
            <a:avLst/>
          </a:prstGeom>
        </p:spPr>
        <p:txBody>
          <a:bodyPr vert="eaVert"/>
          <a:lstStyle/>
          <a:p>
            <a:r>
              <a:rPr lang="sv-SE"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a:prstGeom prst="rect">
            <a:avLst/>
          </a:prstGeom>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7" name="Date Placeholder 3"/>
          <p:cNvSpPr>
            <a:spLocks noGrp="1"/>
          </p:cNvSpPr>
          <p:nvPr>
            <p:ph type="dt" sz="half" idx="2"/>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8"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9"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75356992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30221397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4" name="Footer Placeholder 4"/>
          <p:cNvSpPr>
            <a:spLocks noGrp="1"/>
          </p:cNvSpPr>
          <p:nvPr>
            <p:ph type="ftr" sz="quarter" idx="11"/>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5"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15976821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0"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1"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8013617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9"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6591770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p:spPr>
        <p:txBody>
          <a:bodyPr anchor="b"/>
          <a:lstStyle>
            <a:lvl1pPr algn="l">
              <a:defRPr sz="2000" b="1" spc="0"/>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03763819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867"/>
            <a:ext cx="5486400" cy="8043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2155952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452543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04393842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75356992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1_Title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3835403"/>
            <a:ext cx="5092700" cy="1058330"/>
          </a:xfr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en-US" smtClean="0"/>
              <a:t>Click to edit Master title style</a:t>
            </a:r>
            <a:endParaRPr lang="en-US" dirty="0"/>
          </a:p>
        </p:txBody>
      </p:sp>
      <p:pic>
        <p:nvPicPr>
          <p:cNvPr id="5" name="Picture 4" descr="Logotype.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41012" y="1539265"/>
            <a:ext cx="2370836" cy="584454"/>
          </a:xfrm>
          <a:prstGeom prst="rect">
            <a:avLst/>
          </a:prstGeom>
          <a:effectLst/>
        </p:spPr>
      </p:pic>
      <p:sp>
        <p:nvSpPr>
          <p:cNvPr id="6" name="Footer Placeholder 4"/>
          <p:cNvSpPr txBox="1">
            <a:spLocks/>
          </p:cNvSpPr>
          <p:nvPr/>
        </p:nvSpPr>
        <p:spPr>
          <a:xfrm>
            <a:off x="3594100" y="1090518"/>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pic>
        <p:nvPicPr>
          <p:cNvPr id="2" name="Picture 1" descr="pattern.png"/>
          <p:cNvPicPr>
            <a:picLocks noChangeAspect="1"/>
          </p:cNvPicPr>
          <p:nvPr/>
        </p:nvPicPr>
        <p:blipFill rotWithShape="1">
          <a:blip r:embed="rId3">
            <a:extLst>
              <a:ext uri="{28A0092B-C50C-407E-A947-70E740481C1C}">
                <a14:useLocalDpi xmlns="" xmlns:a14="http://schemas.microsoft.com/office/drawing/2010/main" val="0"/>
              </a:ext>
            </a:extLst>
          </a:blip>
          <a:srcRect t="67407"/>
          <a:stretch/>
        </p:blipFill>
        <p:spPr>
          <a:xfrm>
            <a:off x="0" y="4893733"/>
            <a:ext cx="9144000" cy="1964267"/>
          </a:xfrm>
          <a:prstGeom prst="rect">
            <a:avLst/>
          </a:prstGeom>
        </p:spPr>
      </p:pic>
    </p:spTree>
    <p:extLst>
      <p:ext uri="{BB962C8B-B14F-4D97-AF65-F5344CB8AC3E}">
        <p14:creationId xmlns="" xmlns:p14="http://schemas.microsoft.com/office/powerpoint/2010/main" val="2070215287"/>
      </p:ext>
    </p:extLst>
  </p:cSld>
  <p:clrMapOvr>
    <a:masterClrMapping/>
  </p:clrMapOvr>
  <p:timing>
    <p:tnLst>
      <p:par>
        <p:cTn id="1" dur="indefinite" restart="never" nodeType="tmRoot"/>
      </p:par>
    </p:tnLst>
  </p:timing>
  <p:hf hdr="0" ftr="0" dt="0"/>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1_End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4" name="Picture 3" descr="tagline-logo.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370667" y="2484967"/>
            <a:ext cx="4064000" cy="1762760"/>
          </a:xfrm>
          <a:prstGeom prst="rect">
            <a:avLst/>
          </a:prstGeom>
        </p:spPr>
      </p:pic>
      <p:sp>
        <p:nvSpPr>
          <p:cNvPr id="8" name="Text Box 8"/>
          <p:cNvSpPr txBox="1">
            <a:spLocks noChangeArrowheads="1"/>
          </p:cNvSpPr>
          <p:nvPr/>
        </p:nvSpPr>
        <p:spPr bwMode="auto">
          <a:xfrm>
            <a:off x="2962011" y="6226175"/>
            <a:ext cx="288131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 xmlns:p14="http://schemas.microsoft.com/office/powerpoint/2010/main" val="1734833536"/>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370667" y="2484967"/>
            <a:ext cx="4064000" cy="1762760"/>
          </a:xfrm>
          <a:prstGeom prst="rect">
            <a:avLst/>
          </a:prstGeom>
        </p:spPr>
      </p:pic>
      <p:sp>
        <p:nvSpPr>
          <p:cNvPr id="12" name="Text Box 8"/>
          <p:cNvSpPr txBox="1">
            <a:spLocks noChangeArrowheads="1"/>
          </p:cNvSpPr>
          <p:nvPr userDrawn="1"/>
        </p:nvSpPr>
        <p:spPr bwMode="auto">
          <a:xfrm>
            <a:off x="2962011" y="6226175"/>
            <a:ext cx="2881312"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p14="http://schemas.microsoft.com/office/powerpoint/2010/main" xmlns="" val="2194240593"/>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
        <p:nvSpPr>
          <p:cNvPr id="10" name="Content Placeholder 9"/>
          <p:cNvSpPr>
            <a:spLocks noGrp="1"/>
          </p:cNvSpPr>
          <p:nvPr>
            <p:ph sz="quarter" idx="13"/>
          </p:nvPr>
        </p:nvSpPr>
        <p:spPr>
          <a:xfrm>
            <a:off x="457200" y="1854201"/>
            <a:ext cx="8229600" cy="43144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453936549"/>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29817"/>
            <a:ext cx="7772400" cy="1362075"/>
          </a:xfrm>
        </p:spPr>
        <p:txBody>
          <a:bodyPr anchor="t">
            <a:normAutofit/>
          </a:bodyPr>
          <a:lstStyle>
            <a:lvl1pPr algn="l">
              <a:defRPr sz="30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733233" y="2619305"/>
            <a:ext cx="7772400" cy="1500187"/>
          </a:xfrm>
        </p:spPr>
        <p:txBody>
          <a:bodyPr anchor="b"/>
          <a:lstStyle>
            <a:lvl1pPr marL="0" indent="0">
              <a:buNone/>
              <a:defRPr sz="2000" b="1" i="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25911944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accent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744133"/>
            <a:ext cx="4038600" cy="4203367"/>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44132"/>
            <a:ext cx="4038600" cy="4203368"/>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61715173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44133"/>
            <a:ext cx="4040188"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0600"/>
            <a:ext cx="4040188"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744133"/>
            <a:ext cx="4041775"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260600"/>
            <a:ext cx="4041775"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altLang="zh-TW" dirty="0"/>
          </a:p>
        </p:txBody>
      </p:sp>
      <p:sp>
        <p:nvSpPr>
          <p:cNvPr id="9" name="Slide Number Placeholder 8"/>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5041243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altLang="zh-TW" dirty="0"/>
          </a:p>
        </p:txBody>
      </p:sp>
      <p:sp>
        <p:nvSpPr>
          <p:cNvPr id="5" name="Slide Number Placeholder 4"/>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7322582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altLang="zh-TW" dirty="0"/>
          </a:p>
        </p:txBody>
      </p:sp>
      <p:sp>
        <p:nvSpPr>
          <p:cNvPr id="4" name="Slide Number Placeholder 3"/>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7955667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spc="0"/>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5700391"/>
          </a:xfrm>
        </p:spPr>
        <p:txBody>
          <a:bodyPr/>
          <a:lstStyle>
            <a:lvl1pPr marL="342900" indent="-342900">
              <a:buClr>
                <a:schemeClr val="accent1"/>
              </a:buClr>
              <a:buFont typeface="Wingdings" charset="2"/>
              <a:buChar char="§"/>
              <a:defRPr sz="3200"/>
            </a:lvl1pPr>
            <a:lvl2pPr>
              <a:defRPr sz="2800"/>
            </a:lvl2pPr>
            <a:lvl3pPr marL="1143000" indent="-228600">
              <a:buClr>
                <a:schemeClr val="accent1"/>
              </a:buClr>
              <a:buFont typeface="Wingdings" charset="2"/>
              <a:buChar cha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1435102"/>
            <a:ext cx="3008313" cy="4538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68992082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497343"/>
            <a:ext cx="5486400" cy="566739"/>
          </a:xfrm>
        </p:spPr>
        <p:txBody>
          <a:bodyPr anchor="b"/>
          <a:lstStyle>
            <a:lvl1pPr algn="l">
              <a:defRPr sz="2000" b="1" spc="0">
                <a:solidFill>
                  <a:schemeClr val="accent1"/>
                </a:solidFill>
              </a:defRPr>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2775"/>
            <a:ext cx="5486400" cy="386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06408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104534829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4404729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988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6988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946555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6"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1" name="TextBox 10"/>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6"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1" name="TextBox 10"/>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a:p>
        </p:txBody>
      </p:sp>
      <p:sp>
        <p:nvSpPr>
          <p:cNvPr id="8" name="Content Placeholder 7"/>
          <p:cNvSpPr>
            <a:spLocks noGrp="1"/>
          </p:cNvSpPr>
          <p:nvPr>
            <p:ph sz="quarter" idx="13"/>
          </p:nvPr>
        </p:nvSpPr>
        <p:spPr>
          <a:xfrm>
            <a:off x="457200" y="1845733"/>
            <a:ext cx="8229600" cy="433176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41012" y="1539268"/>
            <a:ext cx="2370836" cy="584454"/>
          </a:xfrm>
          <a:prstGeom prst="rect">
            <a:avLst/>
          </a:prstGeom>
          <a:effectLst/>
        </p:spPr>
      </p:pic>
      <p:sp>
        <p:nvSpPr>
          <p:cNvPr id="6"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Title 8"/>
          <p:cNvSpPr>
            <a:spLocks noGrp="1"/>
          </p:cNvSpPr>
          <p:nvPr>
            <p:ph type="title"/>
          </p:nvPr>
        </p:nvSpPr>
        <p:spPr>
          <a:xfrm>
            <a:off x="3594100" y="1463066"/>
            <a:ext cx="5092700" cy="2372337"/>
          </a:xfrm>
        </p:spPr>
        <p:txBody>
          <a:bodyPr anchor="t"/>
          <a:lstStyle>
            <a:lvl1pPr algn="l">
              <a:lnSpc>
                <a:spcPct val="80000"/>
              </a:lnSpc>
              <a:defRPr b="1" spc="-150">
                <a:solidFill>
                  <a:schemeClr val="bg1"/>
                </a:solidFill>
              </a:defRPr>
            </a:lvl1pPr>
          </a:lstStyle>
          <a:p>
            <a:r>
              <a:rPr lang="en-US" smtClean="0"/>
              <a:t>Click to edit Master title style</a:t>
            </a:r>
            <a:endParaRPr lang="en-US" dirty="0"/>
          </a:p>
        </p:txBody>
      </p:sp>
      <p:sp>
        <p:nvSpPr>
          <p:cNvPr id="8" name="Footer Placeholder 4"/>
          <p:cNvSpPr txBox="1">
            <a:spLocks/>
          </p:cNvSpPr>
          <p:nvPr userDrawn="1"/>
        </p:nvSpPr>
        <p:spPr>
          <a:xfrm>
            <a:off x="3594100" y="1090518"/>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pic>
        <p:nvPicPr>
          <p:cNvPr id="10" name="Picture 9" descr="pattern.png"/>
          <p:cNvPicPr>
            <a:picLocks noChangeAspect="1"/>
          </p:cNvPicPr>
          <p:nvPr userDrawn="1"/>
        </p:nvPicPr>
        <p:blipFill rotWithShape="1">
          <a:blip r:embed="rId3">
            <a:extLst>
              <a:ext uri="{28A0092B-C50C-407E-A947-70E740481C1C}">
                <a14:useLocalDpi xmlns="" xmlns:a14="http://schemas.microsoft.com/office/drawing/2010/main" val="0"/>
              </a:ext>
            </a:extLst>
          </a:blip>
          <a:srcRect t="67407"/>
          <a:stretch/>
        </p:blipFill>
        <p:spPr>
          <a:xfrm>
            <a:off x="0" y="4893733"/>
            <a:ext cx="9144000" cy="1964267"/>
          </a:xfrm>
          <a:prstGeom prst="rect">
            <a:avLst/>
          </a:prstGeom>
        </p:spPr>
      </p:pic>
    </p:spTree>
    <p:extLst>
      <p:ext uri="{BB962C8B-B14F-4D97-AF65-F5344CB8AC3E}">
        <p14:creationId xmlns="" xmlns:p14="http://schemas.microsoft.com/office/powerpoint/2010/main" val="1860299664"/>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2_End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2370667" y="2484967"/>
            <a:ext cx="4064000" cy="1762760"/>
          </a:xfrm>
          <a:prstGeom prst="rect">
            <a:avLst/>
          </a:prstGeom>
        </p:spPr>
      </p:pic>
      <p:sp>
        <p:nvSpPr>
          <p:cNvPr id="11" name="Text Box 8"/>
          <p:cNvSpPr txBox="1">
            <a:spLocks noChangeArrowheads="1"/>
          </p:cNvSpPr>
          <p:nvPr userDrawn="1"/>
        </p:nvSpPr>
        <p:spPr bwMode="auto">
          <a:xfrm>
            <a:off x="2962011" y="6226175"/>
            <a:ext cx="288131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 xmlns:p14="http://schemas.microsoft.com/office/powerpoint/2010/main" val="1122830526"/>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468966"/>
          </a:xfrm>
        </p:spPr>
        <p:txBody>
          <a:bodyPr tIns="0"/>
          <a:lstStyle/>
          <a:p>
            <a:r>
              <a:rPr lang="en-US" smtClean="0"/>
              <a:t>Click to edit Master title style</a:t>
            </a:r>
            <a:endParaRPr lang="en-US" dirty="0"/>
          </a:p>
        </p:txBody>
      </p:sp>
      <p:sp>
        <p:nvSpPr>
          <p:cNvPr id="3" name="Content Placeholder 2"/>
          <p:cNvSpPr>
            <a:spLocks noGrp="1"/>
          </p:cNvSpPr>
          <p:nvPr>
            <p:ph idx="1"/>
          </p:nvPr>
        </p:nvSpPr>
        <p:spPr>
          <a:xfrm>
            <a:off x="457200" y="1871133"/>
            <a:ext cx="8229600" cy="425450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3962400" y="6775450"/>
            <a:ext cx="184666" cy="646331"/>
          </a:xfrm>
          <a:prstGeom prst="rect">
            <a:avLst/>
          </a:prstGeom>
          <a:noFill/>
        </p:spPr>
        <p:txBody>
          <a:bodyPr wrap="none" rtlCol="0">
            <a:spAutoFit/>
          </a:bodyPr>
          <a:lstStyle/>
          <a:p>
            <a:endParaRPr lang="en-US" dirty="0" smtClean="0"/>
          </a:p>
          <a:p>
            <a:endParaRPr lang="en-US" dirty="0"/>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115137133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a:prstGeom prst="rect">
            <a:avLst/>
          </a:prstGeo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98793119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30221397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4" name="Footer Placeholder 4"/>
          <p:cNvSpPr>
            <a:spLocks noGrp="1"/>
          </p:cNvSpPr>
          <p:nvPr>
            <p:ph type="ftr" sz="quarter" idx="11"/>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5"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15976821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0"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1"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80136177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9"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659177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a:p>
        </p:txBody>
      </p:sp>
      <p:sp>
        <p:nvSpPr>
          <p:cNvPr id="8" name="Content Placeholder 7"/>
          <p:cNvSpPr>
            <a:spLocks noGrp="1"/>
          </p:cNvSpPr>
          <p:nvPr>
            <p:ph sz="quarter" idx="13"/>
          </p:nvPr>
        </p:nvSpPr>
        <p:spPr>
          <a:xfrm>
            <a:off x="457200" y="1845733"/>
            <a:ext cx="8229600" cy="433176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p:spPr>
        <p:txBody>
          <a:bodyPr anchor="b"/>
          <a:lstStyle>
            <a:lvl1pPr algn="l">
              <a:defRPr sz="2000" b="1" spc="0"/>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03763819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867"/>
            <a:ext cx="5486400" cy="8043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21559520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452543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04393842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75356992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1_Title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3835403"/>
            <a:ext cx="5092700" cy="1058330"/>
          </a:xfr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en-US" smtClean="0"/>
              <a:t>Click to edit Master title style</a:t>
            </a:r>
            <a:endParaRPr lang="en-US" dirty="0"/>
          </a:p>
        </p:txBody>
      </p:sp>
      <p:pic>
        <p:nvPicPr>
          <p:cNvPr id="5" name="Picture 4" descr="Logotype.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41012" y="1539265"/>
            <a:ext cx="2370836" cy="584454"/>
          </a:xfrm>
          <a:prstGeom prst="rect">
            <a:avLst/>
          </a:prstGeom>
          <a:effectLst/>
        </p:spPr>
      </p:pic>
      <p:sp>
        <p:nvSpPr>
          <p:cNvPr id="6" name="Footer Placeholder 4"/>
          <p:cNvSpPr txBox="1">
            <a:spLocks/>
          </p:cNvSpPr>
          <p:nvPr/>
        </p:nvSpPr>
        <p:spPr>
          <a:xfrm>
            <a:off x="3594100" y="1090518"/>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pic>
        <p:nvPicPr>
          <p:cNvPr id="2" name="Picture 1" descr="pattern.png"/>
          <p:cNvPicPr>
            <a:picLocks noChangeAspect="1"/>
          </p:cNvPicPr>
          <p:nvPr/>
        </p:nvPicPr>
        <p:blipFill rotWithShape="1">
          <a:blip r:embed="rId3">
            <a:extLst>
              <a:ext uri="{28A0092B-C50C-407E-A947-70E740481C1C}">
                <a14:useLocalDpi xmlns="" xmlns:a14="http://schemas.microsoft.com/office/drawing/2010/main" val="0"/>
              </a:ext>
            </a:extLst>
          </a:blip>
          <a:srcRect t="67407"/>
          <a:stretch/>
        </p:blipFill>
        <p:spPr>
          <a:xfrm>
            <a:off x="0" y="4893733"/>
            <a:ext cx="9144000" cy="1964267"/>
          </a:xfrm>
          <a:prstGeom prst="rect">
            <a:avLst/>
          </a:prstGeom>
        </p:spPr>
      </p:pic>
    </p:spTree>
    <p:extLst>
      <p:ext uri="{BB962C8B-B14F-4D97-AF65-F5344CB8AC3E}">
        <p14:creationId xmlns="" xmlns:p14="http://schemas.microsoft.com/office/powerpoint/2010/main" val="2070215287"/>
      </p:ext>
    </p:extLst>
  </p:cSld>
  <p:clrMapOvr>
    <a:masterClrMapping/>
  </p:clrMapOvr>
  <p:timing>
    <p:tnLst>
      <p:par>
        <p:cTn id="1" dur="indefinite" restart="never" nodeType="tmRoot"/>
      </p:par>
    </p:tnLst>
  </p:timing>
  <p:hf hdr="0" ftr="0" dt="0"/>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1_End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4" name="Picture 3" descr="tagline-logo.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370667" y="2484967"/>
            <a:ext cx="4064000" cy="1762760"/>
          </a:xfrm>
          <a:prstGeom prst="rect">
            <a:avLst/>
          </a:prstGeom>
        </p:spPr>
      </p:pic>
      <p:sp>
        <p:nvSpPr>
          <p:cNvPr id="8" name="Text Box 8"/>
          <p:cNvSpPr txBox="1">
            <a:spLocks noChangeArrowheads="1"/>
          </p:cNvSpPr>
          <p:nvPr/>
        </p:nvSpPr>
        <p:spPr bwMode="auto">
          <a:xfrm>
            <a:off x="2962011" y="6226175"/>
            <a:ext cx="288131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 xmlns:p14="http://schemas.microsoft.com/office/powerpoint/2010/main" val="1734833536"/>
      </p:ext>
    </p:extLst>
  </p:cSld>
  <p:clrMapOvr>
    <a:masterClrMapping/>
  </p:clrMapOvr>
  <p:timing>
    <p:tnLst>
      <p:par>
        <p:cTn id="1" dur="indefinite" restart="never" nodeType="tmRoot"/>
      </p:par>
    </p:tnLst>
  </p:timing>
  <p:hf hdr="0" ftr="0" dt="0"/>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
        <p:nvSpPr>
          <p:cNvPr id="10" name="Content Placeholder 9"/>
          <p:cNvSpPr>
            <a:spLocks noGrp="1"/>
          </p:cNvSpPr>
          <p:nvPr>
            <p:ph sz="quarter" idx="13"/>
          </p:nvPr>
        </p:nvSpPr>
        <p:spPr>
          <a:xfrm>
            <a:off x="457200" y="1854201"/>
            <a:ext cx="8229600" cy="43144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453936549"/>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29817"/>
            <a:ext cx="7772400" cy="1362075"/>
          </a:xfrm>
        </p:spPr>
        <p:txBody>
          <a:bodyPr anchor="t">
            <a:normAutofit/>
          </a:bodyPr>
          <a:lstStyle>
            <a:lvl1pPr algn="l">
              <a:defRPr sz="30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733233" y="2619305"/>
            <a:ext cx="7772400" cy="1500187"/>
          </a:xfrm>
        </p:spPr>
        <p:txBody>
          <a:bodyPr anchor="b"/>
          <a:lstStyle>
            <a:lvl1pPr marL="0" indent="0">
              <a:buNone/>
              <a:defRPr sz="2000" b="1" i="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25911944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accent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744133"/>
            <a:ext cx="4038600" cy="4203367"/>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44132"/>
            <a:ext cx="4038600" cy="4203368"/>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61715173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44133"/>
            <a:ext cx="4040188"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0600"/>
            <a:ext cx="4040188"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744133"/>
            <a:ext cx="4041775"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260600"/>
            <a:ext cx="4041775"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altLang="zh-TW" dirty="0"/>
          </a:p>
        </p:txBody>
      </p:sp>
      <p:sp>
        <p:nvSpPr>
          <p:cNvPr id="9" name="Slide Number Placeholder 8"/>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50412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End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9" name="Picture 8" descr="tagline-logo.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370667" y="2484967"/>
            <a:ext cx="4064000" cy="1762760"/>
          </a:xfrm>
          <a:prstGeom prst="rect">
            <a:avLst/>
          </a:prstGeom>
        </p:spPr>
      </p:pic>
      <p:sp>
        <p:nvSpPr>
          <p:cNvPr id="11" name="Text Box 8"/>
          <p:cNvSpPr txBox="1">
            <a:spLocks noChangeArrowheads="1"/>
          </p:cNvSpPr>
          <p:nvPr userDrawn="1"/>
        </p:nvSpPr>
        <p:spPr bwMode="auto">
          <a:xfrm>
            <a:off x="2962011" y="6226175"/>
            <a:ext cx="2881312"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p14="http://schemas.microsoft.com/office/powerpoint/2010/main" xmlns="" val="3537390068"/>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altLang="zh-TW" dirty="0"/>
          </a:p>
        </p:txBody>
      </p:sp>
      <p:sp>
        <p:nvSpPr>
          <p:cNvPr id="5" name="Slide Number Placeholder 4"/>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7322582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altLang="zh-TW" dirty="0"/>
          </a:p>
        </p:txBody>
      </p:sp>
      <p:sp>
        <p:nvSpPr>
          <p:cNvPr id="4" name="Slide Number Placeholder 3"/>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7955667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spc="0"/>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5700391"/>
          </a:xfrm>
        </p:spPr>
        <p:txBody>
          <a:bodyPr/>
          <a:lstStyle>
            <a:lvl1pPr marL="342900" indent="-342900">
              <a:buClr>
                <a:schemeClr val="accent1"/>
              </a:buClr>
              <a:buFont typeface="Wingdings" charset="2"/>
              <a:buChar char="§"/>
              <a:defRPr sz="3200"/>
            </a:lvl1pPr>
            <a:lvl2pPr>
              <a:defRPr sz="2800"/>
            </a:lvl2pPr>
            <a:lvl3pPr marL="1143000" indent="-228600">
              <a:buClr>
                <a:schemeClr val="accent1"/>
              </a:buClr>
              <a:buFont typeface="Wingdings" charset="2"/>
              <a:buChar cha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1435102"/>
            <a:ext cx="3008313" cy="4538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68992082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497343"/>
            <a:ext cx="5486400" cy="566739"/>
          </a:xfrm>
        </p:spPr>
        <p:txBody>
          <a:bodyPr anchor="b"/>
          <a:lstStyle>
            <a:lvl1pPr algn="l">
              <a:defRPr sz="2000" b="1" spc="0">
                <a:solidFill>
                  <a:schemeClr val="accent1"/>
                </a:solidFill>
              </a:defRPr>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2775"/>
            <a:ext cx="5486400" cy="386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06408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104534829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4404729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988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6988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94655541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dirty="0"/>
          </a:p>
        </p:txBody>
      </p:sp>
      <p:sp>
        <p:nvSpPr>
          <p:cNvPr id="8" name="Content Placeholder 7"/>
          <p:cNvSpPr>
            <a:spLocks noGrp="1"/>
          </p:cNvSpPr>
          <p:nvPr>
            <p:ph sz="quarter" idx="13"/>
          </p:nvPr>
        </p:nvSpPr>
        <p:spPr>
          <a:xfrm>
            <a:off x="457200" y="1845733"/>
            <a:ext cx="8229600" cy="4331760"/>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41012" y="1539268"/>
            <a:ext cx="2370836" cy="584454"/>
          </a:xfrm>
          <a:prstGeom prst="rect">
            <a:avLst/>
          </a:prstGeom>
          <a:effectLst/>
        </p:spPr>
      </p:pic>
      <p:sp>
        <p:nvSpPr>
          <p:cNvPr id="6"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Title 8"/>
          <p:cNvSpPr>
            <a:spLocks noGrp="1"/>
          </p:cNvSpPr>
          <p:nvPr>
            <p:ph type="title"/>
          </p:nvPr>
        </p:nvSpPr>
        <p:spPr>
          <a:xfrm>
            <a:off x="3594100" y="1463066"/>
            <a:ext cx="5092700" cy="2372337"/>
          </a:xfrm>
        </p:spPr>
        <p:txBody>
          <a:bodyPr anchor="t"/>
          <a:lstStyle>
            <a:lvl1pPr algn="l">
              <a:lnSpc>
                <a:spcPct val="80000"/>
              </a:lnSpc>
              <a:defRPr b="1" spc="-150">
                <a:solidFill>
                  <a:schemeClr val="bg1"/>
                </a:solidFill>
              </a:defRPr>
            </a:lvl1pPr>
          </a:lstStyle>
          <a:p>
            <a:r>
              <a:rPr lang="en-US" smtClean="0"/>
              <a:t>Click to edit Master title style</a:t>
            </a:r>
            <a:endParaRPr lang="en-US" dirty="0"/>
          </a:p>
        </p:txBody>
      </p:sp>
      <p:sp>
        <p:nvSpPr>
          <p:cNvPr id="8" name="Footer Placeholder 4"/>
          <p:cNvSpPr txBox="1">
            <a:spLocks/>
          </p:cNvSpPr>
          <p:nvPr userDrawn="1"/>
        </p:nvSpPr>
        <p:spPr>
          <a:xfrm>
            <a:off x="3594100" y="1090518"/>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pic>
        <p:nvPicPr>
          <p:cNvPr id="10" name="Picture 9" descr="pattern.png"/>
          <p:cNvPicPr>
            <a:picLocks noChangeAspect="1"/>
          </p:cNvPicPr>
          <p:nvPr userDrawn="1"/>
        </p:nvPicPr>
        <p:blipFill rotWithShape="1">
          <a:blip r:embed="rId3">
            <a:extLst>
              <a:ext uri="{28A0092B-C50C-407E-A947-70E740481C1C}">
                <a14:useLocalDpi xmlns="" xmlns:a14="http://schemas.microsoft.com/office/drawing/2010/main" val="0"/>
              </a:ext>
            </a:extLst>
          </a:blip>
          <a:srcRect t="67407"/>
          <a:stretch/>
        </p:blipFill>
        <p:spPr>
          <a:xfrm>
            <a:off x="0" y="4893733"/>
            <a:ext cx="9144000" cy="1964267"/>
          </a:xfrm>
          <a:prstGeom prst="rect">
            <a:avLst/>
          </a:prstGeom>
        </p:spPr>
      </p:pic>
    </p:spTree>
    <p:extLst>
      <p:ext uri="{BB962C8B-B14F-4D97-AF65-F5344CB8AC3E}">
        <p14:creationId xmlns="" xmlns:p14="http://schemas.microsoft.com/office/powerpoint/2010/main" val="1860299664"/>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2_End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2370667" y="2484967"/>
            <a:ext cx="4064000" cy="1762760"/>
          </a:xfrm>
          <a:prstGeom prst="rect">
            <a:avLst/>
          </a:prstGeom>
        </p:spPr>
      </p:pic>
      <p:sp>
        <p:nvSpPr>
          <p:cNvPr id="11" name="Text Box 8"/>
          <p:cNvSpPr txBox="1">
            <a:spLocks noChangeArrowheads="1"/>
          </p:cNvSpPr>
          <p:nvPr userDrawn="1"/>
        </p:nvSpPr>
        <p:spPr bwMode="auto">
          <a:xfrm>
            <a:off x="2962011" y="6226175"/>
            <a:ext cx="288131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 xmlns:p14="http://schemas.microsoft.com/office/powerpoint/2010/main" val="112283052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pic>
        <p:nvPicPr>
          <p:cNvPr id="6" name="Picture 5"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8"/>
            <a:ext cx="2370836" cy="584454"/>
          </a:xfrm>
          <a:prstGeom prst="rect">
            <a:avLst/>
          </a:prstGeom>
          <a:effectLst/>
        </p:spPr>
      </p:pic>
      <p:sp>
        <p:nvSpPr>
          <p:cNvPr id="7"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8"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smtClean="0"/>
              <a:t>Click to edit Master subtitle style</a:t>
            </a:r>
            <a:endParaRPr lang="en-US" dirty="0"/>
          </a:p>
        </p:txBody>
      </p:sp>
      <p:sp>
        <p:nvSpPr>
          <p:cNvPr id="10" name="Title 8"/>
          <p:cNvSpPr>
            <a:spLocks noGrp="1"/>
          </p:cNvSpPr>
          <p:nvPr>
            <p:ph type="title"/>
          </p:nvPr>
        </p:nvSpPr>
        <p:spPr>
          <a:xfrm>
            <a:off x="3594100" y="1463066"/>
            <a:ext cx="5092700" cy="2372337"/>
          </a:xfrm>
          <a:prstGeom prst="rect">
            <a:avLst/>
          </a:prstGeom>
        </p:spPr>
        <p:txBody>
          <a:bodyPr anchor="t"/>
          <a:lstStyle>
            <a:lvl1pPr algn="l">
              <a:lnSpc>
                <a:spcPct val="80000"/>
              </a:lnSpc>
              <a:defRPr b="1" spc="-150">
                <a:solidFill>
                  <a:schemeClr val="bg1"/>
                </a:solidFill>
              </a:defRPr>
            </a:lvl1pPr>
          </a:lstStyle>
          <a:p>
            <a:r>
              <a:rPr lang="sv-SE" dirty="0" smtClean="0"/>
              <a:t>Click to edit Master title style</a:t>
            </a:r>
            <a:endParaRPr lang="en-US" dirty="0"/>
          </a:p>
        </p:txBody>
      </p:sp>
      <p:pic>
        <p:nvPicPr>
          <p:cNvPr id="11" name="Picture 10"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9" name="TextBox 8"/>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1860299664"/>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468966"/>
          </a:xfrm>
        </p:spPr>
        <p:txBody>
          <a:bodyPr tIns="0"/>
          <a:lstStyle/>
          <a:p>
            <a:r>
              <a:rPr lang="en-US" smtClean="0"/>
              <a:t>Click to edit Master title style</a:t>
            </a:r>
            <a:endParaRPr lang="en-US" dirty="0"/>
          </a:p>
        </p:txBody>
      </p:sp>
      <p:sp>
        <p:nvSpPr>
          <p:cNvPr id="3" name="Content Placeholder 2"/>
          <p:cNvSpPr>
            <a:spLocks noGrp="1"/>
          </p:cNvSpPr>
          <p:nvPr>
            <p:ph idx="1"/>
          </p:nvPr>
        </p:nvSpPr>
        <p:spPr>
          <a:xfrm>
            <a:off x="457200" y="1871133"/>
            <a:ext cx="8229600" cy="425450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3962400" y="6775450"/>
            <a:ext cx="184666" cy="646331"/>
          </a:xfrm>
          <a:prstGeom prst="rect">
            <a:avLst/>
          </a:prstGeom>
          <a:noFill/>
        </p:spPr>
        <p:txBody>
          <a:bodyPr wrap="none" rtlCol="0">
            <a:spAutoFit/>
          </a:bodyPr>
          <a:lstStyle/>
          <a:p>
            <a:endParaRPr lang="en-US" dirty="0" smtClean="0"/>
          </a:p>
          <a:p>
            <a:endParaRPr lang="en-US" dirty="0"/>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115137133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a:prstGeom prst="rect">
            <a:avLst/>
          </a:prstGeo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98793119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30221397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4" name="Footer Placeholder 4"/>
          <p:cNvSpPr>
            <a:spLocks noGrp="1"/>
          </p:cNvSpPr>
          <p:nvPr>
            <p:ph type="ftr" sz="quarter" idx="11"/>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5"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15976821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0"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1"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80136177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9"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65917705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p:spPr>
        <p:txBody>
          <a:bodyPr anchor="b"/>
          <a:lstStyle>
            <a:lvl1pPr algn="l">
              <a:defRPr sz="2000" b="1" spc="0"/>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03763819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867"/>
            <a:ext cx="5486400" cy="8043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21559520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452543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404393842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753569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Title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4233563"/>
            <a:ext cx="5092700" cy="2329101"/>
          </a:xfrm>
        </p:spPr>
        <p:txBody>
          <a:bodyPr/>
          <a:lstStyle>
            <a:lvl1pPr marL="0" indent="0" algn="l">
              <a:lnSpc>
                <a:spcPct val="80000"/>
              </a:lnSpc>
              <a:buNone/>
              <a:defRPr spc="-15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770497"/>
          </a:xfrm>
        </p:spPr>
        <p:txBody>
          <a:bodyPr anchor="t"/>
          <a:lstStyle>
            <a:lvl1pPr algn="l">
              <a:lnSpc>
                <a:spcPct val="80000"/>
              </a:lnSpc>
              <a:defRPr b="1" spc="-150">
                <a:solidFill>
                  <a:schemeClr val="tx1"/>
                </a:solidFill>
              </a:defRPr>
            </a:lvl1pPr>
          </a:lstStyle>
          <a:p>
            <a:r>
              <a:rPr lang="en-US" smtClean="0"/>
              <a:t>Click to edit Master title style</a:t>
            </a:r>
            <a:endParaRPr lang="en-US" dirty="0"/>
          </a:p>
        </p:txBody>
      </p:sp>
      <p:pic>
        <p:nvPicPr>
          <p:cNvPr id="5" name="Picture 4" descr="Logotype.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41012" y="1539265"/>
            <a:ext cx="2370836" cy="584454"/>
          </a:xfrm>
          <a:prstGeom prst="rect">
            <a:avLst/>
          </a:prstGeom>
          <a:effectLst/>
        </p:spPr>
      </p:pic>
      <p:pic>
        <p:nvPicPr>
          <p:cNvPr id="6" name="Picture 5"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8"/>
            <a:ext cx="2370836" cy="584454"/>
          </a:xfrm>
          <a:prstGeom prst="rect">
            <a:avLst/>
          </a:prstGeom>
          <a:effectLst/>
        </p:spPr>
      </p:pic>
      <p:sp>
        <p:nvSpPr>
          <p:cNvPr id="7"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pic>
        <p:nvPicPr>
          <p:cNvPr id="8" name="Picture 7"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0" name="TextBox 9"/>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mc="http://schemas.openxmlformats.org/markup-compatibility/2006" xmlns:mv="urn:schemas-microsoft-com:mac:vml" xmlns:p14="http://schemas.microsoft.com/office/powerpoint/2010/main" xmlns="" val="207021528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chemeClr val="accent1"/>
              </a:buClr>
              <a:buFont typeface="Wingdings" charset="2"/>
              <a:buChar char="§"/>
              <a:defRPr/>
            </a:lvl1pPr>
            <a:lvl3pPr marL="1143000" indent="-228600">
              <a:buClr>
                <a:schemeClr val="accent1"/>
              </a:buClr>
              <a:buFont typeface="Wingdings" charset="2"/>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45393654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29817"/>
            <a:ext cx="7772400" cy="1362075"/>
          </a:xfrm>
        </p:spPr>
        <p:txBody>
          <a:bodyPr anchor="t">
            <a:normAutofit/>
          </a:bodyPr>
          <a:lstStyle>
            <a:lvl1pPr algn="l">
              <a:defRPr sz="30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733233" y="2619305"/>
            <a:ext cx="7772400" cy="1500187"/>
          </a:xfrm>
        </p:spPr>
        <p:txBody>
          <a:bodyPr anchor="b"/>
          <a:lstStyle>
            <a:lvl1pPr marL="0" indent="0">
              <a:buNone/>
              <a:defRPr sz="2000" b="1" i="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259119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43000"/>
          </a:xfrm>
          <a:prstGeom prst="rect">
            <a:avLst/>
          </a:prstGeom>
        </p:spPr>
        <p:txBody>
          <a:bodyPr tIns="0" anchor="t"/>
          <a:lstStyle/>
          <a:p>
            <a:r>
              <a:rPr lang="sv-SE" dirty="0" smtClean="0"/>
              <a:t>Click to edit Master title style</a:t>
            </a:r>
            <a:endParaRPr lang="en-US" dirty="0"/>
          </a:p>
        </p:txBody>
      </p:sp>
      <p:sp>
        <p:nvSpPr>
          <p:cNvPr id="3" name="Content Placeholder 2"/>
          <p:cNvSpPr>
            <a:spLocks noGrp="1"/>
          </p:cNvSpPr>
          <p:nvPr>
            <p:ph idx="1"/>
          </p:nvPr>
        </p:nvSpPr>
        <p:spPr>
          <a:xfrm>
            <a:off x="457200" y="1515533"/>
            <a:ext cx="8229600" cy="4665772"/>
          </a:xfrm>
          <a:prstGeom prst="rect">
            <a:avLst/>
          </a:prstGeom>
        </p:spPr>
        <p:txBody>
          <a:bodyPr/>
          <a:lstStyle/>
          <a:p>
            <a:pPr lvl="0"/>
            <a:r>
              <a:rPr lang="sv-SE" dirty="0" smtClean="0"/>
              <a:t>Click to edit Master text styles</a:t>
            </a:r>
          </a:p>
          <a:p>
            <a:pPr lvl="1"/>
            <a:r>
              <a:rPr lang="sv-SE" dirty="0" smtClean="0"/>
              <a:t>Second level</a:t>
            </a:r>
          </a:p>
          <a:p>
            <a:pPr lvl="2"/>
            <a:r>
              <a:rPr lang="sv-SE" dirty="0" smtClean="0"/>
              <a:t>Third level</a:t>
            </a:r>
          </a:p>
          <a:p>
            <a:pPr lvl="3"/>
            <a:r>
              <a:rPr lang="sv-SE" dirty="0" smtClean="0"/>
              <a:t>Fourth level</a:t>
            </a:r>
          </a:p>
          <a:p>
            <a:pPr lvl="4"/>
            <a:r>
              <a:rPr lang="sv-SE" dirty="0" smtClean="0"/>
              <a:t>Fifth level</a:t>
            </a:r>
            <a:endParaRPr lang="en-US" dirty="0"/>
          </a:p>
        </p:txBody>
      </p:sp>
      <p:sp>
        <p:nvSpPr>
          <p:cNvPr id="7" name="Date Placeholder 3"/>
          <p:cNvSpPr>
            <a:spLocks noGrp="1"/>
          </p:cNvSpPr>
          <p:nvPr>
            <p:ph type="dt" sz="half" idx="2"/>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8"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9"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11513713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accent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744133"/>
            <a:ext cx="4038600" cy="4203367"/>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44132"/>
            <a:ext cx="4038600" cy="4203368"/>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6171517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44133"/>
            <a:ext cx="4040188"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0600"/>
            <a:ext cx="4040188"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744133"/>
            <a:ext cx="4041775"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260600"/>
            <a:ext cx="4041775"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altLang="zh-TW" dirty="0"/>
          </a:p>
        </p:txBody>
      </p:sp>
      <p:sp>
        <p:nvSpPr>
          <p:cNvPr id="9" name="Slide Number Placeholder 8"/>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50412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altLang="zh-TW" dirty="0"/>
          </a:p>
        </p:txBody>
      </p:sp>
      <p:sp>
        <p:nvSpPr>
          <p:cNvPr id="5" name="Slide Number Placeholder 4"/>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732258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altLang="zh-TW" dirty="0"/>
          </a:p>
        </p:txBody>
      </p:sp>
      <p:sp>
        <p:nvSpPr>
          <p:cNvPr id="4" name="Slide Number Placeholder 3"/>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795566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spc="0"/>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5700391"/>
          </a:xfrm>
        </p:spPr>
        <p:txBody>
          <a:bodyPr/>
          <a:lstStyle>
            <a:lvl1pPr marL="342900" indent="-342900">
              <a:buClr>
                <a:schemeClr val="accent1"/>
              </a:buClr>
              <a:buFont typeface="Wingdings" charset="2"/>
              <a:buChar char="§"/>
              <a:defRPr sz="3200"/>
            </a:lvl1pPr>
            <a:lvl2pPr>
              <a:defRPr sz="2800"/>
            </a:lvl2pPr>
            <a:lvl3pPr marL="1143000" indent="-228600">
              <a:buClr>
                <a:schemeClr val="accent1"/>
              </a:buClr>
              <a:buFont typeface="Wingdings" charset="2"/>
              <a:buChar cha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1435102"/>
            <a:ext cx="3008313" cy="4538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6899208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497343"/>
            <a:ext cx="5486400" cy="566739"/>
          </a:xfrm>
        </p:spPr>
        <p:txBody>
          <a:bodyPr anchor="b"/>
          <a:lstStyle>
            <a:lvl1pPr algn="l">
              <a:defRPr sz="2000" b="1" spc="0">
                <a:solidFill>
                  <a:schemeClr val="accent1"/>
                </a:solidFill>
              </a:defRPr>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2775"/>
            <a:ext cx="5486400" cy="386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06408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10453482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440472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988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6988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9465554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6"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1" name="TextBox 10"/>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a:p>
        </p:txBody>
      </p:sp>
      <p:sp>
        <p:nvSpPr>
          <p:cNvPr id="8" name="Content Placeholder 7"/>
          <p:cNvSpPr>
            <a:spLocks noGrp="1"/>
          </p:cNvSpPr>
          <p:nvPr>
            <p:ph sz="quarter" idx="13"/>
          </p:nvPr>
        </p:nvSpPr>
        <p:spPr>
          <a:xfrm>
            <a:off x="457200" y="1845733"/>
            <a:ext cx="8229600" cy="433176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a:prstGeom prst="rect">
            <a:avLst/>
          </a:prstGeom>
        </p:spPr>
        <p:txBody>
          <a:bodyPr anchor="t"/>
          <a:lstStyle>
            <a:lvl1pPr algn="l">
              <a:defRPr sz="4000" b="1" cap="all"/>
            </a:lvl1pPr>
          </a:lstStyle>
          <a:p>
            <a:r>
              <a:rPr lang="sv-SE"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a:prstGeom prst="rect">
            <a:avLst/>
          </a:prstGeo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7" name="Date Placeholder 3"/>
          <p:cNvSpPr>
            <a:spLocks noGrp="1"/>
          </p:cNvSpPr>
          <p:nvPr>
            <p:ph type="dt" sz="half" idx="2"/>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8"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9"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9879311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4233563"/>
            <a:ext cx="5092700" cy="2329101"/>
          </a:xfrm>
        </p:spPr>
        <p:txBody>
          <a:bodyPr/>
          <a:lstStyle>
            <a:lvl1pPr marL="0" indent="0" algn="ctr">
              <a:lnSpc>
                <a:spcPct val="80000"/>
              </a:lnSpc>
              <a:buNone/>
              <a:defRPr spc="-150">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770497"/>
          </a:xfrm>
        </p:spPr>
        <p:txBody>
          <a:bodyPr anchor="t"/>
          <a:lstStyle>
            <a:lvl1pPr algn="l">
              <a:lnSpc>
                <a:spcPct val="80000"/>
              </a:lnSpc>
              <a:defRPr b="1" spc="-150">
                <a:solidFill>
                  <a:schemeClr val="bg1"/>
                </a:solidFill>
              </a:defRPr>
            </a:lvl1pPr>
          </a:lstStyle>
          <a:p>
            <a:r>
              <a:rPr lang="en-US" smtClean="0"/>
              <a:t>Click to edit Master title style</a:t>
            </a:r>
            <a:endParaRPr lang="en-US" dirty="0"/>
          </a:p>
        </p:txBody>
      </p:sp>
      <p:pic>
        <p:nvPicPr>
          <p:cNvPr id="5" name="Picture 4" descr="Logotype.png"/>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41012" y="1539268"/>
            <a:ext cx="2370836" cy="584454"/>
          </a:xfrm>
          <a:prstGeom prst="rect">
            <a:avLst/>
          </a:prstGeom>
          <a:effectLst/>
        </p:spPr>
      </p:pic>
    </p:spTree>
    <p:extLst>
      <p:ext uri="{BB962C8B-B14F-4D97-AF65-F5344CB8AC3E}">
        <p14:creationId xmlns:mc="http://schemas.openxmlformats.org/markup-compatibility/2006" xmlns:mv="urn:schemas-microsoft-com:mac:vml" xmlns:p14="http://schemas.microsoft.com/office/powerpoint/2010/main" xmlns="" val="186029966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485"/>
            <a:ext cx="7772400" cy="146896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8993595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3962400" y="6775450"/>
            <a:ext cx="184666" cy="646331"/>
          </a:xfrm>
          <a:prstGeom prst="rect">
            <a:avLst/>
          </a:prstGeom>
          <a:noFill/>
        </p:spPr>
        <p:txBody>
          <a:bodyPr wrap="none" rtlCol="0">
            <a:spAutoFit/>
          </a:bodyPr>
          <a:lstStyle/>
          <a:p>
            <a:endParaRPr lang="en-US" dirty="0" smtClean="0"/>
          </a:p>
          <a:p>
            <a:endParaRPr lang="en-US" dirty="0"/>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1151371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9879311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3022139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4" name="Footer Placeholder 4"/>
          <p:cNvSpPr>
            <a:spLocks noGrp="1"/>
          </p:cNvSpPr>
          <p:nvPr>
            <p:ph type="ftr" sz="quarter" idx="11"/>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5"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1597682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0"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1"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8013617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9"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6591770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p:spPr>
        <p:txBody>
          <a:bodyPr anchor="b"/>
          <a:lstStyle>
            <a:lvl1pPr algn="l">
              <a:defRPr sz="2000" b="1" spc="0"/>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0376381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867"/>
            <a:ext cx="5486400" cy="804333"/>
          </a:xfr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215595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67"/>
            <a:ext cx="8229600" cy="1143000"/>
          </a:xfrm>
          <a:prstGeom prst="rect">
            <a:avLst/>
          </a:prstGeom>
        </p:spPr>
        <p:txBody>
          <a:bodyPr/>
          <a:lstStyle/>
          <a:p>
            <a:r>
              <a:rPr lang="sv-SE" smtClean="0"/>
              <a:t>Click to edit Master title style</a:t>
            </a:r>
            <a:endParaRPr lang="en-US"/>
          </a:p>
        </p:txBody>
      </p:sp>
      <p:sp>
        <p:nvSpPr>
          <p:cNvPr id="3" name="Content Placeholder 2"/>
          <p:cNvSpPr>
            <a:spLocks noGrp="1"/>
          </p:cNvSpPr>
          <p:nvPr>
            <p:ph sz="half" idx="1"/>
          </p:nvPr>
        </p:nvSpPr>
        <p:spPr>
          <a:xfrm>
            <a:off x="457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Content Placeholder 3"/>
          <p:cNvSpPr>
            <a:spLocks noGrp="1"/>
          </p:cNvSpPr>
          <p:nvPr>
            <p:ph sz="half" idx="2"/>
          </p:nvPr>
        </p:nvSpPr>
        <p:spPr>
          <a:xfrm>
            <a:off x="4648200" y="1600201"/>
            <a:ext cx="4038600" cy="452543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8" name="Date Placeholder 3"/>
          <p:cNvSpPr>
            <a:spLocks noGrp="1"/>
          </p:cNvSpPr>
          <p:nvPr>
            <p:ph type="dt" sz="half" idx="10"/>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9"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33022139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0439384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7535699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_Title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4233563"/>
            <a:ext cx="5092700" cy="2329101"/>
          </a:xfrm>
        </p:spPr>
        <p:txBody>
          <a:bodyPr/>
          <a:lstStyle>
            <a:lvl1pPr marL="0" indent="0" algn="l">
              <a:lnSpc>
                <a:spcPct val="80000"/>
              </a:lnSpc>
              <a:buNone/>
              <a:defRPr spc="-15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770497"/>
          </a:xfrm>
        </p:spPr>
        <p:txBody>
          <a:bodyPr anchor="t"/>
          <a:lstStyle>
            <a:lvl1pPr algn="l">
              <a:lnSpc>
                <a:spcPct val="80000"/>
              </a:lnSpc>
              <a:defRPr b="1" spc="-150">
                <a:solidFill>
                  <a:schemeClr val="tx1"/>
                </a:solidFill>
              </a:defRPr>
            </a:lvl1pPr>
          </a:lstStyle>
          <a:p>
            <a:r>
              <a:rPr lang="en-US" smtClean="0"/>
              <a:t>Click to edit Master title style</a:t>
            </a:r>
            <a:endParaRPr lang="en-US" dirty="0"/>
          </a:p>
        </p:txBody>
      </p:sp>
      <p:pic>
        <p:nvPicPr>
          <p:cNvPr id="5" name="Picture 4" descr="Logotype.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41012" y="1539265"/>
            <a:ext cx="2370836" cy="584454"/>
          </a:xfrm>
          <a:prstGeom prst="rect">
            <a:avLst/>
          </a:prstGeom>
          <a:effectLst/>
        </p:spPr>
      </p:pic>
    </p:spTree>
    <p:extLst>
      <p:ext uri="{BB962C8B-B14F-4D97-AF65-F5344CB8AC3E}">
        <p14:creationId xmlns:mc="http://schemas.openxmlformats.org/markup-compatibility/2006" xmlns:mv="urn:schemas-microsoft-com:mac:vml" xmlns:p14="http://schemas.microsoft.com/office/powerpoint/2010/main" xmlns="" val="2070215287"/>
      </p:ext>
    </p:extLst>
  </p:cSld>
  <p:clrMapOvr>
    <a:masterClrMapping/>
  </p:clrMapOvr>
  <p:timing>
    <p:tnLst>
      <p:par>
        <p:cTn id="1" dur="indefinite" restart="never" nodeType="tmRoot"/>
      </p:par>
    </p:tnLst>
  </p:timing>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chemeClr val="accent1"/>
              </a:buClr>
              <a:buFont typeface="Wingdings" charset="2"/>
              <a:buChar char="§"/>
              <a:defRPr/>
            </a:lvl1pPr>
            <a:lvl3pPr marL="1143000" indent="-228600">
              <a:buClr>
                <a:schemeClr val="accent1"/>
              </a:buClr>
              <a:buFont typeface="Wingdings" charset="2"/>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45393654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29817"/>
            <a:ext cx="7772400" cy="1362075"/>
          </a:xfrm>
        </p:spPr>
        <p:txBody>
          <a:bodyPr anchor="t">
            <a:normAutofit/>
          </a:bodyPr>
          <a:lstStyle>
            <a:lvl1pPr algn="l">
              <a:defRPr sz="30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733233" y="2619305"/>
            <a:ext cx="7772400" cy="1500187"/>
          </a:xfrm>
        </p:spPr>
        <p:txBody>
          <a:bodyPr anchor="b"/>
          <a:lstStyle>
            <a:lvl1pPr marL="0" indent="0">
              <a:buNone/>
              <a:defRPr sz="2000" b="1" i="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2591194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accent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744133"/>
            <a:ext cx="4038600" cy="4203367"/>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44132"/>
            <a:ext cx="4038600" cy="4203368"/>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6171517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44133"/>
            <a:ext cx="4040188"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0600"/>
            <a:ext cx="4040188"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744133"/>
            <a:ext cx="4041775"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260600"/>
            <a:ext cx="4041775"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altLang="zh-TW" dirty="0"/>
          </a:p>
        </p:txBody>
      </p:sp>
      <p:sp>
        <p:nvSpPr>
          <p:cNvPr id="9" name="Slide Number Placeholder 8"/>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504124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altLang="zh-TW" dirty="0"/>
          </a:p>
        </p:txBody>
      </p:sp>
      <p:sp>
        <p:nvSpPr>
          <p:cNvPr id="5" name="Slide Number Placeholder 4"/>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732258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altLang="zh-TW" dirty="0"/>
          </a:p>
        </p:txBody>
      </p:sp>
      <p:sp>
        <p:nvSpPr>
          <p:cNvPr id="4" name="Slide Number Placeholder 3"/>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795566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spc="0"/>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5700391"/>
          </a:xfrm>
        </p:spPr>
        <p:txBody>
          <a:bodyPr/>
          <a:lstStyle>
            <a:lvl1pPr marL="342900" indent="-342900">
              <a:buClr>
                <a:schemeClr val="accent1"/>
              </a:buClr>
              <a:buFont typeface="Wingdings" charset="2"/>
              <a:buChar char="§"/>
              <a:defRPr sz="3200"/>
            </a:lvl1pPr>
            <a:lvl2pPr>
              <a:defRPr sz="2800"/>
            </a:lvl2pPr>
            <a:lvl3pPr marL="1143000" indent="-228600">
              <a:buClr>
                <a:schemeClr val="accent1"/>
              </a:buClr>
              <a:buFont typeface="Wingdings" charset="2"/>
              <a:buChar cha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1435102"/>
            <a:ext cx="3008313" cy="4538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689920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67"/>
            <a:ext cx="8229600" cy="1143000"/>
          </a:xfrm>
          <a:prstGeom prst="rect">
            <a:avLst/>
          </a:prstGeom>
        </p:spPr>
        <p:txBody>
          <a:bodyPr/>
          <a:lstStyle>
            <a:lvl1pPr>
              <a:defRPr/>
            </a:lvl1pPr>
          </a:lstStyle>
          <a:p>
            <a:r>
              <a:rPr lang="sv-SE" smtClean="0"/>
              <a:t>Click to edit Master title style</a:t>
            </a:r>
            <a:endParaRPr lang="en-US"/>
          </a:p>
        </p:txBody>
      </p:sp>
      <p:sp>
        <p:nvSpPr>
          <p:cNvPr id="3" name="Text Placeholder 2"/>
          <p:cNvSpPr>
            <a:spLocks noGrp="1"/>
          </p:cNvSpPr>
          <p:nvPr>
            <p:ph type="body" idx="1"/>
          </p:nvPr>
        </p:nvSpPr>
        <p:spPr>
          <a:xfrm>
            <a:off x="457200" y="1534584"/>
            <a:ext cx="4040188"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Click to edit Master text styles</a:t>
            </a:r>
          </a:p>
        </p:txBody>
      </p:sp>
      <p:sp>
        <p:nvSpPr>
          <p:cNvPr id="4" name="Content Placeholder 3"/>
          <p:cNvSpPr>
            <a:spLocks noGrp="1"/>
          </p:cNvSpPr>
          <p:nvPr>
            <p:ph sz="half" idx="2"/>
          </p:nvPr>
        </p:nvSpPr>
        <p:spPr>
          <a:xfrm>
            <a:off x="457200" y="2175934"/>
            <a:ext cx="4040188"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5" name="Text Placeholder 4"/>
          <p:cNvSpPr>
            <a:spLocks noGrp="1"/>
          </p:cNvSpPr>
          <p:nvPr>
            <p:ph type="body" sz="quarter" idx="3"/>
          </p:nvPr>
        </p:nvSpPr>
        <p:spPr>
          <a:xfrm>
            <a:off x="4645026" y="1534584"/>
            <a:ext cx="4041775" cy="641349"/>
          </a:xfrm>
          <a:prstGeom prst="rect">
            <a:avLst/>
          </a:prstGeo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Click to edit Master text styles</a:t>
            </a:r>
          </a:p>
        </p:txBody>
      </p:sp>
      <p:sp>
        <p:nvSpPr>
          <p:cNvPr id="6" name="Content Placeholder 5"/>
          <p:cNvSpPr>
            <a:spLocks noGrp="1"/>
          </p:cNvSpPr>
          <p:nvPr>
            <p:ph sz="quarter" idx="4"/>
          </p:nvPr>
        </p:nvSpPr>
        <p:spPr>
          <a:xfrm>
            <a:off x="4645026" y="2175934"/>
            <a:ext cx="4041775" cy="39497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10" name="Date Placeholder 3"/>
          <p:cNvSpPr>
            <a:spLocks noGrp="1"/>
          </p:cNvSpPr>
          <p:nvPr>
            <p:ph type="dt" sz="half" idx="10"/>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11" name="Footer Placeholder 4"/>
          <p:cNvSpPr>
            <a:spLocks noGrp="1"/>
          </p:cNvSpPr>
          <p:nvPr>
            <p:ph type="ftr" sz="quarter" idx="11"/>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2"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31597682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497343"/>
            <a:ext cx="5486400" cy="566739"/>
          </a:xfrm>
        </p:spPr>
        <p:txBody>
          <a:bodyPr anchor="b"/>
          <a:lstStyle>
            <a:lvl1pPr algn="l">
              <a:defRPr sz="2000" b="1" spc="0">
                <a:solidFill>
                  <a:schemeClr val="accent1"/>
                </a:solidFill>
              </a:defRPr>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2775"/>
            <a:ext cx="5486400" cy="386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06408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10453482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440472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988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6988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9465554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6"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1" name="TextBox 10"/>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a:p>
        </p:txBody>
      </p:sp>
      <p:sp>
        <p:nvSpPr>
          <p:cNvPr id="8" name="Content Placeholder 7"/>
          <p:cNvSpPr>
            <a:spLocks noGrp="1"/>
          </p:cNvSpPr>
          <p:nvPr>
            <p:ph sz="quarter" idx="13"/>
          </p:nvPr>
        </p:nvSpPr>
        <p:spPr>
          <a:xfrm>
            <a:off x="457200" y="1845733"/>
            <a:ext cx="8229600" cy="433176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4233563"/>
            <a:ext cx="5092700" cy="2329101"/>
          </a:xfrm>
        </p:spPr>
        <p:txBody>
          <a:bodyPr/>
          <a:lstStyle>
            <a:lvl1pPr marL="0" indent="0" algn="ctr">
              <a:lnSpc>
                <a:spcPct val="80000"/>
              </a:lnSpc>
              <a:buNone/>
              <a:defRPr spc="-150">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770497"/>
          </a:xfrm>
        </p:spPr>
        <p:txBody>
          <a:bodyPr anchor="t"/>
          <a:lstStyle>
            <a:lvl1pPr algn="l">
              <a:lnSpc>
                <a:spcPct val="80000"/>
              </a:lnSpc>
              <a:defRPr b="1" spc="-150">
                <a:solidFill>
                  <a:schemeClr val="bg1"/>
                </a:solidFill>
              </a:defRPr>
            </a:lvl1pPr>
          </a:lstStyle>
          <a:p>
            <a:r>
              <a:rPr lang="en-US" smtClean="0"/>
              <a:t>Click to edit Master title style</a:t>
            </a:r>
            <a:endParaRPr lang="en-US" dirty="0"/>
          </a:p>
        </p:txBody>
      </p:sp>
      <p:pic>
        <p:nvPicPr>
          <p:cNvPr id="5" name="Picture 4" descr="Logotype.png"/>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41012" y="1539268"/>
            <a:ext cx="2370836" cy="584454"/>
          </a:xfrm>
          <a:prstGeom prst="rect">
            <a:avLst/>
          </a:prstGeom>
          <a:effectLst/>
        </p:spPr>
      </p:pic>
    </p:spTree>
    <p:extLst>
      <p:ext uri="{BB962C8B-B14F-4D97-AF65-F5344CB8AC3E}">
        <p14:creationId xmlns:mc="http://schemas.openxmlformats.org/markup-compatibility/2006" xmlns:mv="urn:schemas-microsoft-com:mac:vml" xmlns:p14="http://schemas.microsoft.com/office/powerpoint/2010/main" xmlns="" val="1860299664"/>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485"/>
            <a:ext cx="7772400" cy="146896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8993595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3962400" y="6775450"/>
            <a:ext cx="184666" cy="646331"/>
          </a:xfrm>
          <a:prstGeom prst="rect">
            <a:avLst/>
          </a:prstGeom>
          <a:noFill/>
        </p:spPr>
        <p:txBody>
          <a:bodyPr wrap="none" rtlCol="0">
            <a:spAutoFit/>
          </a:bodyPr>
          <a:lstStyle/>
          <a:p>
            <a:endParaRPr lang="en-US" dirty="0" smtClean="0"/>
          </a:p>
          <a:p>
            <a:endParaRPr lang="en-US" dirty="0"/>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11513713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9879311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302213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5167"/>
            <a:ext cx="8229600" cy="1143000"/>
          </a:xfrm>
          <a:prstGeom prst="rect">
            <a:avLst/>
          </a:prstGeom>
        </p:spPr>
        <p:txBody>
          <a:bodyPr/>
          <a:lstStyle/>
          <a:p>
            <a:r>
              <a:rPr lang="sv-SE" smtClean="0"/>
              <a:t>Click to edit Master title style</a:t>
            </a:r>
            <a:endParaRPr lang="en-US"/>
          </a:p>
        </p:txBody>
      </p:sp>
      <p:sp>
        <p:nvSpPr>
          <p:cNvPr id="6" name="Date Placeholder 3"/>
          <p:cNvSpPr>
            <a:spLocks noGrp="1"/>
          </p:cNvSpPr>
          <p:nvPr>
            <p:ph type="dt" sz="half" idx="2"/>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7"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8"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8013617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4" name="Footer Placeholder 4"/>
          <p:cNvSpPr>
            <a:spLocks noGrp="1"/>
          </p:cNvSpPr>
          <p:nvPr>
            <p:ph type="ftr" sz="quarter" idx="11"/>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5"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1597682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0"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1"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8013617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9"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6591770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p:spPr>
        <p:txBody>
          <a:bodyPr anchor="b"/>
          <a:lstStyle>
            <a:lvl1pPr algn="l">
              <a:defRPr sz="2000" b="1" spc="0"/>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0376381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867"/>
            <a:ext cx="5486400" cy="804333"/>
          </a:xfr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2155952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0439384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7535699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1_Title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4233563"/>
            <a:ext cx="5092700" cy="2329101"/>
          </a:xfrm>
        </p:spPr>
        <p:txBody>
          <a:bodyPr/>
          <a:lstStyle>
            <a:lvl1pPr marL="0" indent="0" algn="l">
              <a:lnSpc>
                <a:spcPct val="80000"/>
              </a:lnSpc>
              <a:buNone/>
              <a:defRPr spc="-15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770497"/>
          </a:xfrm>
        </p:spPr>
        <p:txBody>
          <a:bodyPr anchor="t"/>
          <a:lstStyle>
            <a:lvl1pPr algn="l">
              <a:lnSpc>
                <a:spcPct val="80000"/>
              </a:lnSpc>
              <a:defRPr b="1" spc="-150">
                <a:solidFill>
                  <a:schemeClr val="tx1"/>
                </a:solidFill>
              </a:defRPr>
            </a:lvl1pPr>
          </a:lstStyle>
          <a:p>
            <a:r>
              <a:rPr lang="en-US" smtClean="0"/>
              <a:t>Click to edit Master title style</a:t>
            </a:r>
            <a:endParaRPr lang="en-US" dirty="0"/>
          </a:p>
        </p:txBody>
      </p:sp>
      <p:pic>
        <p:nvPicPr>
          <p:cNvPr id="5" name="Picture 4" descr="Logotype.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41012" y="1539265"/>
            <a:ext cx="2370836" cy="584454"/>
          </a:xfrm>
          <a:prstGeom prst="rect">
            <a:avLst/>
          </a:prstGeom>
          <a:effectLst/>
        </p:spPr>
      </p:pic>
    </p:spTree>
    <p:extLst>
      <p:ext uri="{BB962C8B-B14F-4D97-AF65-F5344CB8AC3E}">
        <p14:creationId xmlns:mc="http://schemas.openxmlformats.org/markup-compatibility/2006" xmlns:mv="urn:schemas-microsoft-com:mac:vml" xmlns:p14="http://schemas.microsoft.com/office/powerpoint/2010/main" xmlns="" val="2070215287"/>
      </p:ext>
    </p:extLst>
  </p:cSld>
  <p:clrMapOvr>
    <a:masterClrMapping/>
  </p:clrMapOvr>
  <p:timing>
    <p:tnLst>
      <p:par>
        <p:cTn id="1" dur="indefinite" restart="never" nodeType="tmRoot"/>
      </p:par>
    </p:tnLst>
  </p:timing>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chemeClr val="accent1"/>
              </a:buClr>
              <a:buFont typeface="Wingdings" charset="2"/>
              <a:buChar char="§"/>
              <a:defRPr/>
            </a:lvl1pPr>
            <a:lvl3pPr marL="1143000" indent="-228600">
              <a:buClr>
                <a:schemeClr val="accent1"/>
              </a:buClr>
              <a:buFont typeface="Wingdings" charset="2"/>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453936549"/>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29817"/>
            <a:ext cx="7772400" cy="1362075"/>
          </a:xfrm>
        </p:spPr>
        <p:txBody>
          <a:bodyPr anchor="t">
            <a:normAutofit/>
          </a:bodyPr>
          <a:lstStyle>
            <a:lvl1pPr algn="l">
              <a:defRPr sz="30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733233" y="2619305"/>
            <a:ext cx="7772400" cy="1500187"/>
          </a:xfrm>
        </p:spPr>
        <p:txBody>
          <a:bodyPr anchor="b"/>
          <a:lstStyle>
            <a:lvl1pPr marL="0" indent="0">
              <a:buNone/>
              <a:defRPr sz="2000" b="1" i="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259119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6"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7"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65917705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accent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744133"/>
            <a:ext cx="4038600" cy="4203367"/>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44132"/>
            <a:ext cx="4038600" cy="4203368"/>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6171517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44133"/>
            <a:ext cx="4040188"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0600"/>
            <a:ext cx="4040188"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744133"/>
            <a:ext cx="4041775"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260600"/>
            <a:ext cx="4041775"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altLang="zh-TW" dirty="0"/>
          </a:p>
        </p:txBody>
      </p:sp>
      <p:sp>
        <p:nvSpPr>
          <p:cNvPr id="9" name="Slide Number Placeholder 8"/>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5041243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altLang="zh-TW" dirty="0"/>
          </a:p>
        </p:txBody>
      </p:sp>
      <p:sp>
        <p:nvSpPr>
          <p:cNvPr id="5" name="Slide Number Placeholder 4"/>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732258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altLang="zh-TW" dirty="0"/>
          </a:p>
        </p:txBody>
      </p:sp>
      <p:sp>
        <p:nvSpPr>
          <p:cNvPr id="4" name="Slide Number Placeholder 3"/>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7955667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spc="0"/>
            </a:lvl1pPr>
          </a:lstStyle>
          <a:p>
            <a:r>
              <a:rPr lang="en-US" smtClean="0"/>
              <a:t>Click to edit Master title style</a:t>
            </a:r>
            <a:endParaRPr lang="en-US" dirty="0"/>
          </a:p>
        </p:txBody>
      </p:sp>
      <p:sp>
        <p:nvSpPr>
          <p:cNvPr id="3" name="Content Placeholder 2"/>
          <p:cNvSpPr>
            <a:spLocks noGrp="1"/>
          </p:cNvSpPr>
          <p:nvPr>
            <p:ph idx="1"/>
          </p:nvPr>
        </p:nvSpPr>
        <p:spPr>
          <a:xfrm>
            <a:off x="3575050" y="273051"/>
            <a:ext cx="5111750" cy="5700391"/>
          </a:xfrm>
        </p:spPr>
        <p:txBody>
          <a:bodyPr/>
          <a:lstStyle>
            <a:lvl1pPr marL="342900" indent="-342900">
              <a:buClr>
                <a:schemeClr val="accent1"/>
              </a:buClr>
              <a:buFont typeface="Wingdings" charset="2"/>
              <a:buChar char="§"/>
              <a:defRPr sz="3200"/>
            </a:lvl1pPr>
            <a:lvl2pPr>
              <a:defRPr sz="2800"/>
            </a:lvl2pPr>
            <a:lvl3pPr marL="1143000" indent="-228600">
              <a:buClr>
                <a:schemeClr val="accent1"/>
              </a:buClr>
              <a:buFont typeface="Wingdings" charset="2"/>
              <a:buChar cha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1435102"/>
            <a:ext cx="3008313" cy="4538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68992082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497343"/>
            <a:ext cx="5486400" cy="566739"/>
          </a:xfrm>
        </p:spPr>
        <p:txBody>
          <a:bodyPr anchor="b"/>
          <a:lstStyle>
            <a:lvl1pPr algn="l">
              <a:defRPr sz="2000" b="1" spc="0">
                <a:solidFill>
                  <a:schemeClr val="accent1"/>
                </a:solidFill>
              </a:defRPr>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2775"/>
            <a:ext cx="5486400" cy="386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06408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10453482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4404729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988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6988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9465554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userDrawn="1">
  <p:cSld name="標題投影片">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5" name="Picture 4" descr="Logotype.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941012" y="1539265"/>
            <a:ext cx="2370836" cy="584454"/>
          </a:xfrm>
          <a:prstGeom prst="rect">
            <a:avLst/>
          </a:prstGeom>
          <a:effectLst/>
        </p:spPr>
      </p:pic>
      <p:sp>
        <p:nvSpPr>
          <p:cNvPr id="6" name="Footer Placeholder 4"/>
          <p:cNvSpPr txBox="1">
            <a:spLocks/>
          </p:cNvSpPr>
          <p:nvPr userDrawn="1"/>
        </p:nvSpPr>
        <p:spPr>
          <a:xfrm>
            <a:off x="3594100" y="1089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00A1DE"/>
                </a:solidFill>
              </a:rPr>
              <a:t>CONFIDENTIAL B</a:t>
            </a:r>
            <a:endParaRPr lang="en-US" altLang="zh-TW" sz="800" b="1" dirty="0">
              <a:solidFill>
                <a:srgbClr val="00A1DE"/>
              </a:solidFill>
            </a:endParaRPr>
          </a:p>
        </p:txBody>
      </p:sp>
      <p:sp>
        <p:nvSpPr>
          <p:cNvPr id="7" name="Subtitle 2"/>
          <p:cNvSpPr>
            <a:spLocks noGrp="1"/>
          </p:cNvSpPr>
          <p:nvPr>
            <p:ph type="subTitle" idx="1"/>
          </p:nvPr>
        </p:nvSpPr>
        <p:spPr>
          <a:xfrm>
            <a:off x="3594100" y="3835403"/>
            <a:ext cx="5092700" cy="1058330"/>
          </a:xfrm>
          <a:prstGeom prst="rect">
            <a:avLst/>
          </a:prstGeo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8"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zh-TW" altLang="en-US" smtClean="0"/>
              <a:t>按一下以編輯母片標題樣式</a:t>
            </a:r>
            <a:endParaRPr lang="en-US" dirty="0"/>
          </a:p>
        </p:txBody>
      </p:sp>
      <p:pic>
        <p:nvPicPr>
          <p:cNvPr id="10" name="Picture 9" descr="pattern.png"/>
          <p:cNvPicPr>
            <a:picLocks noChangeAspect="1"/>
          </p:cNvPicPr>
          <p:nvPr userDrawn="1"/>
        </p:nvPicPr>
        <p:blipFill rotWithShape="1">
          <a:blip r:embed="rId3">
            <a:extLst>
              <a:ext uri="{28A0092B-C50C-407E-A947-70E740481C1C}">
                <a14:useLocalDpi xmlns:a14="http://schemas.microsoft.com/office/drawing/2010/main" xmlns="" val="0"/>
              </a:ext>
            </a:extLst>
          </a:blip>
          <a:srcRect t="67407"/>
          <a:stretch/>
        </p:blipFill>
        <p:spPr>
          <a:xfrm>
            <a:off x="0" y="4893733"/>
            <a:ext cx="9144000" cy="1964267"/>
          </a:xfrm>
          <a:prstGeom prst="rect">
            <a:avLst/>
          </a:prstGeom>
        </p:spPr>
      </p:pic>
      <p:sp>
        <p:nvSpPr>
          <p:cNvPr id="11" name="TextBox 10"/>
          <p:cNvSpPr txBox="1"/>
          <p:nvPr userDrawn="1"/>
        </p:nvSpPr>
        <p:spPr>
          <a:xfrm>
            <a:off x="496788" y="6315247"/>
            <a:ext cx="444224" cy="276999"/>
          </a:xfrm>
          <a:prstGeom prst="rect">
            <a:avLst/>
          </a:prstGeom>
          <a:noFill/>
        </p:spPr>
        <p:txBody>
          <a:bodyPr wrap="none" rtlCol="0">
            <a:spAutoFit/>
          </a:bodyPr>
          <a:lstStyle/>
          <a:p>
            <a:r>
              <a:rPr lang="en-US" sz="1200" b="1" dirty="0" smtClean="0"/>
              <a:t>CTO</a:t>
            </a:r>
            <a:endParaRPr lang="en-US" sz="1200" b="1" dirty="0"/>
          </a:p>
        </p:txBody>
      </p:sp>
    </p:spTree>
    <p:extLst>
      <p:ext uri="{BB962C8B-B14F-4D97-AF65-F5344CB8AC3E}">
        <p14:creationId xmlns:p14="http://schemas.microsoft.com/office/powerpoint/2010/main" xmlns="" val="2070215287"/>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zh-TW" altLang="en-US" smtClean="0"/>
              <a:t>按一下以編輯母片標題樣式</a:t>
            </a:r>
            <a:endParaRPr lang="en-US" dirty="0"/>
          </a:p>
        </p:txBody>
      </p:sp>
      <p:sp>
        <p:nvSpPr>
          <p:cNvPr id="4" name="Date Placeholder 3"/>
          <p:cNvSpPr>
            <a:spLocks noGrp="1"/>
          </p:cNvSpPr>
          <p:nvPr>
            <p:ph type="dt" sz="half" idx="10"/>
          </p:nvPr>
        </p:nvSpPr>
        <p:spPr>
          <a:xfrm>
            <a:off x="6699250" y="6278671"/>
            <a:ext cx="927434" cy="365125"/>
          </a:xfrm>
          <a:prstGeom prst="rect">
            <a:avLst/>
          </a:prstGeom>
        </p:spPr>
        <p:txBody>
          <a:bodyPr/>
          <a:lstStyle/>
          <a:p>
            <a:endParaRPr lang="en-US"/>
          </a:p>
        </p:txBody>
      </p:sp>
      <p:sp>
        <p:nvSpPr>
          <p:cNvPr id="5" name="Footer Placeholder 4"/>
          <p:cNvSpPr>
            <a:spLocks noGrp="1"/>
          </p:cNvSpPr>
          <p:nvPr>
            <p:ph type="ftr" sz="quarter" idx="11"/>
          </p:nvPr>
        </p:nvSpPr>
        <p:spPr>
          <a:xfrm>
            <a:off x="3663950" y="6278671"/>
            <a:ext cx="30353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626684" y="6278671"/>
            <a:ext cx="1060116" cy="365125"/>
          </a:xfrm>
          <a:prstGeom prst="rect">
            <a:avLst/>
          </a:prstGeom>
        </p:spPr>
        <p:txBody>
          <a:bodyPr/>
          <a:lstStyle/>
          <a:p>
            <a:fld id="{3E54FAAE-D303-1440-B1E5-D1AB6CEFDBFD}" type="slidenum">
              <a:rPr lang="en-US" smtClean="0"/>
              <a:pPr/>
              <a:t>‹#›</a:t>
            </a:fld>
            <a:endParaRPr lang="en-US"/>
          </a:p>
        </p:txBody>
      </p:sp>
      <p:sp>
        <p:nvSpPr>
          <p:cNvPr id="8" name="Content Placeholder 7"/>
          <p:cNvSpPr>
            <a:spLocks noGrp="1"/>
          </p:cNvSpPr>
          <p:nvPr>
            <p:ph sz="quarter" idx="13"/>
          </p:nvPr>
        </p:nvSpPr>
        <p:spPr>
          <a:xfrm>
            <a:off x="457200" y="1845733"/>
            <a:ext cx="8229600" cy="433176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extLst>
      <p:ext uri="{BB962C8B-B14F-4D97-AF65-F5344CB8AC3E}">
        <p14:creationId xmlns:p14="http://schemas.microsoft.com/office/powerpoint/2010/main" xmlns="" val="24539365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a:prstGeom prst="rect">
            <a:avLst/>
          </a:prstGeom>
        </p:spPr>
        <p:txBody>
          <a:bodyPr anchor="b"/>
          <a:lstStyle>
            <a:lvl1pPr algn="l">
              <a:defRPr sz="2000" b="1" spc="0"/>
            </a:lvl1pPr>
          </a:lstStyle>
          <a:p>
            <a:r>
              <a:rPr lang="sv-SE" smtClean="0"/>
              <a:t>Click to edit Master title style</a:t>
            </a:r>
            <a:endParaRPr lang="en-US"/>
          </a:p>
        </p:txBody>
      </p:sp>
      <p:sp>
        <p:nvSpPr>
          <p:cNvPr id="3" name="Content Placeholder 2"/>
          <p:cNvSpPr>
            <a:spLocks noGrp="1"/>
          </p:cNvSpPr>
          <p:nvPr>
            <p:ph idx="1"/>
          </p:nvPr>
        </p:nvSpPr>
        <p:spPr>
          <a:xfrm>
            <a:off x="3575050" y="273051"/>
            <a:ext cx="5111750" cy="585258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Text Placeholder 3"/>
          <p:cNvSpPr>
            <a:spLocks noGrp="1"/>
          </p:cNvSpPr>
          <p:nvPr>
            <p:ph type="body" sz="half" idx="2"/>
          </p:nvPr>
        </p:nvSpPr>
        <p:spPr>
          <a:xfrm>
            <a:off x="457201" y="1435100"/>
            <a:ext cx="3008313" cy="46905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Click to edit Master text styles</a:t>
            </a:r>
          </a:p>
        </p:txBody>
      </p:sp>
      <p:sp>
        <p:nvSpPr>
          <p:cNvPr id="8" name="Date Placeholder 3"/>
          <p:cNvSpPr>
            <a:spLocks noGrp="1"/>
          </p:cNvSpPr>
          <p:nvPr>
            <p:ph type="dt" sz="half" idx="10"/>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9"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403763819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gradFill flip="none" rotWithShape="1">
          <a:gsLst>
            <a:gs pos="40000">
              <a:schemeClr val="tx1"/>
            </a:gs>
            <a:gs pos="0">
              <a:schemeClr val="bg2">
                <a:lumMod val="2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4233563"/>
            <a:ext cx="5092700" cy="2329101"/>
          </a:xfrm>
        </p:spPr>
        <p:txBody>
          <a:bodyPr/>
          <a:lstStyle>
            <a:lvl1pPr marL="0" indent="0" algn="ctr">
              <a:lnSpc>
                <a:spcPct val="80000"/>
              </a:lnSpc>
              <a:buNone/>
              <a:defRPr spc="-150">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770497"/>
          </a:xfrm>
        </p:spPr>
        <p:txBody>
          <a:bodyPr anchor="t"/>
          <a:lstStyle>
            <a:lvl1pPr algn="l">
              <a:lnSpc>
                <a:spcPct val="80000"/>
              </a:lnSpc>
              <a:defRPr b="1" spc="-150">
                <a:solidFill>
                  <a:schemeClr val="bg1"/>
                </a:solidFill>
              </a:defRPr>
            </a:lvl1pPr>
          </a:lstStyle>
          <a:p>
            <a:r>
              <a:rPr lang="en-US" smtClean="0"/>
              <a:t>Click to edit Master title style</a:t>
            </a:r>
            <a:endParaRPr lang="en-US" dirty="0"/>
          </a:p>
        </p:txBody>
      </p:sp>
      <p:pic>
        <p:nvPicPr>
          <p:cNvPr id="5" name="Picture 4" descr="Logotype.png"/>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941012" y="1539268"/>
            <a:ext cx="2370836" cy="584454"/>
          </a:xfrm>
          <a:prstGeom prst="rect">
            <a:avLst/>
          </a:prstGeom>
          <a:effectLst/>
        </p:spPr>
      </p:pic>
    </p:spTree>
    <p:extLst>
      <p:ext uri="{BB962C8B-B14F-4D97-AF65-F5344CB8AC3E}">
        <p14:creationId xmlns:mc="http://schemas.openxmlformats.org/markup-compatibility/2006" xmlns:mv="urn:schemas-microsoft-com:mac:vml" xmlns:p14="http://schemas.microsoft.com/office/powerpoint/2010/main" xmlns="" val="1860299664"/>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485"/>
            <a:ext cx="7772400" cy="146896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89935957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Box 3"/>
          <p:cNvSpPr txBox="1"/>
          <p:nvPr userDrawn="1"/>
        </p:nvSpPr>
        <p:spPr>
          <a:xfrm>
            <a:off x="3962400" y="6775450"/>
            <a:ext cx="184666" cy="646331"/>
          </a:xfrm>
          <a:prstGeom prst="rect">
            <a:avLst/>
          </a:prstGeom>
          <a:noFill/>
        </p:spPr>
        <p:txBody>
          <a:bodyPr wrap="none" rtlCol="0">
            <a:spAutoFit/>
          </a:bodyPr>
          <a:lstStyle/>
          <a:p>
            <a:endParaRPr lang="en-US" dirty="0" smtClean="0"/>
          </a:p>
          <a:p>
            <a:endParaRPr lang="en-US" dirty="0"/>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115137133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906185"/>
            <a:ext cx="7772400" cy="1500716"/>
          </a:xfrm>
        </p:spPr>
        <p:txBody>
          <a:bodyPr anchor="b"/>
          <a:lstStyle>
            <a:lvl1pPr marL="0" indent="0">
              <a:buNone/>
              <a:defRPr sz="2000" b="1"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dirty="0" smtClean="0"/>
              <a:t>CLICK TO EDIT MASTER TEXT STYLES</a:t>
            </a:r>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9879311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30221397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p:spPr>
        <p:txBody>
          <a:bodyPr anchor="b"/>
          <a:lstStyle>
            <a:lvl1pPr marL="0" indent="0">
              <a:buNone/>
              <a:defRPr sz="2400" b="1" spc="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4" name="Footer Placeholder 4"/>
          <p:cNvSpPr>
            <a:spLocks noGrp="1"/>
          </p:cNvSpPr>
          <p:nvPr>
            <p:ph type="ftr" sz="quarter" idx="11"/>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5" name="Slide Number Placeholder 5"/>
          <p:cNvSpPr>
            <a:spLocks noGrp="1"/>
          </p:cNvSpPr>
          <p:nvPr>
            <p:ph type="sldNum" sz="quarter" idx="12"/>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315976821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0"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1"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80136177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9"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6591770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2"/>
            <a:ext cx="3008313" cy="1162049"/>
          </a:xfrm>
        </p:spPr>
        <p:txBody>
          <a:bodyPr anchor="b"/>
          <a:lstStyle>
            <a:lvl1pPr algn="l">
              <a:defRPr sz="2000" b="1" spc="0"/>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03763819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867"/>
            <a:ext cx="5486400" cy="804333"/>
          </a:xfr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2215595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7267"/>
          </a:xfrm>
          <a:prstGeom prst="rect">
            <a:avLst/>
          </a:prstGeom>
        </p:spPr>
        <p:txBody>
          <a:bodyPr anchor="b"/>
          <a:lstStyle>
            <a:lvl1pPr algn="l">
              <a:defRPr sz="2000" b="1" spc="0"/>
            </a:lvl1pPr>
          </a:lstStyle>
          <a:p>
            <a:r>
              <a:rPr lang="sv-SE" dirty="0" smtClean="0"/>
              <a:t>CLICK TO EDIT MASTER TITLE STYLE</a:t>
            </a:r>
            <a:endParaRPr lang="en-US" dirty="0"/>
          </a:p>
        </p:txBody>
      </p:sp>
      <p:sp>
        <p:nvSpPr>
          <p:cNvPr id="3" name="Picture Placeholder 2"/>
          <p:cNvSpPr>
            <a:spLocks noGrp="1"/>
          </p:cNvSpPr>
          <p:nvPr>
            <p:ph type="pic" idx="1"/>
          </p:nvPr>
        </p:nvSpPr>
        <p:spPr>
          <a:xfrm>
            <a:off x="1792288" y="613833"/>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867"/>
            <a:ext cx="5486400" cy="804333"/>
          </a:xfrm>
          <a:prstGeom prst="rect">
            <a:avLst/>
          </a:prstGeom>
        </p:spPr>
        <p:txBody>
          <a:bodyPr/>
          <a:lstStyle>
            <a:lvl1pPr marL="0" indent="0">
              <a:buNone/>
              <a:defRPr sz="1400" spc="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Click to edit Master text styles</a:t>
            </a:r>
          </a:p>
        </p:txBody>
      </p:sp>
      <p:sp>
        <p:nvSpPr>
          <p:cNvPr id="8" name="Date Placeholder 3"/>
          <p:cNvSpPr>
            <a:spLocks noGrp="1"/>
          </p:cNvSpPr>
          <p:nvPr>
            <p:ph type="dt" sz="half" idx="10"/>
          </p:nvPr>
        </p:nvSpPr>
        <p:spPr>
          <a:xfrm>
            <a:off x="5575635" y="6278671"/>
            <a:ext cx="927434" cy="365125"/>
          </a:xfrm>
          <a:prstGeom prst="rect">
            <a:avLst/>
          </a:prstGeom>
        </p:spPr>
        <p:txBody>
          <a:bodyPr vert="horz" lIns="91440" tIns="45720" rIns="91440" bIns="45720" rtlCol="0" anchor="ctr"/>
          <a:lstStyle>
            <a:lvl1pPr algn="l">
              <a:defRPr sz="1200">
                <a:solidFill>
                  <a:schemeClr val="tx2"/>
                </a:solidFill>
              </a:defRPr>
            </a:lvl1pPr>
          </a:lstStyle>
          <a:p>
            <a:endParaRPr lang="en-US" dirty="0"/>
          </a:p>
        </p:txBody>
      </p:sp>
      <p:sp>
        <p:nvSpPr>
          <p:cNvPr id="9" name="Footer Placeholder 4"/>
          <p:cNvSpPr>
            <a:spLocks noGrp="1"/>
          </p:cNvSpPr>
          <p:nvPr>
            <p:ph type="ftr" sz="quarter" idx="3"/>
          </p:nvPr>
        </p:nvSpPr>
        <p:spPr>
          <a:xfrm>
            <a:off x="2540335" y="6278671"/>
            <a:ext cx="3035300" cy="365125"/>
          </a:xfrm>
          <a:prstGeom prst="rect">
            <a:avLst/>
          </a:prstGeom>
        </p:spPr>
        <p:txBody>
          <a:bodyPr vert="horz" lIns="91440" tIns="45720" rIns="91440" bIns="45720" rtlCol="0" anchor="ctr"/>
          <a:lstStyle>
            <a:lvl1pPr algn="l">
              <a:defRPr sz="1200">
                <a:solidFill>
                  <a:schemeClr val="tx2"/>
                </a:solidFill>
              </a:defRPr>
            </a:lvl1pPr>
          </a:lstStyle>
          <a:p>
            <a:endParaRPr lang="en-US" altLang="zh-TW" dirty="0"/>
          </a:p>
        </p:txBody>
      </p:sp>
      <p:sp>
        <p:nvSpPr>
          <p:cNvPr id="10"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p14="http://schemas.microsoft.com/office/powerpoint/2010/main" xmlns="" val="221559520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404393842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1200">
                <a:solidFill>
                  <a:schemeClr val="tx2"/>
                </a:solidFill>
              </a:defRPr>
            </a:lvl1pPr>
          </a:lstStyle>
          <a:p>
            <a:fld id="{CFCD6895-D491-9943-8088-4994C1785692}" type="datetime1">
              <a:rPr lang="sv-SE" smtClean="0"/>
              <a:pPr/>
              <a:t>2016-02-23</a:t>
            </a:fld>
            <a:endParaRPr lang="en-US" dirty="0"/>
          </a:p>
        </p:txBody>
      </p:sp>
      <p:sp>
        <p:nvSpPr>
          <p:cNvPr id="11"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1200">
                <a:solidFill>
                  <a:schemeClr val="tx2"/>
                </a:solidFill>
              </a:defRPr>
            </a:lvl1pPr>
          </a:lstStyle>
          <a:p>
            <a:r>
              <a:rPr lang="en-US" altLang="zh-TW" dirty="0" smtClean="0"/>
              <a:t>Copyright © MediaTek Inc. All rights reserved.</a:t>
            </a:r>
            <a:endParaRPr lang="en-US" altLang="zh-TW" dirty="0"/>
          </a:p>
        </p:txBody>
      </p:sp>
      <p:sp>
        <p:nvSpPr>
          <p:cNvPr id="12"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1200" b="1">
                <a:solidFill>
                  <a:schemeClr val="accent1">
                    <a:lumMod val="60000"/>
                    <a:lumOff val="40000"/>
                  </a:schemeClr>
                </a:solidFill>
              </a:defRPr>
            </a:lvl1pPr>
          </a:lstStyle>
          <a:p>
            <a:fld id="{3E54FAAE-D303-1440-B1E5-D1AB6CEFDBFD}"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 val="75356992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1_Title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4100" y="3835403"/>
            <a:ext cx="5092700" cy="1058330"/>
          </a:xfrm>
        </p:spPr>
        <p:txBody>
          <a:bodyPr/>
          <a:lstStyle>
            <a:lvl1pPr marL="0" indent="0" algn="l">
              <a:lnSpc>
                <a:spcPct val="80000"/>
              </a:lnSpc>
              <a:buNone/>
              <a:defRPr spc="-150">
                <a:solidFill>
                  <a:srgbClr val="F3821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8"/>
          <p:cNvSpPr>
            <a:spLocks noGrp="1"/>
          </p:cNvSpPr>
          <p:nvPr>
            <p:ph type="title"/>
          </p:nvPr>
        </p:nvSpPr>
        <p:spPr>
          <a:xfrm>
            <a:off x="3594100" y="1463066"/>
            <a:ext cx="5092700" cy="2372337"/>
          </a:xfrm>
        </p:spPr>
        <p:txBody>
          <a:bodyPr anchor="t"/>
          <a:lstStyle>
            <a:lvl1pPr algn="l">
              <a:lnSpc>
                <a:spcPct val="80000"/>
              </a:lnSpc>
              <a:defRPr b="1" spc="-150">
                <a:solidFill>
                  <a:schemeClr val="tx1"/>
                </a:solidFill>
              </a:defRPr>
            </a:lvl1pPr>
          </a:lstStyle>
          <a:p>
            <a:r>
              <a:rPr lang="en-US" smtClean="0"/>
              <a:t>Click to edit Master title style</a:t>
            </a:r>
            <a:endParaRPr lang="en-US" dirty="0"/>
          </a:p>
        </p:txBody>
      </p:sp>
      <p:pic>
        <p:nvPicPr>
          <p:cNvPr id="5" name="Picture 4" descr="Logotype.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41012" y="1539265"/>
            <a:ext cx="2370836" cy="584454"/>
          </a:xfrm>
          <a:prstGeom prst="rect">
            <a:avLst/>
          </a:prstGeom>
          <a:effectLst/>
        </p:spPr>
      </p:pic>
      <p:sp>
        <p:nvSpPr>
          <p:cNvPr id="6" name="Footer Placeholder 4"/>
          <p:cNvSpPr txBox="1">
            <a:spLocks/>
          </p:cNvSpPr>
          <p:nvPr/>
        </p:nvSpPr>
        <p:spPr>
          <a:xfrm>
            <a:off x="3594100" y="1090518"/>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pic>
        <p:nvPicPr>
          <p:cNvPr id="2" name="Picture 1" descr="pattern.png"/>
          <p:cNvPicPr>
            <a:picLocks noChangeAspect="1"/>
          </p:cNvPicPr>
          <p:nvPr/>
        </p:nvPicPr>
        <p:blipFill rotWithShape="1">
          <a:blip r:embed="rId3">
            <a:extLst>
              <a:ext uri="{28A0092B-C50C-407E-A947-70E740481C1C}">
                <a14:useLocalDpi xmlns="" xmlns:a14="http://schemas.microsoft.com/office/drawing/2010/main" val="0"/>
              </a:ext>
            </a:extLst>
          </a:blip>
          <a:srcRect t="67407"/>
          <a:stretch/>
        </p:blipFill>
        <p:spPr>
          <a:xfrm>
            <a:off x="0" y="4893733"/>
            <a:ext cx="9144000" cy="1964267"/>
          </a:xfrm>
          <a:prstGeom prst="rect">
            <a:avLst/>
          </a:prstGeom>
        </p:spPr>
      </p:pic>
    </p:spTree>
    <p:extLst>
      <p:ext uri="{BB962C8B-B14F-4D97-AF65-F5344CB8AC3E}">
        <p14:creationId xmlns="" xmlns:p14="http://schemas.microsoft.com/office/powerpoint/2010/main" val="2070215287"/>
      </p:ext>
    </p:extLst>
  </p:cSld>
  <p:clrMapOvr>
    <a:masterClrMapping/>
  </p:clrMapOvr>
  <p:timing>
    <p:tnLst>
      <p:par>
        <p:cTn id="1" dur="indefinite" restart="never" nodeType="tmRoot"/>
      </p:par>
    </p:tnLst>
  </p:timing>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1_End Slide">
    <p:bg>
      <p:bgPr>
        <a:gradFill flip="none" rotWithShape="1">
          <a:gsLst>
            <a:gs pos="40000">
              <a:schemeClr val="bg1"/>
            </a:gs>
            <a:gs pos="0">
              <a:schemeClr val="bg1">
                <a:lumMod val="95000"/>
              </a:schemeClr>
            </a:gs>
          </a:gsLst>
          <a:lin ang="16200000" scaled="0"/>
          <a:tileRect/>
        </a:gradFill>
        <a:effectLst/>
      </p:bgPr>
    </p:bg>
    <p:spTree>
      <p:nvGrpSpPr>
        <p:cNvPr id="1" name=""/>
        <p:cNvGrpSpPr/>
        <p:nvPr/>
      </p:nvGrpSpPr>
      <p:grpSpPr>
        <a:xfrm>
          <a:off x="0" y="0"/>
          <a:ext cx="0" cy="0"/>
          <a:chOff x="0" y="0"/>
          <a:chExt cx="0" cy="0"/>
        </a:xfrm>
      </p:grpSpPr>
      <p:pic>
        <p:nvPicPr>
          <p:cNvPr id="4" name="Picture 3" descr="tagline-logo.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370667" y="2484967"/>
            <a:ext cx="4064000" cy="1762760"/>
          </a:xfrm>
          <a:prstGeom prst="rect">
            <a:avLst/>
          </a:prstGeom>
        </p:spPr>
      </p:pic>
      <p:sp>
        <p:nvSpPr>
          <p:cNvPr id="8" name="Text Box 8"/>
          <p:cNvSpPr txBox="1">
            <a:spLocks noChangeArrowheads="1"/>
          </p:cNvSpPr>
          <p:nvPr/>
        </p:nvSpPr>
        <p:spPr bwMode="auto">
          <a:xfrm>
            <a:off x="2962011" y="6226175"/>
            <a:ext cx="288131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000" dirty="0">
                <a:solidFill>
                  <a:schemeClr val="tx2"/>
                </a:solidFill>
                <a:ea typeface="SimHei" charset="0"/>
                <a:cs typeface="SimHei" charset="0"/>
              </a:rPr>
              <a:t>Copyright © MediaTek</a:t>
            </a:r>
            <a:r>
              <a:rPr lang="en-US" altLang="zh-TW" sz="1000" dirty="0">
                <a:solidFill>
                  <a:schemeClr val="tx2"/>
                </a:solidFill>
                <a:ea typeface="SimHei" charset="0"/>
                <a:cs typeface="SimHei" charset="0"/>
              </a:rPr>
              <a:t> Inc. </a:t>
            </a:r>
            <a:r>
              <a:rPr lang="en-US" sz="1000" dirty="0">
                <a:solidFill>
                  <a:schemeClr val="tx2"/>
                </a:solidFill>
                <a:ea typeface="SimHei" charset="0"/>
                <a:cs typeface="SimHei" charset="0"/>
              </a:rPr>
              <a:t>All rights reserved</a:t>
            </a:r>
            <a:r>
              <a:rPr lang="en-US" altLang="zh-TW" sz="1000" dirty="0">
                <a:solidFill>
                  <a:schemeClr val="tx2"/>
                </a:solidFill>
                <a:ea typeface="SimHei" charset="0"/>
                <a:cs typeface="SimHei" charset="0"/>
              </a:rPr>
              <a:t>.</a:t>
            </a:r>
            <a:endParaRPr lang="en-US" sz="1000" dirty="0">
              <a:solidFill>
                <a:schemeClr val="tx2"/>
              </a:solidFill>
              <a:ea typeface="SimHei" charset="0"/>
              <a:cs typeface="SimHei" charset="0"/>
            </a:endParaRPr>
          </a:p>
        </p:txBody>
      </p:sp>
    </p:spTree>
    <p:extLst>
      <p:ext uri="{BB962C8B-B14F-4D97-AF65-F5344CB8AC3E}">
        <p14:creationId xmlns="" xmlns:p14="http://schemas.microsoft.com/office/powerpoint/2010/main" val="1734833536"/>
      </p:ext>
    </p:extLst>
  </p:cSld>
  <p:clrMapOvr>
    <a:masterClrMapping/>
  </p:clrMapOvr>
  <p:timing>
    <p:tnLst>
      <p:par>
        <p:cTn id="1" dur="indefinite" restart="never" nodeType="tmRoot"/>
      </p:par>
    </p:tnLst>
  </p:timing>
  <p:hf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32000"/>
            <a:ext cx="8229600" cy="1134535"/>
          </a:xfrm>
        </p:spPr>
        <p:txBody>
          <a:bodyPr tIns="0"/>
          <a:lstStyle>
            <a:lvl1pPr>
              <a:defRPr>
                <a:solidFill>
                  <a:schemeClr val="accent1"/>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
        <p:nvSpPr>
          <p:cNvPr id="10" name="Content Placeholder 9"/>
          <p:cNvSpPr>
            <a:spLocks noGrp="1"/>
          </p:cNvSpPr>
          <p:nvPr>
            <p:ph sz="quarter" idx="13"/>
          </p:nvPr>
        </p:nvSpPr>
        <p:spPr>
          <a:xfrm>
            <a:off x="457200" y="1854201"/>
            <a:ext cx="8229600" cy="43144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453936549"/>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129817"/>
            <a:ext cx="7772400" cy="1362075"/>
          </a:xfrm>
        </p:spPr>
        <p:txBody>
          <a:bodyPr anchor="t">
            <a:normAutofit/>
          </a:bodyPr>
          <a:lstStyle>
            <a:lvl1pPr algn="l">
              <a:defRPr sz="30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733233" y="2619305"/>
            <a:ext cx="7772400" cy="1500187"/>
          </a:xfrm>
        </p:spPr>
        <p:txBody>
          <a:bodyPr anchor="b"/>
          <a:lstStyle>
            <a:lvl1pPr marL="0" indent="0">
              <a:buNone/>
              <a:defRPr sz="2000" b="1" i="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ltLang="zh-TW" dirty="0"/>
          </a:p>
        </p:txBody>
      </p:sp>
      <p:sp>
        <p:nvSpPr>
          <p:cNvPr id="6" name="Slide Number Placeholder 5"/>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2591194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accent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744133"/>
            <a:ext cx="4038600" cy="4203367"/>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44132"/>
            <a:ext cx="4038600" cy="4203368"/>
          </a:xfrm>
        </p:spPr>
        <p:txBody>
          <a:bodyPr/>
          <a:lstStyle>
            <a:lvl1pPr marL="342900" indent="-342900">
              <a:buClr>
                <a:schemeClr val="accent1"/>
              </a:buClr>
              <a:buFont typeface="Wingdings" charset="2"/>
              <a:buChar char="§"/>
              <a:defRPr sz="2800"/>
            </a:lvl1pPr>
            <a:lvl2pPr>
              <a:defRPr sz="2400"/>
            </a:lvl2pPr>
            <a:lvl3pPr marL="1143000" indent="-228600">
              <a:buClr>
                <a:schemeClr val="accent1"/>
              </a:buClr>
              <a:buFont typeface="Wingdings" charset="2"/>
              <a:buChar cha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altLang="zh-TW" dirty="0"/>
          </a:p>
        </p:txBody>
      </p:sp>
      <p:sp>
        <p:nvSpPr>
          <p:cNvPr id="7" name="Slide Number Placeholder 6"/>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361715173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44133"/>
            <a:ext cx="4040188"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0600"/>
            <a:ext cx="4040188"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744133"/>
            <a:ext cx="4041775" cy="516468"/>
          </a:xfrm>
        </p:spPr>
        <p:txBody>
          <a:bodyPr anchor="b">
            <a:normAutofit/>
          </a:bodyPr>
          <a:lstStyle>
            <a:lvl1pPr marL="0" indent="0">
              <a:buNone/>
              <a:defRPr sz="1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260600"/>
            <a:ext cx="4041775" cy="3756811"/>
          </a:xfrm>
        </p:spPr>
        <p:txBody>
          <a:bodyPr/>
          <a:lstStyle>
            <a:lvl1pPr marL="342900" indent="-342900">
              <a:buClr>
                <a:schemeClr val="accent1"/>
              </a:buClr>
              <a:buFont typeface="Wingdings" charset="2"/>
              <a:buChar char="§"/>
              <a:defRPr sz="2400"/>
            </a:lvl1pPr>
            <a:lvl2pPr>
              <a:defRPr sz="2000"/>
            </a:lvl2pPr>
            <a:lvl3pPr marL="1143000" indent="-228600">
              <a:buClr>
                <a:schemeClr val="accent1"/>
              </a:buClr>
              <a:buFont typeface="Wingdings" charset="2"/>
              <a:buChar cha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altLang="zh-TW" dirty="0"/>
          </a:p>
        </p:txBody>
      </p:sp>
      <p:sp>
        <p:nvSpPr>
          <p:cNvPr id="9" name="Slide Number Placeholder 8"/>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5041243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altLang="zh-TW" dirty="0"/>
          </a:p>
        </p:txBody>
      </p:sp>
      <p:sp>
        <p:nvSpPr>
          <p:cNvPr id="5" name="Slide Number Placeholder 4"/>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27322582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altLang="zh-TW" dirty="0"/>
          </a:p>
        </p:txBody>
      </p:sp>
      <p:sp>
        <p:nvSpPr>
          <p:cNvPr id="4" name="Slide Number Placeholder 3"/>
          <p:cNvSpPr>
            <a:spLocks noGrp="1"/>
          </p:cNvSpPr>
          <p:nvPr>
            <p:ph type="sldNum" sz="quarter" idx="12"/>
          </p:nvPr>
        </p:nvSpPr>
        <p:spPr/>
        <p:txBody>
          <a:bodyPr/>
          <a:lstStyle/>
          <a:p>
            <a:fld id="{3E54FAAE-D303-1440-B1E5-D1AB6CEFDBFD}" type="slidenum">
              <a:rPr lang="en-US" smtClean="0"/>
              <a:pPr/>
              <a:t>‹#›</a:t>
            </a:fld>
            <a:endParaRPr lang="en-US" dirty="0"/>
          </a:p>
        </p:txBody>
      </p:sp>
    </p:spTree>
    <p:extLst>
      <p:ext uri="{BB962C8B-B14F-4D97-AF65-F5344CB8AC3E}">
        <p14:creationId xmlns="" xmlns:p14="http://schemas.microsoft.com/office/powerpoint/2010/main" val="79556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5.xml"/><Relationship Id="rId13" Type="http://schemas.openxmlformats.org/officeDocument/2006/relationships/slideLayout" Target="../slideLayouts/slideLayout130.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slideLayout" Target="../slideLayouts/slideLayout129.xml"/><Relationship Id="rId2" Type="http://schemas.openxmlformats.org/officeDocument/2006/relationships/slideLayout" Target="../slideLayouts/slideLayout119.xml"/><Relationship Id="rId16" Type="http://schemas.openxmlformats.org/officeDocument/2006/relationships/image" Target="../media/image5.png"/><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5" Type="http://schemas.openxmlformats.org/officeDocument/2006/relationships/theme" Target="../theme/theme10.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 Id="rId14" Type="http://schemas.openxmlformats.org/officeDocument/2006/relationships/slideLayout" Target="../slideLayouts/slideLayout13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9.xml"/><Relationship Id="rId13" Type="http://schemas.openxmlformats.org/officeDocument/2006/relationships/theme" Target="../theme/theme11.xml"/><Relationship Id="rId3" Type="http://schemas.openxmlformats.org/officeDocument/2006/relationships/slideLayout" Target="../slideLayouts/slideLayout134.xml"/><Relationship Id="rId7" Type="http://schemas.openxmlformats.org/officeDocument/2006/relationships/slideLayout" Target="../slideLayouts/slideLayout138.xml"/><Relationship Id="rId12" Type="http://schemas.openxmlformats.org/officeDocument/2006/relationships/slideLayout" Target="../slideLayouts/slideLayout143.xml"/><Relationship Id="rId2" Type="http://schemas.openxmlformats.org/officeDocument/2006/relationships/slideLayout" Target="../slideLayouts/slideLayout133.xml"/><Relationship Id="rId1" Type="http://schemas.openxmlformats.org/officeDocument/2006/relationships/slideLayout" Target="../slideLayouts/slideLayout132.xml"/><Relationship Id="rId6" Type="http://schemas.openxmlformats.org/officeDocument/2006/relationships/slideLayout" Target="../slideLayouts/slideLayout137.xml"/><Relationship Id="rId11" Type="http://schemas.openxmlformats.org/officeDocument/2006/relationships/slideLayout" Target="../slideLayouts/slideLayout142.xml"/><Relationship Id="rId5" Type="http://schemas.openxmlformats.org/officeDocument/2006/relationships/slideLayout" Target="../slideLayouts/slideLayout136.xml"/><Relationship Id="rId10" Type="http://schemas.openxmlformats.org/officeDocument/2006/relationships/slideLayout" Target="../slideLayouts/slideLayout141.xml"/><Relationship Id="rId4" Type="http://schemas.openxmlformats.org/officeDocument/2006/relationships/slideLayout" Target="../slideLayouts/slideLayout135.xml"/><Relationship Id="rId9" Type="http://schemas.openxmlformats.org/officeDocument/2006/relationships/slideLayout" Target="../slideLayouts/slideLayout140.xml"/><Relationship Id="rId1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slideLayout" Target="../slideLayouts/slideLayout156.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slideLayout" Target="../slideLayouts/slideLayout155.xml"/><Relationship Id="rId2" Type="http://schemas.openxmlformats.org/officeDocument/2006/relationships/slideLayout" Target="../slideLayouts/slideLayout145.xml"/><Relationship Id="rId16" Type="http://schemas.openxmlformats.org/officeDocument/2006/relationships/image" Target="../media/image5.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theme" Target="../theme/theme12.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slideLayout" Target="../slideLayouts/slideLayout15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theme" Target="../theme/theme13.xml"/><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slideLayout" Target="../slideLayouts/slideLayout169.xml"/><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5.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5.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theme" Target="../theme/theme5.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5.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slideLayout" Target="../slideLayouts/slideLayout104.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slideLayout" Target="../slideLayouts/slideLayout103.xml"/><Relationship Id="rId2" Type="http://schemas.openxmlformats.org/officeDocument/2006/relationships/slideLayout" Target="../slideLayouts/slideLayout93.xml"/><Relationship Id="rId16" Type="http://schemas.openxmlformats.org/officeDocument/2006/relationships/image" Target="../media/image5.png"/><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5" Type="http://schemas.openxmlformats.org/officeDocument/2006/relationships/theme" Target="../theme/theme8.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 Id="rId14" Type="http://schemas.openxmlformats.org/officeDocument/2006/relationships/slideLayout" Target="../slideLayouts/slideLayout10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theme" Target="../theme/theme9.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12"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13"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pic>
        <p:nvPicPr>
          <p:cNvPr id="15" name="Picture 14" descr="Logotype.png"/>
          <p:cNvPicPr>
            <a:picLocks noChangeAspect="1"/>
          </p:cNvPicPr>
          <p:nvPr/>
        </p:nvPicPr>
        <p:blipFill>
          <a:blip r:embed="rId18"/>
          <a:stretch>
            <a:fillRect/>
          </a:stretch>
        </p:blipFill>
        <p:spPr>
          <a:xfrm>
            <a:off x="438623" y="6361221"/>
            <a:ext cx="773010" cy="190561"/>
          </a:xfrm>
          <a:prstGeom prst="rect">
            <a:avLst/>
          </a:prstGeom>
        </p:spPr>
      </p:pic>
      <p:sp>
        <p:nvSpPr>
          <p:cNvPr id="10"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sv-SE" smtClean="0"/>
              <a:t>Click to edit Master title style</a:t>
            </a:r>
            <a:endParaRPr lang="en-US"/>
          </a:p>
        </p:txBody>
      </p:sp>
      <p:sp>
        <p:nvSpPr>
          <p:cNvPr id="16"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sv-SE" dirty="0" smtClean="0"/>
              <a:t>Click to edit Master text styles</a:t>
            </a:r>
          </a:p>
          <a:p>
            <a:pPr lvl="1"/>
            <a:r>
              <a:rPr lang="sv-SE" dirty="0" smtClean="0"/>
              <a:t>Second level</a:t>
            </a:r>
          </a:p>
          <a:p>
            <a:pPr lvl="2"/>
            <a:r>
              <a:rPr lang="sv-SE" dirty="0" smtClean="0"/>
              <a:t>Third level</a:t>
            </a:r>
          </a:p>
          <a:p>
            <a:pPr lvl="3"/>
            <a:r>
              <a:rPr lang="sv-SE" dirty="0" smtClean="0"/>
              <a:t>Fourth level</a:t>
            </a:r>
          </a:p>
          <a:p>
            <a:pPr lvl="4"/>
            <a:r>
              <a:rPr lang="sv-SE" dirty="0" smtClean="0"/>
              <a:t>Fifth level</a:t>
            </a:r>
            <a:endParaRPr lang="en-US" dirty="0"/>
          </a:p>
        </p:txBody>
      </p:sp>
      <p:sp>
        <p:nvSpPr>
          <p:cNvPr id="9" name="TextBox 8"/>
          <p:cNvSpPr txBox="1"/>
          <p:nvPr/>
        </p:nvSpPr>
        <p:spPr>
          <a:xfrm>
            <a:off x="2832238" y="6315247"/>
            <a:ext cx="444224" cy="276999"/>
          </a:xfrm>
          <a:prstGeom prst="rect">
            <a:avLst/>
          </a:prstGeom>
          <a:noFill/>
        </p:spPr>
        <p:txBody>
          <a:bodyPr wrap="none" rtlCol="0">
            <a:spAutoFit/>
          </a:bodyPr>
          <a:lstStyle/>
          <a:p>
            <a:r>
              <a:rPr lang="en-US" sz="1200" b="1" dirty="0" smtClean="0">
                <a:solidFill>
                  <a:schemeClr val="bg1"/>
                </a:solidFill>
              </a:rPr>
              <a:t>CTO</a:t>
            </a:r>
            <a:endParaRPr lang="en-US" sz="1200" b="1" dirty="0">
              <a:solidFill>
                <a:schemeClr val="bg1"/>
              </a:solidFill>
            </a:endParaRPr>
          </a:p>
        </p:txBody>
      </p:sp>
    </p:spTree>
    <p:extLst>
      <p:ext uri="{BB962C8B-B14F-4D97-AF65-F5344CB8AC3E}">
        <p14:creationId xmlns:p14="http://schemas.microsoft.com/office/powerpoint/2010/main" xmlns="" val="2693870709"/>
      </p:ext>
    </p:extLst>
  </p:cSld>
  <p:clrMap bg1="lt1" tx1="dk1" bg2="lt2" tx2="dk2" accent1="accent1" accent2="accent2" accent3="accent3" accent4="accent4" accent5="accent5" accent6="accent6" hlink="hlink" folHlink="folHlink"/>
  <p:sldLayoutIdLst>
    <p:sldLayoutId id="2147483675"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7" r:id="rId12"/>
    <p:sldLayoutId id="2147483679" r:id="rId13"/>
    <p:sldLayoutId id="2147483680" r:id="rId14"/>
    <p:sldLayoutId id="2147483676" r:id="rId15"/>
    <p:sldLayoutId id="2147483678" r:id="rId16"/>
  </p:sldLayoutIdLst>
  <p:timing>
    <p:tnLst>
      <p:par>
        <p:cTn id="1" dur="indefinite" restart="never" nodeType="tmRoot"/>
      </p:par>
    </p:tnLst>
  </p:timing>
  <p:hf hdr="0" ftr="0" dt="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Lucida Grande"/>
        <a:buChar char="▪"/>
        <a:defRPr sz="3200" kern="1200" spc="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spc="0">
          <a:solidFill>
            <a:schemeClr val="bg1"/>
          </a:solidFill>
          <a:latin typeface="+mn-lt"/>
          <a:ea typeface="+mn-ea"/>
          <a:cs typeface="+mn-cs"/>
        </a:defRPr>
      </a:lvl2pPr>
      <a:lvl3pPr marL="1143000" indent="-228600" algn="l" defTabSz="457200" rtl="0" eaLnBrk="1" latinLnBrk="0" hangingPunct="1">
        <a:spcBef>
          <a:spcPct val="20000"/>
        </a:spcBef>
        <a:buClr>
          <a:schemeClr val="accent1"/>
        </a:buClr>
        <a:buFont typeface="Lucida Grande"/>
        <a:buChar char="▪"/>
        <a:defRPr sz="2400" kern="1200" spc="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spc="0">
          <a:solidFill>
            <a:schemeClr val="bg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2000" kern="1200" spc="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5"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6"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rgbClr val="F3821E"/>
                </a:solidFill>
              </a:defRPr>
            </a:lvl1pPr>
          </a:lstStyle>
          <a:p>
            <a:fld id="{3E54FAAE-D303-1440-B1E5-D1AB6CEFDBFD}" type="slidenum">
              <a:rPr lang="en-US" smtClean="0"/>
              <a:pPr/>
              <a:t>‹#›</a:t>
            </a:fld>
            <a:endParaRPr lang="en-US" dirty="0"/>
          </a:p>
        </p:txBody>
      </p:sp>
      <p:pic>
        <p:nvPicPr>
          <p:cNvPr id="8" name="Picture 7" descr="Logotype.png"/>
          <p:cNvPicPr>
            <a:picLocks noChangeAspect="1"/>
          </p:cNvPicPr>
          <p:nvPr/>
        </p:nvPicPr>
        <p:blipFill>
          <a:blip r:embed="rId16">
            <a:extLst>
              <a:ext uri="{28A0092B-C50C-407E-A947-70E740481C1C}">
                <a14:useLocalDpi xmlns="" xmlns:a14="http://schemas.microsoft.com/office/drawing/2010/main" val="0"/>
              </a:ext>
            </a:extLst>
          </a:blip>
          <a:stretch>
            <a:fillRect/>
          </a:stretch>
        </p:blipFill>
        <p:spPr>
          <a:xfrm>
            <a:off x="450852" y="6361222"/>
            <a:ext cx="760781" cy="190561"/>
          </a:xfrm>
          <a:prstGeom prst="rect">
            <a:avLst/>
          </a:prstGeom>
        </p:spPr>
      </p:pic>
      <p:sp>
        <p:nvSpPr>
          <p:cNvPr id="9"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spTree>
    <p:extLst>
      <p:ext uri="{BB962C8B-B14F-4D97-AF65-F5344CB8AC3E}">
        <p14:creationId xmlns="" xmlns:p14="http://schemas.microsoft.com/office/powerpoint/2010/main" val="309785283"/>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 id="2147483958" r:id="rId14"/>
  </p:sldLayoutIdLst>
  <p:timing>
    <p:tnLst>
      <p:par>
        <p:cTn id="1" dur="indefinite" restart="never" nodeType="tmRoot"/>
      </p:par>
    </p:tnLst>
  </p:timing>
  <p:hf hdr="0" ftr="0" dt="0"/>
  <p:txStyles>
    <p:titleStyle>
      <a:lvl1pPr algn="ctr" defTabSz="457200" rtl="0" eaLnBrk="1" latinLnBrk="0" hangingPunct="1">
        <a:lnSpc>
          <a:spcPct val="80000"/>
        </a:lnSpc>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Calibri Bold"/>
        <a:buChar char="▪"/>
        <a:defRPr sz="3200" kern="1200" spc="0">
          <a:solidFill>
            <a:schemeClr val="tx1"/>
          </a:solidFill>
          <a:latin typeface="+mn-lt"/>
          <a:ea typeface="+mn-ea"/>
          <a:cs typeface="+mn-cs"/>
        </a:defRPr>
      </a:lvl1pPr>
      <a:lvl2pPr marL="742950" indent="-285750" algn="l" defTabSz="457200" rtl="0" eaLnBrk="1" latinLnBrk="0" hangingPunct="1">
        <a:spcBef>
          <a:spcPct val="20000"/>
        </a:spcBef>
        <a:buClr>
          <a:schemeClr val="tx1"/>
        </a:buClr>
        <a:buFont typeface="Calibri Bold"/>
        <a:buChar char="•"/>
        <a:defRPr sz="2800" kern="1200" spc="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Calibri Bold"/>
        <a:buChar char="▪"/>
        <a:defRPr sz="2400" kern="1200" spc="0">
          <a:solidFill>
            <a:schemeClr val="tx1"/>
          </a:solidFill>
          <a:latin typeface="+mn-lt"/>
          <a:ea typeface="+mn-ea"/>
          <a:cs typeface="+mn-cs"/>
        </a:defRPr>
      </a:lvl3pPr>
      <a:lvl4pPr marL="1600200" indent="-228600" algn="l" defTabSz="457200" rtl="0" eaLnBrk="1" latinLnBrk="0" hangingPunct="1">
        <a:spcBef>
          <a:spcPct val="20000"/>
        </a:spcBef>
        <a:buClr>
          <a:schemeClr val="tx1"/>
        </a:buClr>
        <a:buFont typeface="Calibri Bold"/>
        <a:buChar char="•"/>
        <a:defRPr sz="2000" kern="1200" spc="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Calibri Bold"/>
        <a:buChar char="▪"/>
        <a:defRPr sz="2000" kern="1200" spc="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4689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12"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13"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14"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rgbClr val="F3821E"/>
                </a:solidFill>
              </a:defRPr>
            </a:lvl1pPr>
          </a:lstStyle>
          <a:p>
            <a:fld id="{3E54FAAE-D303-1440-B1E5-D1AB6CEFDBFD}" type="slidenum">
              <a:rPr lang="en-US" smtClean="0"/>
              <a:pPr/>
              <a:t>‹#›</a:t>
            </a:fld>
            <a:endParaRPr lang="en-US" dirty="0"/>
          </a:p>
        </p:txBody>
      </p:sp>
      <p:sp>
        <p:nvSpPr>
          <p:cNvPr id="16"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pic>
        <p:nvPicPr>
          <p:cNvPr id="18" name="Picture 17" descr="Logotype.png"/>
          <p:cNvPicPr>
            <a:picLocks noChangeAspect="1"/>
          </p:cNvPicPr>
          <p:nvPr/>
        </p:nvPicPr>
        <p:blipFill>
          <a:blip r:embed="rId14"/>
          <a:stretch>
            <a:fillRect/>
          </a:stretch>
        </p:blipFill>
        <p:spPr>
          <a:xfrm>
            <a:off x="438623" y="6361221"/>
            <a:ext cx="773010" cy="190561"/>
          </a:xfrm>
          <a:prstGeom prst="rect">
            <a:avLst/>
          </a:prstGeom>
        </p:spPr>
      </p:pic>
      <p:sp>
        <p:nvSpPr>
          <p:cNvPr id="10"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693870709"/>
      </p:ext>
    </p:extLst>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 id="2147483971" r:id="rId12"/>
  </p:sldLayoutIdLst>
  <p:hf hdr="0" ftr="0" dt="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Lucida Grande"/>
        <a:buChar char="▪"/>
        <a:defRPr sz="3200" kern="1200" spc="-15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spc="-150">
          <a:solidFill>
            <a:schemeClr val="bg1"/>
          </a:solidFill>
          <a:latin typeface="+mn-lt"/>
          <a:ea typeface="+mn-ea"/>
          <a:cs typeface="+mn-cs"/>
        </a:defRPr>
      </a:lvl2pPr>
      <a:lvl3pPr marL="1143000" indent="-228600" algn="l" defTabSz="457200" rtl="0" eaLnBrk="1" latinLnBrk="0" hangingPunct="1">
        <a:spcBef>
          <a:spcPct val="20000"/>
        </a:spcBef>
        <a:buClr>
          <a:schemeClr val="accent1"/>
        </a:buClr>
        <a:buFont typeface="Lucida Grande"/>
        <a:buChar char="▪"/>
        <a:defRPr sz="2400" kern="1200" spc="-150">
          <a:solidFill>
            <a:schemeClr val="bg1"/>
          </a:solidFill>
          <a:latin typeface="+mn-lt"/>
          <a:ea typeface="+mn-ea"/>
          <a:cs typeface="+mn-cs"/>
        </a:defRPr>
      </a:lvl3pPr>
      <a:lvl4pPr marL="1600200" indent="-228600" algn="l" defTabSz="457200" rtl="0" eaLnBrk="1" latinLnBrk="0" hangingPunct="1">
        <a:spcBef>
          <a:spcPct val="20000"/>
        </a:spcBef>
        <a:buFont typeface="Calibri Bold"/>
        <a:buChar char="•"/>
        <a:defRPr sz="2000" kern="1200" spc="-150">
          <a:solidFill>
            <a:schemeClr val="bg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2000" kern="1200" spc="-15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5"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6"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rgbClr val="F3821E"/>
                </a:solidFill>
              </a:defRPr>
            </a:lvl1pPr>
          </a:lstStyle>
          <a:p>
            <a:fld id="{3E54FAAE-D303-1440-B1E5-D1AB6CEFDBFD}" type="slidenum">
              <a:rPr lang="en-US" smtClean="0"/>
              <a:pPr/>
              <a:t>‹#›</a:t>
            </a:fld>
            <a:endParaRPr lang="en-US" dirty="0"/>
          </a:p>
        </p:txBody>
      </p:sp>
      <p:pic>
        <p:nvPicPr>
          <p:cNvPr id="8" name="Picture 7" descr="Logotype.png"/>
          <p:cNvPicPr>
            <a:picLocks noChangeAspect="1"/>
          </p:cNvPicPr>
          <p:nvPr/>
        </p:nvPicPr>
        <p:blipFill>
          <a:blip r:embed="rId16">
            <a:extLst>
              <a:ext uri="{28A0092B-C50C-407E-A947-70E740481C1C}">
                <a14:useLocalDpi xmlns="" xmlns:a14="http://schemas.microsoft.com/office/drawing/2010/main" val="0"/>
              </a:ext>
            </a:extLst>
          </a:blip>
          <a:stretch>
            <a:fillRect/>
          </a:stretch>
        </p:blipFill>
        <p:spPr>
          <a:xfrm>
            <a:off x="450852" y="6361222"/>
            <a:ext cx="760781" cy="190561"/>
          </a:xfrm>
          <a:prstGeom prst="rect">
            <a:avLst/>
          </a:prstGeom>
        </p:spPr>
      </p:pic>
      <p:sp>
        <p:nvSpPr>
          <p:cNvPr id="9" name="Footer Placeholder 4"/>
          <p:cNvSpPr txBox="1">
            <a:spLocks/>
          </p:cNvSpPr>
          <p:nvPr/>
        </p:nvSpPr>
        <p:spPr>
          <a:xfrm>
            <a:off x="7531100" y="244474"/>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800" b="1" dirty="0" smtClean="0">
                <a:solidFill>
                  <a:srgbClr val="F3821E"/>
                </a:solidFill>
              </a:rPr>
              <a:t>JCTVC-W0077</a:t>
            </a:r>
            <a:endParaRPr lang="en-US" altLang="zh-TW" sz="1800" b="1" dirty="0">
              <a:solidFill>
                <a:srgbClr val="F3821E"/>
              </a:solidFill>
            </a:endParaRPr>
          </a:p>
        </p:txBody>
      </p:sp>
    </p:spTree>
    <p:extLst>
      <p:ext uri="{BB962C8B-B14F-4D97-AF65-F5344CB8AC3E}">
        <p14:creationId xmlns="" xmlns:p14="http://schemas.microsoft.com/office/powerpoint/2010/main" val="309785283"/>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 id="2147483986" r:id="rId14"/>
  </p:sldLayoutIdLst>
  <p:timing>
    <p:tnLst>
      <p:par>
        <p:cTn id="1" dur="indefinite" restart="never" nodeType="tmRoot"/>
      </p:par>
    </p:tnLst>
  </p:timing>
  <p:hf hdr="0" ftr="0" dt="0"/>
  <p:txStyles>
    <p:titleStyle>
      <a:lvl1pPr algn="ctr" defTabSz="457200" rtl="0" eaLnBrk="1" latinLnBrk="0" hangingPunct="1">
        <a:lnSpc>
          <a:spcPct val="80000"/>
        </a:lnSpc>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Calibri Bold"/>
        <a:buChar char="▪"/>
        <a:defRPr sz="3200" kern="1200" spc="0">
          <a:solidFill>
            <a:schemeClr val="tx1"/>
          </a:solidFill>
          <a:latin typeface="+mn-lt"/>
          <a:ea typeface="+mn-ea"/>
          <a:cs typeface="+mn-cs"/>
        </a:defRPr>
      </a:lvl1pPr>
      <a:lvl2pPr marL="742950" indent="-285750" algn="l" defTabSz="457200" rtl="0" eaLnBrk="1" latinLnBrk="0" hangingPunct="1">
        <a:spcBef>
          <a:spcPct val="20000"/>
        </a:spcBef>
        <a:buClr>
          <a:schemeClr val="tx1"/>
        </a:buClr>
        <a:buFont typeface="Calibri Bold"/>
        <a:buChar char="•"/>
        <a:defRPr sz="2800" kern="1200" spc="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Calibri Bold"/>
        <a:buChar char="▪"/>
        <a:defRPr sz="2400" kern="1200" spc="0">
          <a:solidFill>
            <a:schemeClr val="tx1"/>
          </a:solidFill>
          <a:latin typeface="+mn-lt"/>
          <a:ea typeface="+mn-ea"/>
          <a:cs typeface="+mn-cs"/>
        </a:defRPr>
      </a:lvl3pPr>
      <a:lvl4pPr marL="1600200" indent="-228600" algn="l" defTabSz="457200" rtl="0" eaLnBrk="1" latinLnBrk="0" hangingPunct="1">
        <a:spcBef>
          <a:spcPct val="20000"/>
        </a:spcBef>
        <a:buClr>
          <a:schemeClr val="tx1"/>
        </a:buClr>
        <a:buFont typeface="Calibri Bold"/>
        <a:buChar char="•"/>
        <a:defRPr sz="2000" kern="1200" spc="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Calibri Bold"/>
        <a:buChar char="▪"/>
        <a:defRPr sz="2000" kern="1200" spc="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4689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12"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13"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14"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rgbClr val="F3821E"/>
                </a:solidFill>
              </a:defRPr>
            </a:lvl1pPr>
          </a:lstStyle>
          <a:p>
            <a:fld id="{3E54FAAE-D303-1440-B1E5-D1AB6CEFDBFD}" type="slidenum">
              <a:rPr lang="en-US" smtClean="0"/>
              <a:pPr/>
              <a:t>‹#›</a:t>
            </a:fld>
            <a:endParaRPr lang="en-US" dirty="0"/>
          </a:p>
        </p:txBody>
      </p:sp>
      <p:sp>
        <p:nvSpPr>
          <p:cNvPr id="16"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pic>
        <p:nvPicPr>
          <p:cNvPr id="18" name="Picture 17" descr="Logotype.png"/>
          <p:cNvPicPr>
            <a:picLocks noChangeAspect="1"/>
          </p:cNvPicPr>
          <p:nvPr/>
        </p:nvPicPr>
        <p:blipFill>
          <a:blip r:embed="rId14"/>
          <a:stretch>
            <a:fillRect/>
          </a:stretch>
        </p:blipFill>
        <p:spPr>
          <a:xfrm>
            <a:off x="438623" y="6361221"/>
            <a:ext cx="773010" cy="190561"/>
          </a:xfrm>
          <a:prstGeom prst="rect">
            <a:avLst/>
          </a:prstGeom>
        </p:spPr>
      </p:pic>
      <p:sp>
        <p:nvSpPr>
          <p:cNvPr id="10"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693870709"/>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 id="2147483999" r:id="rId12"/>
  </p:sldLayoutIdLst>
  <p:hf hdr="0" ftr="0" dt="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Lucida Grande"/>
        <a:buChar char="▪"/>
        <a:defRPr sz="3200" kern="1200" spc="-15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spc="-150">
          <a:solidFill>
            <a:schemeClr val="bg1"/>
          </a:solidFill>
          <a:latin typeface="+mn-lt"/>
          <a:ea typeface="+mn-ea"/>
          <a:cs typeface="+mn-cs"/>
        </a:defRPr>
      </a:lvl2pPr>
      <a:lvl3pPr marL="1143000" indent="-228600" algn="l" defTabSz="457200" rtl="0" eaLnBrk="1" latinLnBrk="0" hangingPunct="1">
        <a:spcBef>
          <a:spcPct val="20000"/>
        </a:spcBef>
        <a:buClr>
          <a:schemeClr val="accent1"/>
        </a:buClr>
        <a:buFont typeface="Lucida Grande"/>
        <a:buChar char="▪"/>
        <a:defRPr sz="2400" kern="1200" spc="-150">
          <a:solidFill>
            <a:schemeClr val="bg1"/>
          </a:solidFill>
          <a:latin typeface="+mn-lt"/>
          <a:ea typeface="+mn-ea"/>
          <a:cs typeface="+mn-cs"/>
        </a:defRPr>
      </a:lvl3pPr>
      <a:lvl4pPr marL="1600200" indent="-228600" algn="l" defTabSz="457200" rtl="0" eaLnBrk="1" latinLnBrk="0" hangingPunct="1">
        <a:spcBef>
          <a:spcPct val="20000"/>
        </a:spcBef>
        <a:buFont typeface="Calibri Bold"/>
        <a:buChar char="•"/>
        <a:defRPr sz="2000" kern="1200" spc="-150">
          <a:solidFill>
            <a:schemeClr val="bg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2000" kern="1200" spc="-15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5"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6"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pic>
        <p:nvPicPr>
          <p:cNvPr id="8" name="Picture 7" descr="Logotype.png"/>
          <p:cNvPicPr>
            <a:picLocks noChangeAspect="1"/>
          </p:cNvPicPr>
          <p:nvPr/>
        </p:nvPicPr>
        <p:blipFill>
          <a:blip r:embed="rId15">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450852" y="6361222"/>
            <a:ext cx="760781" cy="190561"/>
          </a:xfrm>
          <a:prstGeom prst="rect">
            <a:avLst/>
          </a:prstGeom>
        </p:spPr>
      </p:pic>
      <p:sp>
        <p:nvSpPr>
          <p:cNvPr id="9"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spTree>
    <p:extLst>
      <p:ext uri="{BB962C8B-B14F-4D97-AF65-F5344CB8AC3E}">
        <p14:creationId xmlns:mc="http://schemas.openxmlformats.org/markup-compatibility/2006" xmlns:mv="urn:schemas-microsoft-com:mac:vml" xmlns:p14="http://schemas.microsoft.com/office/powerpoint/2010/main" xmlns="" val="30978528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iming>
    <p:tnLst>
      <p:par>
        <p:cTn id="1" dur="indefinite" restart="never" nodeType="tmRoot"/>
      </p:par>
    </p:tnLst>
  </p:timing>
  <p:hf hdr="0" ftr="0" dt="0"/>
  <p:txStyles>
    <p:titleStyle>
      <a:lvl1pPr algn="ctr" defTabSz="457200" rtl="0" eaLnBrk="1" latinLnBrk="0" hangingPunct="1">
        <a:lnSpc>
          <a:spcPct val="80000"/>
        </a:lnSpc>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2"/>
        </a:buClr>
        <a:buFont typeface="Wingdings" charset="2"/>
        <a:buChar char="§"/>
        <a:defRPr sz="3200" kern="1200" spc="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spc="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spc="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spc="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spc="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452543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fld id="{770BDA4A-776A-4546-918F-32281E291F21}" type="datetime1">
              <a:rPr lang="sv-SE" smtClean="0"/>
              <a:pPr/>
              <a:t>2016-02-23</a:t>
            </a:fld>
            <a:endParaRPr lang="en-US" dirty="0"/>
          </a:p>
        </p:txBody>
      </p:sp>
      <p:sp>
        <p:nvSpPr>
          <p:cNvPr id="13"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r>
              <a:rPr lang="en-US" altLang="zh-TW" dirty="0" smtClean="0"/>
              <a:t>Copyright © MediaTek Inc. All rights reserved.</a:t>
            </a:r>
            <a:endParaRPr lang="en-US" altLang="zh-TW" dirty="0"/>
          </a:p>
        </p:txBody>
      </p:sp>
      <p:sp>
        <p:nvSpPr>
          <p:cNvPr id="14"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sp>
        <p:nvSpPr>
          <p:cNvPr id="16"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pic>
        <p:nvPicPr>
          <p:cNvPr id="18" name="Picture 17" descr="Logotype.png"/>
          <p:cNvPicPr>
            <a:picLocks noChangeAspect="1"/>
          </p:cNvPicPr>
          <p:nvPr/>
        </p:nvPicPr>
        <p:blipFill>
          <a:blip r:embed="rId14"/>
          <a:stretch>
            <a:fillRect/>
          </a:stretch>
        </p:blipFill>
        <p:spPr>
          <a:xfrm>
            <a:off x="438623" y="6361221"/>
            <a:ext cx="773010" cy="19056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269387070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hf hdr="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Wingdings" charset="2"/>
        <a:buChar char="§"/>
        <a:defRPr sz="3200" kern="1200" spc="-15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spc="-15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spc="-15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spc="-15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spc="-15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5"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6"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pic>
        <p:nvPicPr>
          <p:cNvPr id="8" name="Picture 7" descr="Logotype.png"/>
          <p:cNvPicPr>
            <a:picLocks noChangeAspect="1"/>
          </p:cNvPicPr>
          <p:nvPr/>
        </p:nvPicPr>
        <p:blipFill>
          <a:blip r:embed="rId15">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450852" y="6361222"/>
            <a:ext cx="760781" cy="190561"/>
          </a:xfrm>
          <a:prstGeom prst="rect">
            <a:avLst/>
          </a:prstGeom>
        </p:spPr>
      </p:pic>
      <p:sp>
        <p:nvSpPr>
          <p:cNvPr id="9"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spTree>
    <p:extLst>
      <p:ext uri="{BB962C8B-B14F-4D97-AF65-F5344CB8AC3E}">
        <p14:creationId xmlns:mc="http://schemas.openxmlformats.org/markup-compatibility/2006" xmlns:mv="urn:schemas-microsoft-com:mac:vml" xmlns:p14="http://schemas.microsoft.com/office/powerpoint/2010/main" xmlns="" val="309785283"/>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Lst>
  <p:timing>
    <p:tnLst>
      <p:par>
        <p:cTn id="1" dur="indefinite" restart="never" nodeType="tmRoot"/>
      </p:par>
    </p:tnLst>
  </p:timing>
  <p:hf hdr="0" ftr="0" dt="0"/>
  <p:txStyles>
    <p:titleStyle>
      <a:lvl1pPr algn="ctr" defTabSz="457200" rtl="0" eaLnBrk="1" latinLnBrk="0" hangingPunct="1">
        <a:lnSpc>
          <a:spcPct val="80000"/>
        </a:lnSpc>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2"/>
        </a:buClr>
        <a:buFont typeface="Wingdings" charset="2"/>
        <a:buChar char="§"/>
        <a:defRPr sz="3200" kern="1200" spc="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spc="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spc="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spc="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spc="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452543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fld id="{770BDA4A-776A-4546-918F-32281E291F21}" type="datetime1">
              <a:rPr lang="sv-SE" smtClean="0"/>
              <a:pPr/>
              <a:t>2016-02-23</a:t>
            </a:fld>
            <a:endParaRPr lang="en-US" dirty="0"/>
          </a:p>
        </p:txBody>
      </p:sp>
      <p:sp>
        <p:nvSpPr>
          <p:cNvPr id="13"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r>
              <a:rPr lang="en-US" altLang="zh-TW" dirty="0" smtClean="0"/>
              <a:t>Copyright © MediaTek Inc. All rights reserved.</a:t>
            </a:r>
            <a:endParaRPr lang="en-US" altLang="zh-TW" dirty="0"/>
          </a:p>
        </p:txBody>
      </p:sp>
      <p:sp>
        <p:nvSpPr>
          <p:cNvPr id="14"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sp>
        <p:nvSpPr>
          <p:cNvPr id="16"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pic>
        <p:nvPicPr>
          <p:cNvPr id="18" name="Picture 17" descr="Logotype.png"/>
          <p:cNvPicPr>
            <a:picLocks noChangeAspect="1"/>
          </p:cNvPicPr>
          <p:nvPr/>
        </p:nvPicPr>
        <p:blipFill>
          <a:blip r:embed="rId14"/>
          <a:stretch>
            <a:fillRect/>
          </a:stretch>
        </p:blipFill>
        <p:spPr>
          <a:xfrm>
            <a:off x="438623" y="6361221"/>
            <a:ext cx="773010" cy="19056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269387070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hf hdr="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Wingdings" charset="2"/>
        <a:buChar char="§"/>
        <a:defRPr sz="3200" kern="1200" spc="-15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spc="-15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spc="-15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spc="-15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spc="-15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5"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6"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pic>
        <p:nvPicPr>
          <p:cNvPr id="8" name="Picture 7" descr="Logotype.png"/>
          <p:cNvPicPr>
            <a:picLocks noChangeAspect="1"/>
          </p:cNvPicPr>
          <p:nvPr/>
        </p:nvPicPr>
        <p:blipFill>
          <a:blip r:embed="rId15">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450852" y="6361222"/>
            <a:ext cx="760781" cy="190561"/>
          </a:xfrm>
          <a:prstGeom prst="rect">
            <a:avLst/>
          </a:prstGeom>
        </p:spPr>
      </p:pic>
      <p:sp>
        <p:nvSpPr>
          <p:cNvPr id="9"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spTree>
    <p:extLst>
      <p:ext uri="{BB962C8B-B14F-4D97-AF65-F5344CB8AC3E}">
        <p14:creationId xmlns:mc="http://schemas.openxmlformats.org/markup-compatibility/2006" xmlns:mv="urn:schemas-microsoft-com:mac:vml" xmlns:p14="http://schemas.microsoft.com/office/powerpoint/2010/main" xmlns="" val="309785283"/>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timing>
    <p:tnLst>
      <p:par>
        <p:cTn id="1" dur="indefinite" restart="never" nodeType="tmRoot"/>
      </p:par>
    </p:tnLst>
  </p:timing>
  <p:hf hdr="0" ftr="0" dt="0"/>
  <p:txStyles>
    <p:titleStyle>
      <a:lvl1pPr algn="ctr" defTabSz="457200" rtl="0" eaLnBrk="1" latinLnBrk="0" hangingPunct="1">
        <a:lnSpc>
          <a:spcPct val="80000"/>
        </a:lnSpc>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2"/>
        </a:buClr>
        <a:buFont typeface="Wingdings" charset="2"/>
        <a:buChar char="§"/>
        <a:defRPr sz="3200" kern="1200" spc="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spc="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spc="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spc="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spc="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452543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fld id="{770BDA4A-776A-4546-918F-32281E291F21}" type="datetime1">
              <a:rPr lang="sv-SE" smtClean="0"/>
              <a:pPr/>
              <a:t>2016-02-23</a:t>
            </a:fld>
            <a:endParaRPr lang="en-US" dirty="0"/>
          </a:p>
        </p:txBody>
      </p:sp>
      <p:sp>
        <p:nvSpPr>
          <p:cNvPr id="13"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r>
              <a:rPr lang="en-US" altLang="zh-TW" dirty="0" smtClean="0"/>
              <a:t>Copyright © MediaTek Inc. All rights reserved.</a:t>
            </a:r>
            <a:endParaRPr lang="en-US" altLang="zh-TW" dirty="0"/>
          </a:p>
        </p:txBody>
      </p:sp>
      <p:sp>
        <p:nvSpPr>
          <p:cNvPr id="14"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chemeClr val="accent1"/>
                </a:solidFill>
              </a:defRPr>
            </a:lvl1pPr>
          </a:lstStyle>
          <a:p>
            <a:fld id="{3E54FAAE-D303-1440-B1E5-D1AB6CEFDBFD}" type="slidenum">
              <a:rPr lang="en-US" smtClean="0"/>
              <a:pPr/>
              <a:t>‹#›</a:t>
            </a:fld>
            <a:endParaRPr lang="en-US" dirty="0"/>
          </a:p>
        </p:txBody>
      </p:sp>
      <p:sp>
        <p:nvSpPr>
          <p:cNvPr id="16"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chemeClr val="accent1"/>
                </a:solidFill>
              </a:rPr>
              <a:t>CONFIDENTIAL A</a:t>
            </a:r>
            <a:endParaRPr lang="en-US" altLang="zh-TW" sz="800" b="1" dirty="0">
              <a:solidFill>
                <a:schemeClr val="accent1"/>
              </a:solidFill>
            </a:endParaRPr>
          </a:p>
        </p:txBody>
      </p:sp>
      <p:pic>
        <p:nvPicPr>
          <p:cNvPr id="18" name="Picture 17" descr="Logotype.png"/>
          <p:cNvPicPr>
            <a:picLocks noChangeAspect="1"/>
          </p:cNvPicPr>
          <p:nvPr/>
        </p:nvPicPr>
        <p:blipFill>
          <a:blip r:embed="rId14"/>
          <a:stretch>
            <a:fillRect/>
          </a:stretch>
        </p:blipFill>
        <p:spPr>
          <a:xfrm>
            <a:off x="438623" y="6361221"/>
            <a:ext cx="773010" cy="19056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 val="2693870709"/>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hf hdr="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Wingdings" charset="2"/>
        <a:buChar char="§"/>
        <a:defRPr sz="3200" kern="1200" spc="-15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spc="-15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spc="-15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spc="-15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spc="-15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599"/>
            <a:ext cx="8229600" cy="1134535"/>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5"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6"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rgbClr val="F3821E"/>
                </a:solidFill>
              </a:defRPr>
            </a:lvl1pPr>
          </a:lstStyle>
          <a:p>
            <a:fld id="{3E54FAAE-D303-1440-B1E5-D1AB6CEFDBFD}" type="slidenum">
              <a:rPr lang="en-US" smtClean="0"/>
              <a:pPr/>
              <a:t>‹#›</a:t>
            </a:fld>
            <a:endParaRPr lang="en-US" dirty="0"/>
          </a:p>
        </p:txBody>
      </p:sp>
      <p:pic>
        <p:nvPicPr>
          <p:cNvPr id="8" name="Picture 7" descr="Logotype.png"/>
          <p:cNvPicPr>
            <a:picLocks noChangeAspect="1"/>
          </p:cNvPicPr>
          <p:nvPr/>
        </p:nvPicPr>
        <p:blipFill>
          <a:blip r:embed="rId16">
            <a:extLst>
              <a:ext uri="{28A0092B-C50C-407E-A947-70E740481C1C}">
                <a14:useLocalDpi xmlns="" xmlns:a14="http://schemas.microsoft.com/office/drawing/2010/main" val="0"/>
              </a:ext>
            </a:extLst>
          </a:blip>
          <a:stretch>
            <a:fillRect/>
          </a:stretch>
        </p:blipFill>
        <p:spPr>
          <a:xfrm>
            <a:off x="450852" y="6361222"/>
            <a:ext cx="760781" cy="190561"/>
          </a:xfrm>
          <a:prstGeom prst="rect">
            <a:avLst/>
          </a:prstGeom>
        </p:spPr>
      </p:pic>
      <p:sp>
        <p:nvSpPr>
          <p:cNvPr id="9"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spTree>
    <p:extLst>
      <p:ext uri="{BB962C8B-B14F-4D97-AF65-F5344CB8AC3E}">
        <p14:creationId xmlns="" xmlns:p14="http://schemas.microsoft.com/office/powerpoint/2010/main" val="309785283"/>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Lst>
  <p:timing>
    <p:tnLst>
      <p:par>
        <p:cTn id="1" dur="indefinite" restart="never" nodeType="tmRoot"/>
      </p:par>
    </p:tnLst>
  </p:timing>
  <p:hf hdr="0" ftr="0" dt="0"/>
  <p:txStyles>
    <p:titleStyle>
      <a:lvl1pPr algn="ctr" defTabSz="457200" rtl="0" eaLnBrk="1" latinLnBrk="0" hangingPunct="1">
        <a:lnSpc>
          <a:spcPct val="80000"/>
        </a:lnSpc>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Calibri Bold"/>
        <a:buChar char="▪"/>
        <a:defRPr sz="3200" kern="1200" spc="0">
          <a:solidFill>
            <a:schemeClr val="tx1"/>
          </a:solidFill>
          <a:latin typeface="+mn-lt"/>
          <a:ea typeface="+mn-ea"/>
          <a:cs typeface="+mn-cs"/>
        </a:defRPr>
      </a:lvl1pPr>
      <a:lvl2pPr marL="742950" indent="-285750" algn="l" defTabSz="457200" rtl="0" eaLnBrk="1" latinLnBrk="0" hangingPunct="1">
        <a:spcBef>
          <a:spcPct val="20000"/>
        </a:spcBef>
        <a:buClr>
          <a:schemeClr val="tx1"/>
        </a:buClr>
        <a:buFont typeface="Calibri Bold"/>
        <a:buChar char="•"/>
        <a:defRPr sz="2800" kern="1200" spc="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Calibri Bold"/>
        <a:buChar char="▪"/>
        <a:defRPr sz="2400" kern="1200" spc="0">
          <a:solidFill>
            <a:schemeClr val="tx1"/>
          </a:solidFill>
          <a:latin typeface="+mn-lt"/>
          <a:ea typeface="+mn-ea"/>
          <a:cs typeface="+mn-cs"/>
        </a:defRPr>
      </a:lvl3pPr>
      <a:lvl4pPr marL="1600200" indent="-228600" algn="l" defTabSz="457200" rtl="0" eaLnBrk="1" latinLnBrk="0" hangingPunct="1">
        <a:spcBef>
          <a:spcPct val="20000"/>
        </a:spcBef>
        <a:buClr>
          <a:schemeClr val="tx1"/>
        </a:buClr>
        <a:buFont typeface="Calibri Bold"/>
        <a:buChar char="•"/>
        <a:defRPr sz="2000" kern="1200" spc="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Calibri Bold"/>
        <a:buChar char="▪"/>
        <a:defRPr sz="2000" kern="1200" spc="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4689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12" name="Date Placeholder 3"/>
          <p:cNvSpPr>
            <a:spLocks noGrp="1"/>
          </p:cNvSpPr>
          <p:nvPr>
            <p:ph type="dt" sz="half" idx="2"/>
          </p:nvPr>
        </p:nvSpPr>
        <p:spPr>
          <a:xfrm>
            <a:off x="6699250" y="6278671"/>
            <a:ext cx="927434" cy="365125"/>
          </a:xfrm>
          <a:prstGeom prst="rect">
            <a:avLst/>
          </a:prstGeom>
        </p:spPr>
        <p:txBody>
          <a:bodyPr vert="horz" lIns="91440" tIns="45720" rIns="91440" bIns="45720" rtlCol="0" anchor="ctr"/>
          <a:lstStyle>
            <a:lvl1pPr algn="l">
              <a:defRPr sz="800">
                <a:solidFill>
                  <a:schemeClr val="tx2"/>
                </a:solidFill>
              </a:defRPr>
            </a:lvl1pPr>
          </a:lstStyle>
          <a:p>
            <a:endParaRPr lang="en-US" dirty="0"/>
          </a:p>
        </p:txBody>
      </p:sp>
      <p:sp>
        <p:nvSpPr>
          <p:cNvPr id="13" name="Footer Placeholder 4"/>
          <p:cNvSpPr>
            <a:spLocks noGrp="1"/>
          </p:cNvSpPr>
          <p:nvPr>
            <p:ph type="ftr" sz="quarter" idx="3"/>
          </p:nvPr>
        </p:nvSpPr>
        <p:spPr>
          <a:xfrm>
            <a:off x="3663950" y="6278671"/>
            <a:ext cx="3035300" cy="365125"/>
          </a:xfrm>
          <a:prstGeom prst="rect">
            <a:avLst/>
          </a:prstGeom>
        </p:spPr>
        <p:txBody>
          <a:bodyPr vert="horz" lIns="91440" tIns="45720" rIns="91440" bIns="45720" rtlCol="0" anchor="ctr"/>
          <a:lstStyle>
            <a:lvl1pPr algn="l">
              <a:defRPr sz="800">
                <a:solidFill>
                  <a:schemeClr val="tx2"/>
                </a:solidFill>
              </a:defRPr>
            </a:lvl1pPr>
          </a:lstStyle>
          <a:p>
            <a:endParaRPr lang="en-US" altLang="zh-TW" dirty="0"/>
          </a:p>
        </p:txBody>
      </p:sp>
      <p:sp>
        <p:nvSpPr>
          <p:cNvPr id="14" name="Slide Number Placeholder 5"/>
          <p:cNvSpPr>
            <a:spLocks noGrp="1"/>
          </p:cNvSpPr>
          <p:nvPr>
            <p:ph type="sldNum" sz="quarter" idx="4"/>
          </p:nvPr>
        </p:nvSpPr>
        <p:spPr>
          <a:xfrm>
            <a:off x="7626684" y="6278671"/>
            <a:ext cx="1060116" cy="365125"/>
          </a:xfrm>
          <a:prstGeom prst="rect">
            <a:avLst/>
          </a:prstGeom>
        </p:spPr>
        <p:txBody>
          <a:bodyPr vert="horz" lIns="91440" tIns="45720" rIns="91440" bIns="45720" rtlCol="0" anchor="ctr"/>
          <a:lstStyle>
            <a:lvl1pPr algn="r">
              <a:defRPr sz="800" b="1">
                <a:solidFill>
                  <a:srgbClr val="F3821E"/>
                </a:solidFill>
              </a:defRPr>
            </a:lvl1pPr>
          </a:lstStyle>
          <a:p>
            <a:fld id="{3E54FAAE-D303-1440-B1E5-D1AB6CEFDBFD}" type="slidenum">
              <a:rPr lang="en-US" smtClean="0"/>
              <a:pPr/>
              <a:t>‹#›</a:t>
            </a:fld>
            <a:endParaRPr lang="en-US" dirty="0"/>
          </a:p>
        </p:txBody>
      </p:sp>
      <p:sp>
        <p:nvSpPr>
          <p:cNvPr id="16" name="Footer Placeholder 4"/>
          <p:cNvSpPr txBox="1">
            <a:spLocks/>
          </p:cNvSpPr>
          <p:nvPr/>
        </p:nvSpPr>
        <p:spPr>
          <a:xfrm>
            <a:off x="1441450" y="6273800"/>
            <a:ext cx="16129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800" b="1" dirty="0" smtClean="0">
                <a:solidFill>
                  <a:srgbClr val="F3821E"/>
                </a:solidFill>
              </a:rPr>
              <a:t>CONFIDENTIAL A</a:t>
            </a:r>
            <a:endParaRPr lang="en-US" altLang="zh-TW" sz="800" b="1" dirty="0">
              <a:solidFill>
                <a:srgbClr val="F3821E"/>
              </a:solidFill>
            </a:endParaRPr>
          </a:p>
        </p:txBody>
      </p:sp>
      <p:pic>
        <p:nvPicPr>
          <p:cNvPr id="18" name="Picture 17" descr="Logotype.png"/>
          <p:cNvPicPr>
            <a:picLocks noChangeAspect="1"/>
          </p:cNvPicPr>
          <p:nvPr/>
        </p:nvPicPr>
        <p:blipFill>
          <a:blip r:embed="rId14"/>
          <a:stretch>
            <a:fillRect/>
          </a:stretch>
        </p:blipFill>
        <p:spPr>
          <a:xfrm>
            <a:off x="438623" y="6361221"/>
            <a:ext cx="773010" cy="190561"/>
          </a:xfrm>
          <a:prstGeom prst="rect">
            <a:avLst/>
          </a:prstGeom>
        </p:spPr>
      </p:pic>
      <p:sp>
        <p:nvSpPr>
          <p:cNvPr id="10" name="Text Placeholder 2"/>
          <p:cNvSpPr>
            <a:spLocks noGrp="1"/>
          </p:cNvSpPr>
          <p:nvPr>
            <p:ph type="body" idx="1"/>
          </p:nvPr>
        </p:nvSpPr>
        <p:spPr>
          <a:xfrm>
            <a:off x="457200" y="1744133"/>
            <a:ext cx="8229600" cy="4289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693870709"/>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7" r:id="rId12"/>
  </p:sldLayoutIdLst>
  <p:hf hdr="0" ftr="0" dt="0"/>
  <p:txStyles>
    <p:titleStyle>
      <a:lvl1pPr algn="ctr" defTabSz="457200" rtl="0" eaLnBrk="1" latinLnBrk="0" hangingPunct="1">
        <a:spcBef>
          <a:spcPct val="0"/>
        </a:spcBef>
        <a:buNone/>
        <a:defRPr sz="4400" b="1" kern="1200" spc="-15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SzPct val="100000"/>
        <a:buFont typeface="Lucida Grande"/>
        <a:buChar char="▪"/>
        <a:defRPr sz="3200" kern="1200" spc="-15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spc="-150">
          <a:solidFill>
            <a:schemeClr val="bg1"/>
          </a:solidFill>
          <a:latin typeface="+mn-lt"/>
          <a:ea typeface="+mn-ea"/>
          <a:cs typeface="+mn-cs"/>
        </a:defRPr>
      </a:lvl2pPr>
      <a:lvl3pPr marL="1143000" indent="-228600" algn="l" defTabSz="457200" rtl="0" eaLnBrk="1" latinLnBrk="0" hangingPunct="1">
        <a:spcBef>
          <a:spcPct val="20000"/>
        </a:spcBef>
        <a:buClr>
          <a:schemeClr val="accent1"/>
        </a:buClr>
        <a:buFont typeface="Lucida Grande"/>
        <a:buChar char="▪"/>
        <a:defRPr sz="2400" kern="1200" spc="-150">
          <a:solidFill>
            <a:schemeClr val="bg1"/>
          </a:solidFill>
          <a:latin typeface="+mn-lt"/>
          <a:ea typeface="+mn-ea"/>
          <a:cs typeface="+mn-cs"/>
        </a:defRPr>
      </a:lvl3pPr>
      <a:lvl4pPr marL="1600200" indent="-228600" algn="l" defTabSz="457200" rtl="0" eaLnBrk="1" latinLnBrk="0" hangingPunct="1">
        <a:spcBef>
          <a:spcPct val="20000"/>
        </a:spcBef>
        <a:buFont typeface="Calibri Bold"/>
        <a:buChar char="•"/>
        <a:defRPr sz="2000" kern="1200" spc="-150">
          <a:solidFill>
            <a:schemeClr val="bg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2000" kern="1200" spc="-15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402006" y="4039737"/>
            <a:ext cx="6284795" cy="853996"/>
          </a:xfrm>
        </p:spPr>
        <p:txBody>
          <a:bodyPr>
            <a:normAutofit/>
          </a:bodyPr>
          <a:lstStyle/>
          <a:p>
            <a:r>
              <a:rPr lang="en-US" u="sng" dirty="0" smtClean="0"/>
              <a:t>Xiaozhong Xu</a:t>
            </a:r>
            <a:r>
              <a:rPr lang="en-US" dirty="0" smtClean="0"/>
              <a:t>, S</a:t>
            </a:r>
            <a:r>
              <a:rPr lang="en-US" altLang="zh-CN" dirty="0" smtClean="0"/>
              <a:t>han Liu and Shawmin Lei</a:t>
            </a:r>
            <a:endParaRPr lang="en-US" dirty="0"/>
          </a:p>
        </p:txBody>
      </p:sp>
      <p:sp>
        <p:nvSpPr>
          <p:cNvPr id="3" name="Title 2"/>
          <p:cNvSpPr>
            <a:spLocks noGrp="1"/>
          </p:cNvSpPr>
          <p:nvPr>
            <p:ph type="title"/>
          </p:nvPr>
        </p:nvSpPr>
        <p:spPr/>
        <p:txBody>
          <a:bodyPr>
            <a:normAutofit/>
          </a:bodyPr>
          <a:lstStyle/>
          <a:p>
            <a:r>
              <a:rPr lang="en-US" sz="3600" smtClean="0"/>
              <a:t>JCTVC-W0077: </a:t>
            </a:r>
            <a:r>
              <a:rPr lang="en-CA" sz="3600" dirty="0" smtClean="0"/>
              <a:t>Bug fix for DPB operations when current picture is a reference picture</a:t>
            </a:r>
            <a:endParaRPr lang="en-US" sz="3600" dirty="0"/>
          </a:p>
        </p:txBody>
      </p:sp>
    </p:spTree>
    <p:extLst>
      <p:ext uri="{BB962C8B-B14F-4D97-AF65-F5344CB8AC3E}">
        <p14:creationId xmlns:p14="http://schemas.microsoft.com/office/powerpoint/2010/main" xmlns="" val="2230816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Ordering of DPB operations in HEVC SCC</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10</a:t>
            </a:fld>
            <a:endParaRPr lang="en-US" dirty="0"/>
          </a:p>
        </p:txBody>
      </p:sp>
      <p:sp>
        <p:nvSpPr>
          <p:cNvPr id="4" name="Content Placeholder 3"/>
          <p:cNvSpPr>
            <a:spLocks noGrp="1"/>
          </p:cNvSpPr>
          <p:nvPr>
            <p:ph sz="quarter" idx="13"/>
          </p:nvPr>
        </p:nvSpPr>
        <p:spPr/>
        <p:txBody>
          <a:bodyPr>
            <a:normAutofit fontScale="85000" lnSpcReduction="10000"/>
          </a:bodyPr>
          <a:lstStyle/>
          <a:p>
            <a:r>
              <a:rPr lang="en-GB" dirty="0" smtClean="0"/>
              <a:t>The process for output and removal of pictures from the DPB before decoding of the current picture as specified in clause  C.5.2.2 is invoked, </a:t>
            </a:r>
          </a:p>
          <a:p>
            <a:r>
              <a:rPr lang="en-GB" dirty="0" smtClean="0"/>
              <a:t>the invocation of the process for current decoded picture marking and storage as specified in clause C.3.4, </a:t>
            </a:r>
          </a:p>
          <a:p>
            <a:r>
              <a:rPr lang="en-GB" dirty="0" smtClean="0"/>
              <a:t>further followed by the invocation of the process for removal of pictures from the DPB after decoding of the current picture as specified in clause C.3.5, </a:t>
            </a:r>
          </a:p>
          <a:p>
            <a:r>
              <a:rPr lang="en-US" dirty="0" smtClean="0"/>
              <a:t>……</a:t>
            </a:r>
          </a:p>
          <a:p>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a:t>
            </a:r>
            <a:r>
              <a:rPr lang="en-US" dirty="0" smtClean="0"/>
              <a:t>Statement (1)</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2</a:t>
            </a:fld>
            <a:endParaRPr lang="en-US" dirty="0"/>
          </a:p>
        </p:txBody>
      </p:sp>
      <p:sp>
        <p:nvSpPr>
          <p:cNvPr id="4" name="Content Placeholder 3"/>
          <p:cNvSpPr>
            <a:spLocks noGrp="1"/>
          </p:cNvSpPr>
          <p:nvPr>
            <p:ph sz="quarter" idx="13"/>
          </p:nvPr>
        </p:nvSpPr>
        <p:spPr>
          <a:xfrm>
            <a:off x="457200" y="1832085"/>
            <a:ext cx="8229600" cy="4331760"/>
          </a:xfrm>
        </p:spPr>
        <p:txBody>
          <a:bodyPr>
            <a:normAutofit/>
          </a:bodyPr>
          <a:lstStyle/>
          <a:p>
            <a:r>
              <a:rPr lang="en-US" dirty="0" smtClean="0"/>
              <a:t>In HEVC and current HEVC SCC,</a:t>
            </a:r>
          </a:p>
          <a:p>
            <a:pPr lvl="1"/>
            <a:r>
              <a:rPr lang="en-US" dirty="0" smtClean="0"/>
              <a:t>Before decoding current picture, </a:t>
            </a:r>
            <a:r>
              <a:rPr lang="en-US" dirty="0" smtClean="0"/>
              <a:t>the allowed maximum number of pictures in the DPB </a:t>
            </a:r>
            <a:r>
              <a:rPr lang="en-US" dirty="0" smtClean="0"/>
              <a:t>is sps_max_dec_pic_buffering_minus1[ </a:t>
            </a:r>
            <a:r>
              <a:rPr lang="en-US" dirty="0" err="1" smtClean="0"/>
              <a:t>HighestTid</a:t>
            </a:r>
            <a:r>
              <a:rPr lang="en-US" dirty="0" smtClean="0"/>
              <a:t> ] </a:t>
            </a:r>
            <a:endParaRPr lang="en-US" dirty="0" smtClean="0"/>
          </a:p>
          <a:p>
            <a:pPr lvl="1"/>
            <a:r>
              <a:rPr lang="en-US" dirty="0" smtClean="0"/>
              <a:t>the </a:t>
            </a:r>
            <a:r>
              <a:rPr lang="en-US" dirty="0" smtClean="0"/>
              <a:t>DPB operation </a:t>
            </a:r>
            <a:r>
              <a:rPr lang="en-US" dirty="0" smtClean="0"/>
              <a:t>outputs and removes </a:t>
            </a:r>
            <a:r>
              <a:rPr lang="en-US" dirty="0" smtClean="0"/>
              <a:t>pictures to make sure there is at least one empty picture buffer in the DPB for storing current picture (after loop filtering</a:t>
            </a:r>
            <a:r>
              <a:rPr lang="en-US" dirty="0" smtClean="0"/>
              <a:t>).</a:t>
            </a:r>
            <a:endParaRPr lang="en-US" dirty="0" smtClean="0"/>
          </a:p>
          <a:p>
            <a:pPr lvl="1"/>
            <a:endParaRPr lang="en-US" dirty="0" smtClean="0"/>
          </a:p>
          <a:p>
            <a:pPr lvl="1"/>
            <a:endParaRPr lang="en-US" dirty="0" smtClean="0"/>
          </a:p>
          <a:p>
            <a:pPr lvl="1"/>
            <a:endParaRPr lang="en-US" dirty="0" smtClean="0"/>
          </a:p>
          <a:p>
            <a:pPr lvl="1"/>
            <a:endParaRPr lang="en-US" dirty="0" smtClean="0"/>
          </a:p>
        </p:txBody>
      </p:sp>
      <p:graphicFrame>
        <p:nvGraphicFramePr>
          <p:cNvPr id="5" name="Table 4"/>
          <p:cNvGraphicFramePr>
            <a:graphicFrameLocks noGrp="1"/>
          </p:cNvGraphicFramePr>
          <p:nvPr/>
        </p:nvGraphicFramePr>
        <p:xfrm>
          <a:off x="2520304" y="5663861"/>
          <a:ext cx="4267200" cy="677460"/>
        </p:xfrm>
        <a:graphic>
          <a:graphicData uri="http://schemas.openxmlformats.org/drawingml/2006/table">
            <a:tbl>
              <a:tblPr firstRow="1" bandRow="1">
                <a:tableStyleId>{5C22544A-7EE6-4342-B048-85BDC9FD1C3A}</a:tableStyleId>
              </a:tblPr>
              <a:tblGrid>
                <a:gridCol w="609600"/>
                <a:gridCol w="609600"/>
                <a:gridCol w="609600"/>
                <a:gridCol w="609600"/>
                <a:gridCol w="609600"/>
                <a:gridCol w="609600"/>
                <a:gridCol w="609600"/>
              </a:tblGrid>
              <a:tr h="6774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8" name="Group 7"/>
          <p:cNvGrpSpPr/>
          <p:nvPr/>
        </p:nvGrpSpPr>
        <p:grpSpPr>
          <a:xfrm>
            <a:off x="6892118" y="5090982"/>
            <a:ext cx="1712794" cy="1200329"/>
            <a:chOff x="7069542" y="3220885"/>
            <a:chExt cx="1712794" cy="1200329"/>
          </a:xfrm>
        </p:grpSpPr>
        <p:cxnSp>
          <p:nvCxnSpPr>
            <p:cNvPr id="6" name="Straight Arrow Connector 5"/>
            <p:cNvCxnSpPr/>
            <p:nvPr/>
          </p:nvCxnSpPr>
          <p:spPr>
            <a:xfrm flipH="1">
              <a:off x="7069542" y="3835035"/>
              <a:ext cx="1119116" cy="3411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8024885" y="3220885"/>
              <a:ext cx="757451" cy="1200329"/>
            </a:xfrm>
            <a:prstGeom prst="rect">
              <a:avLst/>
            </a:prstGeom>
            <a:noFill/>
          </p:spPr>
          <p:txBody>
            <a:bodyPr wrap="square" rtlCol="0">
              <a:spAutoFit/>
            </a:bodyPr>
            <a:lstStyle/>
            <a:p>
              <a:r>
                <a:rPr lang="en-US" dirty="0" smtClean="0"/>
                <a:t>Cur. </a:t>
              </a:r>
              <a:r>
                <a:rPr lang="en-US" dirty="0" err="1" smtClean="0"/>
                <a:t>Pic</a:t>
              </a:r>
              <a:r>
                <a:rPr lang="en-US" dirty="0" smtClean="0"/>
                <a:t>.</a:t>
              </a:r>
            </a:p>
            <a:p>
              <a:r>
                <a:rPr lang="en-US" dirty="0" smtClean="0"/>
                <a:t>After</a:t>
              </a:r>
            </a:p>
            <a:p>
              <a:r>
                <a:rPr lang="en-US" dirty="0" smtClean="0"/>
                <a:t>Filter</a:t>
              </a:r>
              <a:endParaRPr lang="en-US"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 </a:t>
            </a:r>
            <a:r>
              <a:rPr lang="en-US" dirty="0" smtClean="0"/>
              <a:t>(2)</a:t>
            </a:r>
            <a:endParaRPr lang="en-GB"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3</a:t>
            </a:fld>
            <a:endParaRPr lang="en-US" dirty="0"/>
          </a:p>
        </p:txBody>
      </p:sp>
      <p:sp>
        <p:nvSpPr>
          <p:cNvPr id="4" name="Content Placeholder 3"/>
          <p:cNvSpPr>
            <a:spLocks noGrp="1"/>
          </p:cNvSpPr>
          <p:nvPr>
            <p:ph sz="quarter" idx="13"/>
          </p:nvPr>
        </p:nvSpPr>
        <p:spPr>
          <a:xfrm>
            <a:off x="457200" y="1226393"/>
            <a:ext cx="7929349" cy="4929446"/>
          </a:xfrm>
        </p:spPr>
        <p:txBody>
          <a:bodyPr>
            <a:normAutofit/>
          </a:bodyPr>
          <a:lstStyle/>
          <a:p>
            <a:r>
              <a:rPr lang="en-US" sz="2600" dirty="0" smtClean="0"/>
              <a:t>When </a:t>
            </a:r>
            <a:r>
              <a:rPr lang="en-US" sz="2600" dirty="0" err="1" smtClean="0"/>
              <a:t>TwoVersionsOfCurrDecPicFlag</a:t>
            </a:r>
            <a:r>
              <a:rPr lang="en-US" sz="2600" dirty="0" smtClean="0"/>
              <a:t> is </a:t>
            </a:r>
            <a:r>
              <a:rPr lang="en-US" sz="2600" dirty="0" smtClean="0"/>
              <a:t>equal to 1, another empty picture buffer in the DPB is needed</a:t>
            </a:r>
          </a:p>
          <a:p>
            <a:r>
              <a:rPr lang="en-US" sz="2600" dirty="0" smtClean="0"/>
              <a:t>However, when </a:t>
            </a:r>
            <a:r>
              <a:rPr lang="en-GB" sz="2600" dirty="0" err="1" smtClean="0"/>
              <a:t>sps_max_num_reorder_pics</a:t>
            </a:r>
            <a:r>
              <a:rPr lang="en-GB" sz="2600" dirty="0" smtClean="0"/>
              <a:t>[ </a:t>
            </a:r>
            <a:r>
              <a:rPr lang="en-GB" sz="2600" dirty="0" err="1" smtClean="0"/>
              <a:t>HighestTid</a:t>
            </a:r>
            <a:r>
              <a:rPr lang="en-GB" sz="2600" dirty="0" smtClean="0"/>
              <a:t> </a:t>
            </a:r>
            <a:r>
              <a:rPr lang="en-GB" sz="2600" dirty="0" smtClean="0"/>
              <a:t>] is equal to sps_max_dec_pic_buffering_minus1</a:t>
            </a:r>
            <a:r>
              <a:rPr lang="en-GB" sz="2600" dirty="0" smtClean="0"/>
              <a:t>[ </a:t>
            </a:r>
            <a:r>
              <a:rPr lang="en-GB" sz="2600" dirty="0" err="1" smtClean="0"/>
              <a:t>HighestTid</a:t>
            </a:r>
            <a:r>
              <a:rPr lang="en-GB" sz="2600" dirty="0" smtClean="0"/>
              <a:t> </a:t>
            </a:r>
            <a:r>
              <a:rPr lang="en-GB" sz="2600" dirty="0" smtClean="0"/>
              <a:t>], all remaining pictures in the DPB are marked as “needed for output” so cannot be removed from the DPB</a:t>
            </a:r>
            <a:endParaRPr lang="en-US" sz="2600" dirty="0" smtClean="0"/>
          </a:p>
          <a:p>
            <a:r>
              <a:rPr lang="en-US" sz="2600" dirty="0" smtClean="0"/>
              <a:t>Therefore, in this </a:t>
            </a:r>
            <a:r>
              <a:rPr lang="en-US" sz="2600" dirty="0" smtClean="0"/>
              <a:t>case </a:t>
            </a:r>
            <a:r>
              <a:rPr lang="en-US" sz="2600" dirty="0" smtClean="0"/>
              <a:t>the current </a:t>
            </a:r>
            <a:r>
              <a:rPr lang="en-US" sz="2600" dirty="0" smtClean="0"/>
              <a:t>specification cannot </a:t>
            </a:r>
            <a:r>
              <a:rPr lang="en-US" sz="2600" dirty="0" smtClean="0"/>
              <a:t>allocate the extra empty picture buffer for current decoded picture prior to loop filtering</a:t>
            </a:r>
          </a:p>
          <a:p>
            <a:pPr lvl="1"/>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solutions</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4</a:t>
            </a:fld>
            <a:endParaRPr lang="en-US" dirty="0"/>
          </a:p>
        </p:txBody>
      </p:sp>
      <p:sp>
        <p:nvSpPr>
          <p:cNvPr id="4" name="Content Placeholder 3"/>
          <p:cNvSpPr>
            <a:spLocks noGrp="1"/>
          </p:cNvSpPr>
          <p:nvPr>
            <p:ph sz="quarter" idx="13"/>
          </p:nvPr>
        </p:nvSpPr>
        <p:spPr/>
        <p:txBody>
          <a:bodyPr>
            <a:normAutofit fontScale="92500"/>
          </a:bodyPr>
          <a:lstStyle/>
          <a:p>
            <a:r>
              <a:rPr lang="en-US" dirty="0" smtClean="0"/>
              <a:t>When </a:t>
            </a:r>
            <a:r>
              <a:rPr lang="en-US" dirty="0" err="1" smtClean="0"/>
              <a:t>TwoVersionsOfCurrDecPicFlag</a:t>
            </a:r>
            <a:r>
              <a:rPr lang="en-US" dirty="0" smtClean="0"/>
              <a:t> is equal to </a:t>
            </a:r>
            <a:r>
              <a:rPr lang="en-US" dirty="0" smtClean="0"/>
              <a:t>1, reduce </a:t>
            </a:r>
            <a:r>
              <a:rPr lang="en-US" dirty="0" smtClean="0"/>
              <a:t>by 1 </a:t>
            </a:r>
            <a:r>
              <a:rPr lang="en-US" dirty="0" smtClean="0"/>
              <a:t>the </a:t>
            </a:r>
            <a:r>
              <a:rPr lang="en-US" dirty="0" smtClean="0"/>
              <a:t>allowed </a:t>
            </a:r>
            <a:r>
              <a:rPr lang="en-US" dirty="0" smtClean="0"/>
              <a:t>maximum number of pictures in the DPB, before decoding current picture</a:t>
            </a:r>
          </a:p>
          <a:p>
            <a:pPr lvl="1"/>
            <a:r>
              <a:rPr lang="en-US" dirty="0" smtClean="0"/>
              <a:t>Reduce the allowed maximum number of pictures in the DPB from </a:t>
            </a:r>
            <a:r>
              <a:rPr lang="en-US" dirty="0" smtClean="0"/>
              <a:t>sps_max_dec_pic_buffering_minus1[ </a:t>
            </a:r>
            <a:r>
              <a:rPr lang="en-US" dirty="0" err="1" smtClean="0"/>
              <a:t>HighestTid</a:t>
            </a:r>
            <a:r>
              <a:rPr lang="en-US" dirty="0" smtClean="0"/>
              <a:t> </a:t>
            </a:r>
            <a:r>
              <a:rPr lang="en-US" dirty="0" smtClean="0"/>
              <a:t>]</a:t>
            </a:r>
          </a:p>
          <a:p>
            <a:pPr lvl="1"/>
            <a:r>
              <a:rPr lang="en-US" dirty="0" smtClean="0"/>
              <a:t>To </a:t>
            </a:r>
            <a:r>
              <a:rPr lang="en-US" dirty="0" smtClean="0"/>
              <a:t>sps_max_dec_pic_buffering_minus1[ </a:t>
            </a:r>
            <a:r>
              <a:rPr lang="en-US" dirty="0" err="1" smtClean="0"/>
              <a:t>HighestTid</a:t>
            </a:r>
            <a:r>
              <a:rPr lang="en-US" dirty="0" smtClean="0"/>
              <a:t> </a:t>
            </a:r>
            <a:r>
              <a:rPr lang="en-US" dirty="0" smtClean="0"/>
              <a:t>] - 1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change (original)</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5</a:t>
            </a:fld>
            <a:endParaRPr lang="en-US" dirty="0"/>
          </a:p>
        </p:txBody>
      </p:sp>
      <p:sp>
        <p:nvSpPr>
          <p:cNvPr id="4" name="Content Placeholder 3"/>
          <p:cNvSpPr>
            <a:spLocks noGrp="1"/>
          </p:cNvSpPr>
          <p:nvPr>
            <p:ph sz="quarter" idx="13"/>
          </p:nvPr>
        </p:nvSpPr>
        <p:spPr>
          <a:xfrm>
            <a:off x="232013" y="1269242"/>
            <a:ext cx="8639032" cy="5009429"/>
          </a:xfrm>
        </p:spPr>
        <p:txBody>
          <a:bodyPr>
            <a:normAutofit fontScale="55000" lnSpcReduction="20000"/>
          </a:bodyPr>
          <a:lstStyle/>
          <a:p>
            <a:pPr hangingPunct="0">
              <a:buNone/>
            </a:pPr>
            <a:r>
              <a:rPr lang="en-GB" b="1" dirty="0" smtClean="0"/>
              <a:t>C 5.2.2 Output and removal of pictures from the DPB</a:t>
            </a:r>
            <a:endParaRPr lang="en-US" b="1" dirty="0" smtClean="0"/>
          </a:p>
          <a:p>
            <a:pPr algn="just">
              <a:buNone/>
            </a:pPr>
            <a:r>
              <a:rPr lang="en-GB" dirty="0" smtClean="0"/>
              <a:t>......</a:t>
            </a:r>
            <a:endParaRPr lang="en-US" dirty="0" smtClean="0"/>
          </a:p>
          <a:p>
            <a:pPr marL="0" algn="just">
              <a:spcAft>
                <a:spcPts val="1800"/>
              </a:spcAft>
              <a:buNone/>
            </a:pPr>
            <a:r>
              <a:rPr lang="en-US" dirty="0" smtClean="0"/>
              <a:t>Otherwise (the current picture is not an IRAP picture with </a:t>
            </a:r>
            <a:r>
              <a:rPr lang="en-US" dirty="0" err="1" smtClean="0"/>
              <a:t>NoRaslOutputFlag</a:t>
            </a:r>
            <a:r>
              <a:rPr lang="en-US" dirty="0" smtClean="0"/>
              <a:t> equal to 1), all picture storage buffers containing a picture which are marked as "not needed for output" and "unused for reference" are emptied (without output). For each picture storage buffer that is emptied, the DPB fullness is decremented by one. When one or more of the following conditions are true, the "bumping" process specified in clause C.5.2.4 is invoked repeatedly while further decrementing the DPB fullness by one for each additional picture storage buffer that is emptied, until none of the following conditions are true:</a:t>
            </a:r>
          </a:p>
          <a:p>
            <a:pPr algn="just" fontAlgn="base" hangingPunct="0">
              <a:buFont typeface="Arial" pitchFamily="34" charset="0"/>
              <a:buChar char="•"/>
            </a:pPr>
            <a:r>
              <a:rPr lang="en-US" dirty="0" smtClean="0"/>
              <a:t>The number of pictures in the DPB that are marked as "needed for output" is greater than </a:t>
            </a:r>
            <a:r>
              <a:rPr lang="en-US" dirty="0" err="1" smtClean="0"/>
              <a:t>sps_max_num_reorder_pics</a:t>
            </a:r>
            <a:r>
              <a:rPr lang="en-US" dirty="0" smtClean="0"/>
              <a:t>[ </a:t>
            </a:r>
            <a:r>
              <a:rPr lang="en-US" dirty="0" err="1" smtClean="0"/>
              <a:t>HighestTid</a:t>
            </a:r>
            <a:r>
              <a:rPr lang="en-US" dirty="0" smtClean="0"/>
              <a:t> ]</a:t>
            </a:r>
            <a:r>
              <a:rPr lang="en-CA" dirty="0" smtClean="0"/>
              <a:t>.</a:t>
            </a:r>
            <a:endParaRPr lang="en-US" dirty="0" smtClean="0"/>
          </a:p>
          <a:p>
            <a:pPr algn="just" fontAlgn="base" hangingPunct="0">
              <a:buFont typeface="Arial" pitchFamily="34" charset="0"/>
              <a:buChar char="•"/>
            </a:pPr>
            <a:r>
              <a:rPr lang="en-US" dirty="0" smtClean="0"/>
              <a:t>sps_max_latency_increase_plus1[ </a:t>
            </a:r>
            <a:r>
              <a:rPr lang="en-US" dirty="0" err="1" smtClean="0"/>
              <a:t>HighestTid</a:t>
            </a:r>
            <a:r>
              <a:rPr lang="en-US" dirty="0" smtClean="0"/>
              <a:t> ] is not equal to 0 and there is at least one picture in the DPB that is marked as "needed for output" for which the associated variable </a:t>
            </a:r>
            <a:r>
              <a:rPr lang="en-US" dirty="0" err="1" smtClean="0"/>
              <a:t>PicLatencyCount</a:t>
            </a:r>
            <a:r>
              <a:rPr lang="en-US" dirty="0" smtClean="0"/>
              <a:t> is greater than or equal to </a:t>
            </a:r>
            <a:r>
              <a:rPr lang="en-US" dirty="0" err="1" smtClean="0"/>
              <a:t>SpsMaxLatencyPictures</a:t>
            </a:r>
            <a:r>
              <a:rPr lang="en-US" dirty="0" smtClean="0"/>
              <a:t>[ </a:t>
            </a:r>
            <a:r>
              <a:rPr lang="en-US" dirty="0" err="1" smtClean="0"/>
              <a:t>HighestTid</a:t>
            </a:r>
            <a:r>
              <a:rPr lang="en-US" dirty="0" smtClean="0"/>
              <a:t> ].</a:t>
            </a:r>
          </a:p>
          <a:p>
            <a:pPr algn="just" fontAlgn="base" hangingPunct="0">
              <a:buFont typeface="Arial" pitchFamily="34" charset="0"/>
              <a:buChar char="•"/>
            </a:pPr>
            <a:r>
              <a:rPr lang="en-US" dirty="0" smtClean="0"/>
              <a:t>The number of pictures in the DPB is greater than or equal to</a:t>
            </a:r>
            <a:r>
              <a:rPr lang="en-US" dirty="0" smtClean="0">
                <a:solidFill>
                  <a:srgbClr val="FF0000"/>
                </a:solidFill>
              </a:rPr>
              <a:t> </a:t>
            </a:r>
            <a:r>
              <a:rPr lang="en-US" dirty="0" smtClean="0">
                <a:solidFill>
                  <a:srgbClr val="FF0000"/>
                </a:solidFill>
              </a:rPr>
              <a:t> </a:t>
            </a:r>
            <a:r>
              <a:rPr lang="en-US" dirty="0" smtClean="0"/>
              <a:t>sps_max_dec_pic_buffering_minus1</a:t>
            </a:r>
            <a:r>
              <a:rPr lang="en-US" dirty="0" smtClean="0"/>
              <a:t>[ </a:t>
            </a:r>
            <a:r>
              <a:rPr lang="en-US" dirty="0" err="1" smtClean="0"/>
              <a:t>HighestTid</a:t>
            </a:r>
            <a:r>
              <a:rPr lang="en-US" dirty="0" smtClean="0"/>
              <a:t> ] + 1 </a:t>
            </a:r>
            <a:r>
              <a:rPr lang="en-US" dirty="0" smtClean="0">
                <a:solidFill>
                  <a:srgbClr val="FF0000"/>
                </a:solidFill>
              </a:rPr>
              <a:t>– </a:t>
            </a:r>
            <a:r>
              <a:rPr lang="en-US" dirty="0" err="1" smtClean="0">
                <a:solidFill>
                  <a:srgbClr val="FF0000"/>
                </a:solidFill>
              </a:rPr>
              <a:t>TwoVersionsOfCurrDecPicFlag</a:t>
            </a:r>
            <a:r>
              <a:rPr lang="en-US"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change (after discussion)</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6</a:t>
            </a:fld>
            <a:endParaRPr lang="en-US" dirty="0"/>
          </a:p>
        </p:txBody>
      </p:sp>
      <p:sp>
        <p:nvSpPr>
          <p:cNvPr id="4" name="Content Placeholder 3"/>
          <p:cNvSpPr>
            <a:spLocks noGrp="1"/>
          </p:cNvSpPr>
          <p:nvPr>
            <p:ph sz="quarter" idx="13"/>
          </p:nvPr>
        </p:nvSpPr>
        <p:spPr>
          <a:xfrm>
            <a:off x="232013" y="1269242"/>
            <a:ext cx="8639032" cy="5009429"/>
          </a:xfrm>
        </p:spPr>
        <p:txBody>
          <a:bodyPr>
            <a:normAutofit fontScale="55000" lnSpcReduction="20000"/>
          </a:bodyPr>
          <a:lstStyle/>
          <a:p>
            <a:pPr hangingPunct="0">
              <a:buNone/>
            </a:pPr>
            <a:r>
              <a:rPr lang="en-GB" b="1" dirty="0" smtClean="0"/>
              <a:t>C 5.2.2 Output and removal of pictures from the DPB</a:t>
            </a:r>
            <a:endParaRPr lang="en-US" b="1" dirty="0" smtClean="0"/>
          </a:p>
          <a:p>
            <a:pPr algn="just">
              <a:buNone/>
            </a:pPr>
            <a:r>
              <a:rPr lang="en-GB" dirty="0" smtClean="0"/>
              <a:t>......</a:t>
            </a:r>
            <a:endParaRPr lang="en-US" dirty="0" smtClean="0"/>
          </a:p>
          <a:p>
            <a:pPr marL="0" algn="just">
              <a:spcAft>
                <a:spcPts val="1800"/>
              </a:spcAft>
              <a:buNone/>
            </a:pPr>
            <a:r>
              <a:rPr lang="en-US" dirty="0" smtClean="0"/>
              <a:t>Otherwise (the current picture is not an IRAP picture with </a:t>
            </a:r>
            <a:r>
              <a:rPr lang="en-US" dirty="0" err="1" smtClean="0"/>
              <a:t>NoRaslOutputFlag</a:t>
            </a:r>
            <a:r>
              <a:rPr lang="en-US" dirty="0" smtClean="0"/>
              <a:t> equal to 1), all picture storage buffers containing a picture which are marked as "not needed for output" and "unused for reference" are emptied (without output). For each picture storage buffer that is emptied, the DPB fullness is decremented by one. When one or more of the following conditions are true, the "bumping" process specified in clause C.5.2.4 is invoked repeatedly while further decrementing the DPB fullness by one for each additional picture storage buffer that is emptied, until none of the following conditions are true:</a:t>
            </a:r>
          </a:p>
          <a:p>
            <a:pPr algn="just" fontAlgn="base" hangingPunct="0">
              <a:buFont typeface="Arial" pitchFamily="34" charset="0"/>
              <a:buChar char="•"/>
            </a:pPr>
            <a:r>
              <a:rPr lang="en-US" dirty="0" smtClean="0"/>
              <a:t>The number of pictures in the DPB that are marked as "needed for output" is greater than </a:t>
            </a:r>
            <a:r>
              <a:rPr lang="en-US" dirty="0" err="1" smtClean="0"/>
              <a:t>sps_max_num_reorder_pics</a:t>
            </a:r>
            <a:r>
              <a:rPr lang="en-US" dirty="0" smtClean="0"/>
              <a:t>[ </a:t>
            </a:r>
            <a:r>
              <a:rPr lang="en-US" dirty="0" err="1" smtClean="0"/>
              <a:t>HighestTid</a:t>
            </a:r>
            <a:r>
              <a:rPr lang="en-US" dirty="0" smtClean="0"/>
              <a:t> ]</a:t>
            </a:r>
            <a:r>
              <a:rPr lang="en-CA" dirty="0" smtClean="0"/>
              <a:t>.</a:t>
            </a:r>
            <a:endParaRPr lang="en-US" dirty="0" smtClean="0"/>
          </a:p>
          <a:p>
            <a:pPr algn="just" fontAlgn="base" hangingPunct="0">
              <a:buFont typeface="Arial" pitchFamily="34" charset="0"/>
              <a:buChar char="•"/>
            </a:pPr>
            <a:r>
              <a:rPr lang="en-US" dirty="0" smtClean="0"/>
              <a:t>sps_max_latency_increase_plus1[ </a:t>
            </a:r>
            <a:r>
              <a:rPr lang="en-US" dirty="0" err="1" smtClean="0"/>
              <a:t>HighestTid</a:t>
            </a:r>
            <a:r>
              <a:rPr lang="en-US" dirty="0" smtClean="0"/>
              <a:t> ] is not equal to 0 and there is at least one picture in the DPB that is marked as "needed for output" for which the associated variable </a:t>
            </a:r>
            <a:r>
              <a:rPr lang="en-US" dirty="0" err="1" smtClean="0"/>
              <a:t>PicLatencyCount</a:t>
            </a:r>
            <a:r>
              <a:rPr lang="en-US" dirty="0" smtClean="0"/>
              <a:t> is greater than or equal to </a:t>
            </a:r>
            <a:r>
              <a:rPr lang="en-US" dirty="0" err="1" smtClean="0"/>
              <a:t>SpsMaxLatencyPictures</a:t>
            </a:r>
            <a:r>
              <a:rPr lang="en-US" dirty="0" smtClean="0"/>
              <a:t>[ </a:t>
            </a:r>
            <a:r>
              <a:rPr lang="en-US" dirty="0" err="1" smtClean="0"/>
              <a:t>HighestTid</a:t>
            </a:r>
            <a:r>
              <a:rPr lang="en-US" dirty="0" smtClean="0"/>
              <a:t> ].</a:t>
            </a:r>
          </a:p>
          <a:p>
            <a:pPr algn="just" fontAlgn="base" hangingPunct="0">
              <a:buFont typeface="Arial" pitchFamily="34" charset="0"/>
              <a:buChar char="•"/>
            </a:pPr>
            <a:r>
              <a:rPr lang="en-US" dirty="0" smtClean="0"/>
              <a:t>The number of pictures in the DPB is greater than or equal to</a:t>
            </a:r>
            <a:r>
              <a:rPr lang="en-US" dirty="0" smtClean="0">
                <a:solidFill>
                  <a:srgbClr val="FF0000"/>
                </a:solidFill>
              </a:rPr>
              <a:t> </a:t>
            </a:r>
            <a:r>
              <a:rPr lang="en-US" dirty="0" smtClean="0">
                <a:solidFill>
                  <a:srgbClr val="FF0000"/>
                </a:solidFill>
              </a:rPr>
              <a:t>Max(1, </a:t>
            </a:r>
            <a:r>
              <a:rPr lang="en-US" dirty="0" smtClean="0"/>
              <a:t>sps_max_dec_pic_buffering_minus1</a:t>
            </a:r>
            <a:r>
              <a:rPr lang="en-US" dirty="0" smtClean="0"/>
              <a:t>[ </a:t>
            </a:r>
            <a:r>
              <a:rPr lang="en-US" dirty="0" err="1" smtClean="0"/>
              <a:t>HighestTid</a:t>
            </a:r>
            <a:r>
              <a:rPr lang="en-US" dirty="0" smtClean="0"/>
              <a:t> ] + 1 </a:t>
            </a:r>
            <a:r>
              <a:rPr lang="en-US" dirty="0" smtClean="0">
                <a:solidFill>
                  <a:srgbClr val="FF0000"/>
                </a:solidFill>
              </a:rPr>
              <a:t>– </a:t>
            </a:r>
            <a:r>
              <a:rPr lang="en-US" dirty="0" err="1" smtClean="0">
                <a:solidFill>
                  <a:srgbClr val="FF0000"/>
                </a:solidFill>
              </a:rPr>
              <a:t>TwoVersionsOfCurrDecPicFlag</a:t>
            </a:r>
            <a:r>
              <a:rPr lang="en-US" dirty="0" smtClean="0">
                <a:solidFill>
                  <a:srgbClr val="FF0000"/>
                </a:solidFill>
              </a:rPr>
              <a:t>)</a:t>
            </a:r>
            <a:r>
              <a:rPr lang="en-US"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Editorial text improvements for DPB operations</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7</a:t>
            </a:fld>
            <a:endParaRPr lang="en-US" dirty="0"/>
          </a:p>
        </p:txBody>
      </p:sp>
      <p:sp>
        <p:nvSpPr>
          <p:cNvPr id="4" name="Content Placeholder 3"/>
          <p:cNvSpPr>
            <a:spLocks noGrp="1"/>
          </p:cNvSpPr>
          <p:nvPr>
            <p:ph sz="quarter" idx="13"/>
          </p:nvPr>
        </p:nvSpPr>
        <p:spPr/>
        <p:txBody>
          <a:bodyPr>
            <a:normAutofit fontScale="92500" lnSpcReduction="20000"/>
          </a:bodyPr>
          <a:lstStyle/>
          <a:p>
            <a:r>
              <a:rPr lang="en-US" dirty="0" smtClean="0"/>
              <a:t>It is described in current HEVC SCC spec. that</a:t>
            </a:r>
          </a:p>
          <a:p>
            <a:pPr lvl="1"/>
            <a:r>
              <a:rPr lang="en-US" dirty="0" smtClean="0"/>
              <a:t>When </a:t>
            </a:r>
            <a:r>
              <a:rPr lang="en-US" dirty="0" err="1" smtClean="0"/>
              <a:t>TwoVersionsOfCurrDecPicFlag</a:t>
            </a:r>
            <a:r>
              <a:rPr lang="en-US" dirty="0" smtClean="0"/>
              <a:t> is equal to 1, another empty picture buffer is created, the current decoded picture (before loop filtering) is put into the DPB before decoding current picture. And it is removed from the DPB after decoding current picture.</a:t>
            </a:r>
          </a:p>
          <a:p>
            <a:r>
              <a:rPr lang="en-US" dirty="0" smtClean="0"/>
              <a:t>However, this is necessary and possible only when the max DPB size is greater than one</a:t>
            </a:r>
          </a:p>
          <a:p>
            <a:pPr lvl="1"/>
            <a:r>
              <a:rPr lang="en-US" dirty="0" smtClean="0"/>
              <a:t>Suggest to rephrase as “when </a:t>
            </a:r>
            <a:r>
              <a:rPr lang="en-US" dirty="0" err="1" smtClean="0"/>
              <a:t>TwoVersionsOfCurrDecPicFlag</a:t>
            </a:r>
            <a:r>
              <a:rPr lang="en-US" dirty="0" smtClean="0"/>
              <a:t> is equal to </a:t>
            </a:r>
            <a:r>
              <a:rPr lang="en-US" dirty="0" smtClean="0"/>
              <a:t>1 </a:t>
            </a:r>
            <a:r>
              <a:rPr lang="en-US" dirty="0" smtClean="0">
                <a:solidFill>
                  <a:srgbClr val="FF0000"/>
                </a:solidFill>
              </a:rPr>
              <a:t>and sps_max_dec_pic_buffering_minus1[ </a:t>
            </a:r>
            <a:r>
              <a:rPr lang="en-US" dirty="0" err="1" smtClean="0">
                <a:solidFill>
                  <a:srgbClr val="FF0000"/>
                </a:solidFill>
              </a:rPr>
              <a:t>HighestTid</a:t>
            </a:r>
            <a:r>
              <a:rPr lang="en-US" dirty="0" smtClean="0">
                <a:solidFill>
                  <a:srgbClr val="FF0000"/>
                </a:solidFill>
              </a:rPr>
              <a:t> ] is greater than </a:t>
            </a:r>
            <a:r>
              <a:rPr lang="en-US" dirty="0" smtClean="0">
                <a:solidFill>
                  <a:srgbClr val="FF0000"/>
                </a:solidFill>
              </a:rPr>
              <a:t>0</a:t>
            </a:r>
            <a:r>
              <a:rPr lang="en-US" dirty="0" smtClean="0"/>
              <a:t>” for the above mentioned operations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603" y="432000"/>
            <a:ext cx="8584442" cy="1134535"/>
          </a:xfrm>
        </p:spPr>
        <p:txBody>
          <a:bodyPr>
            <a:normAutofit/>
          </a:bodyPr>
          <a:lstStyle/>
          <a:p>
            <a:r>
              <a:rPr lang="en-US" sz="4000" dirty="0" smtClean="0"/>
              <a:t>Examples of the suggested improvement</a:t>
            </a:r>
            <a:endParaRPr lang="en-US" sz="4000"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8</a:t>
            </a:fld>
            <a:endParaRPr lang="en-US" dirty="0"/>
          </a:p>
        </p:txBody>
      </p:sp>
      <p:sp>
        <p:nvSpPr>
          <p:cNvPr id="4" name="Content Placeholder 3"/>
          <p:cNvSpPr>
            <a:spLocks noGrp="1"/>
          </p:cNvSpPr>
          <p:nvPr>
            <p:ph sz="quarter" idx="13"/>
          </p:nvPr>
        </p:nvSpPr>
        <p:spPr>
          <a:xfrm>
            <a:off x="457200" y="1173707"/>
            <a:ext cx="8229600" cy="4994896"/>
          </a:xfrm>
        </p:spPr>
        <p:txBody>
          <a:bodyPr>
            <a:normAutofit fontScale="32500" lnSpcReduction="20000"/>
          </a:bodyPr>
          <a:lstStyle/>
          <a:p>
            <a:pPr hangingPunct="0"/>
            <a:r>
              <a:rPr lang="en-GB" sz="5500" b="1" dirty="0" smtClean="0"/>
              <a:t>C.3.4	Current decoded picture marking and storage</a:t>
            </a:r>
            <a:endParaRPr lang="en-US" sz="5500" b="1" dirty="0" smtClean="0"/>
          </a:p>
          <a:p>
            <a:pPr hangingPunct="0"/>
            <a:r>
              <a:rPr lang="en-US" sz="5500" dirty="0" smtClean="0"/>
              <a:t>……</a:t>
            </a:r>
            <a:endParaRPr lang="en-US" sz="5500" dirty="0" smtClean="0"/>
          </a:p>
          <a:p>
            <a:pPr hangingPunct="0"/>
            <a:r>
              <a:rPr lang="en-US" sz="5500" b="1" dirty="0" smtClean="0"/>
              <a:t>When </a:t>
            </a:r>
            <a:r>
              <a:rPr lang="en-US" sz="5500" b="1" dirty="0" err="1" smtClean="0"/>
              <a:t>TwoVersionsOfCurrDecPicFlag</a:t>
            </a:r>
            <a:r>
              <a:rPr lang="en-US" sz="5500" b="1" dirty="0" smtClean="0"/>
              <a:t> is equal to 1 </a:t>
            </a:r>
            <a:r>
              <a:rPr lang="en-US" sz="5500" dirty="0" smtClean="0">
                <a:solidFill>
                  <a:srgbClr val="FF0000"/>
                </a:solidFill>
              </a:rPr>
              <a:t>and sps_max_dec_pic_buffering_minus1[</a:t>
            </a:r>
            <a:r>
              <a:rPr lang="en-US" sz="5500" dirty="0" err="1" smtClean="0">
                <a:solidFill>
                  <a:srgbClr val="FF0000"/>
                </a:solidFill>
              </a:rPr>
              <a:t>HighestTid</a:t>
            </a:r>
            <a:r>
              <a:rPr lang="en-US" sz="5500" dirty="0" smtClean="0">
                <a:solidFill>
                  <a:srgbClr val="FF0000"/>
                </a:solidFill>
              </a:rPr>
              <a:t>]</a:t>
            </a:r>
            <a:r>
              <a:rPr lang="en-US" sz="5500" dirty="0" smtClean="0"/>
              <a:t> </a:t>
            </a:r>
            <a:r>
              <a:rPr lang="en-US" sz="5500" dirty="0" smtClean="0">
                <a:solidFill>
                  <a:srgbClr val="FF0000"/>
                </a:solidFill>
              </a:rPr>
              <a:t>is greater than 0</a:t>
            </a:r>
            <a:r>
              <a:rPr lang="en-US" sz="5500" dirty="0" smtClean="0"/>
              <a:t>, the current decoded picture before the invocation of the in-loop filter process as specified in clause 8.7 is stored in the DPB in an empty picture storage buffer, the DPB fullness is incremented by one, and this picture is marked as "used for long-term reference".</a:t>
            </a:r>
          </a:p>
          <a:p>
            <a:pPr hangingPunct="0"/>
            <a:r>
              <a:rPr lang="en-GB" sz="5500" dirty="0" smtClean="0"/>
              <a:t>NOTE – Unless more memory than required by the level limit is available for storage of decoded pictures, decoders should start storing decoded parts of the current picture into the DPB when the first slice segment is decoded and continue storing more decoded samples as the decoding process proceeds.</a:t>
            </a:r>
            <a:endParaRPr lang="en-US" sz="5500" dirty="0" smtClean="0"/>
          </a:p>
          <a:p>
            <a:pPr hangingPunct="0"/>
            <a:r>
              <a:rPr lang="en-GB" sz="5500" b="1" dirty="0" smtClean="0"/>
              <a:t>C.3.5	Removal of pictures from the DPB after decoding of the current picture</a:t>
            </a:r>
            <a:endParaRPr lang="en-US" sz="5500" b="1" dirty="0" smtClean="0"/>
          </a:p>
          <a:p>
            <a:pPr hangingPunct="0"/>
            <a:r>
              <a:rPr lang="en-US" sz="5500" b="1" dirty="0" smtClean="0"/>
              <a:t>When </a:t>
            </a:r>
            <a:r>
              <a:rPr lang="en-US" sz="5500" b="1" dirty="0" err="1" smtClean="0"/>
              <a:t>TwoVersionsOfCurrDecPicFlag</a:t>
            </a:r>
            <a:r>
              <a:rPr lang="en-US" sz="5500" b="1" dirty="0" smtClean="0"/>
              <a:t> is equal to </a:t>
            </a:r>
            <a:r>
              <a:rPr lang="en-US" sz="5500" b="1" dirty="0" smtClean="0"/>
              <a:t>1 </a:t>
            </a:r>
            <a:r>
              <a:rPr lang="en-US" sz="5500" dirty="0" smtClean="0">
                <a:solidFill>
                  <a:srgbClr val="FF0000"/>
                </a:solidFill>
              </a:rPr>
              <a:t>and </a:t>
            </a:r>
            <a:r>
              <a:rPr lang="en-US" sz="5500" dirty="0" smtClean="0">
                <a:solidFill>
                  <a:srgbClr val="FF0000"/>
                </a:solidFill>
              </a:rPr>
              <a:t>sps_max_dec_pic_buffering_minus1[</a:t>
            </a:r>
            <a:r>
              <a:rPr lang="en-US" sz="5500" dirty="0" err="1" smtClean="0">
                <a:solidFill>
                  <a:srgbClr val="FF0000"/>
                </a:solidFill>
              </a:rPr>
              <a:t>HighestTid</a:t>
            </a:r>
            <a:r>
              <a:rPr lang="en-US" sz="5500" dirty="0" smtClean="0">
                <a:solidFill>
                  <a:srgbClr val="FF0000"/>
                </a:solidFill>
              </a:rPr>
              <a:t>] is greater than 0</a:t>
            </a:r>
            <a:r>
              <a:rPr lang="en-US" sz="5500" dirty="0" smtClean="0"/>
              <a:t>, immediately after decoding of the current picture, at the CPB removal time of the last decoding unit of access unit n (containing the current picture), the current decoded picture before the invocation of the in-loop filter process as specified in clause 8.7 is removed from the DPB, and the DPB fullness is decremented by one.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Slide Number Placeholder 2"/>
          <p:cNvSpPr>
            <a:spLocks noGrp="1"/>
          </p:cNvSpPr>
          <p:nvPr>
            <p:ph type="sldNum" sz="quarter" idx="12"/>
          </p:nvPr>
        </p:nvSpPr>
        <p:spPr/>
        <p:txBody>
          <a:bodyPr/>
          <a:lstStyle/>
          <a:p>
            <a:fld id="{3E54FAAE-D303-1440-B1E5-D1AB6CEFDBFD}" type="slidenum">
              <a:rPr lang="en-US" smtClean="0"/>
              <a:pPr/>
              <a:t>9</a:t>
            </a:fld>
            <a:endParaRPr lang="en-US"/>
          </a:p>
        </p:txBody>
      </p:sp>
      <p:sp>
        <p:nvSpPr>
          <p:cNvPr id="4" name="Content Placeholder 3"/>
          <p:cNvSpPr>
            <a:spLocks noGrp="1"/>
          </p:cNvSpPr>
          <p:nvPr>
            <p:ph sz="quarter" idx="13"/>
          </p:nvPr>
        </p:nvSpPr>
        <p:spPr/>
        <p:txBody>
          <a:bodyPr/>
          <a:lstStyle/>
          <a:p>
            <a:r>
              <a:rPr lang="en-US" dirty="0" smtClean="0"/>
              <a:t>A bug fix is proposed to the DPB operation when IBC is used for current picture.</a:t>
            </a:r>
          </a:p>
          <a:p>
            <a:r>
              <a:rPr lang="en-US" dirty="0" smtClean="0"/>
              <a:t>The existence of two versions of current picture is </a:t>
            </a:r>
            <a:r>
              <a:rPr lang="en-US" dirty="0" smtClean="0"/>
              <a:t>considered </a:t>
            </a:r>
            <a:r>
              <a:rPr lang="en-US" dirty="0" smtClean="0"/>
              <a:t> for the output and removal of </a:t>
            </a:r>
            <a:r>
              <a:rPr lang="en-US" dirty="0" smtClean="0"/>
              <a:t>pictures from the </a:t>
            </a:r>
            <a:r>
              <a:rPr lang="en-US" dirty="0" smtClean="0"/>
              <a:t>DPB</a:t>
            </a:r>
          </a:p>
          <a:p>
            <a:pPr lvl="1"/>
            <a:r>
              <a:rPr lang="en-US" dirty="0" smtClean="0"/>
              <a:t>Indicated </a:t>
            </a:r>
            <a:r>
              <a:rPr lang="en-US" dirty="0" smtClean="0"/>
              <a:t>by “</a:t>
            </a:r>
            <a:r>
              <a:rPr lang="en-US" dirty="0" err="1" smtClean="0"/>
              <a:t>TwoVersionsOfCurrDecPicFlag</a:t>
            </a:r>
            <a:r>
              <a:rPr lang="en-US" dirty="0" smtClean="0"/>
              <a:t>”</a:t>
            </a:r>
          </a:p>
          <a:p>
            <a:r>
              <a:rPr lang="en-US" dirty="0" smtClean="0"/>
              <a:t>Suggest to include this fix into HEVC SCC text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diaTek-Confidential_B_CTO_Dark">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4_MediaTek">
  <a:themeElements>
    <a:clrScheme name="Custom 5">
      <a:dk1>
        <a:srgbClr val="353630"/>
      </a:dk1>
      <a:lt1>
        <a:sysClr val="window" lastClr="FFFFFF"/>
      </a:lt1>
      <a:dk2>
        <a:srgbClr val="999A94"/>
      </a:dk2>
      <a:lt2>
        <a:srgbClr val="F0F0F0"/>
      </a:lt2>
      <a:accent1>
        <a:srgbClr val="F39A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4_Custom Design">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5_MediaTek">
  <a:themeElements>
    <a:clrScheme name="Custom 5">
      <a:dk1>
        <a:srgbClr val="353630"/>
      </a:dk1>
      <a:lt1>
        <a:sysClr val="window" lastClr="FFFFFF"/>
      </a:lt1>
      <a:dk2>
        <a:srgbClr val="999A94"/>
      </a:dk2>
      <a:lt2>
        <a:srgbClr val="F0F0F0"/>
      </a:lt2>
      <a:accent1>
        <a:srgbClr val="F39A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5_Custom Design">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ediaTek">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MediaTek">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Custom Design">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MediaTek">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Custom Design">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MediaTek">
  <a:themeElements>
    <a:clrScheme name="Custom 5">
      <a:dk1>
        <a:srgbClr val="353630"/>
      </a:dk1>
      <a:lt1>
        <a:sysClr val="window" lastClr="FFFFFF"/>
      </a:lt1>
      <a:dk2>
        <a:srgbClr val="999A94"/>
      </a:dk2>
      <a:lt2>
        <a:srgbClr val="F0F0F0"/>
      </a:lt2>
      <a:accent1>
        <a:srgbClr val="F39A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Custom Design">
  <a:themeElements>
    <a:clrScheme name="MediaTek Color Palette">
      <a:dk1>
        <a:srgbClr val="353630"/>
      </a:dk1>
      <a:lt1>
        <a:sysClr val="window" lastClr="FFFFFF"/>
      </a:lt1>
      <a:dk2>
        <a:srgbClr val="999A94"/>
      </a:dk2>
      <a:lt2>
        <a:srgbClr val="F0F0F0"/>
      </a:lt2>
      <a:accent1>
        <a:srgbClr val="F3821E"/>
      </a:accent1>
      <a:accent2>
        <a:srgbClr val="00A1DE"/>
      </a:accent2>
      <a:accent3>
        <a:srgbClr val="69BE28"/>
      </a:accent3>
      <a:accent4>
        <a:srgbClr val="D71F85"/>
      </a:accent4>
      <a:accent5>
        <a:srgbClr val="FED100"/>
      </a:accent5>
      <a:accent6>
        <a:srgbClr val="98DBFF"/>
      </a:accent6>
      <a:hlink>
        <a:srgbClr val="000000"/>
      </a:hlink>
      <a:folHlink>
        <a:srgbClr val="5A5A5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28762</TotalTime>
  <Words>504</Words>
  <Application>Microsoft Office PowerPoint</Application>
  <PresentationFormat>On-screen Show (4:3)</PresentationFormat>
  <Paragraphs>64</Paragraphs>
  <Slides>10</Slides>
  <Notes>0</Notes>
  <HiddenSlides>1</HiddenSlides>
  <MMClips>0</MMClips>
  <ScaleCrop>false</ScaleCrop>
  <HeadingPairs>
    <vt:vector size="4" baseType="variant">
      <vt:variant>
        <vt:lpstr>Theme</vt:lpstr>
      </vt:variant>
      <vt:variant>
        <vt:i4>13</vt:i4>
      </vt:variant>
      <vt:variant>
        <vt:lpstr>Slide Titles</vt:lpstr>
      </vt:variant>
      <vt:variant>
        <vt:i4>10</vt:i4>
      </vt:variant>
    </vt:vector>
  </HeadingPairs>
  <TitlesOfParts>
    <vt:vector size="23" baseType="lpstr">
      <vt:lpstr>MediaTek-Confidential_B_CTO_Dark</vt:lpstr>
      <vt:lpstr>MediaTek</vt:lpstr>
      <vt:lpstr>Custom Design</vt:lpstr>
      <vt:lpstr>1_MediaTek</vt:lpstr>
      <vt:lpstr>1_Custom Design</vt:lpstr>
      <vt:lpstr>2_MediaTek</vt:lpstr>
      <vt:lpstr>2_Custom Design</vt:lpstr>
      <vt:lpstr>3_MediaTek</vt:lpstr>
      <vt:lpstr>3_Custom Design</vt:lpstr>
      <vt:lpstr>4_MediaTek</vt:lpstr>
      <vt:lpstr>4_Custom Design</vt:lpstr>
      <vt:lpstr>5_MediaTek</vt:lpstr>
      <vt:lpstr>5_Custom Design</vt:lpstr>
      <vt:lpstr>JCTVC-W0077: Bug fix for DPB operations when current picture is a reference picture</vt:lpstr>
      <vt:lpstr>Problem Statement (1)</vt:lpstr>
      <vt:lpstr>Problem Statement (2)</vt:lpstr>
      <vt:lpstr>Proposed solutions</vt:lpstr>
      <vt:lpstr>Text change (original)</vt:lpstr>
      <vt:lpstr>Text change (after discussion)</vt:lpstr>
      <vt:lpstr>Editorial text improvements for DPB operations</vt:lpstr>
      <vt:lpstr>Examples of the suggested improvement</vt:lpstr>
      <vt:lpstr>Conclusion</vt:lpstr>
      <vt:lpstr>Ordering of DPB operations in HEVC SCC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Mediatek</dc:creator>
  <cp:lastModifiedBy>Xiaozhong Xu</cp:lastModifiedBy>
  <cp:revision>1176</cp:revision>
  <dcterms:created xsi:type="dcterms:W3CDTF">2014-04-10T07:05:11Z</dcterms:created>
  <dcterms:modified xsi:type="dcterms:W3CDTF">2016-02-25T15:28:01Z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