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38" r:id="rId2"/>
    <p:sldId id="339" r:id="rId3"/>
    <p:sldId id="340" r:id="rId4"/>
    <p:sldId id="341" r:id="rId5"/>
    <p:sldId id="342" r:id="rId6"/>
    <p:sldId id="343" r:id="rId7"/>
    <p:sldId id="344" r:id="rId8"/>
    <p:sldId id="317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972">
          <p15:clr>
            <a:srgbClr val="A4A3A4"/>
          </p15:clr>
        </p15:guide>
        <p15:guide id="4" orient="horz" pos="4163">
          <p15:clr>
            <a:srgbClr val="A4A3A4"/>
          </p15:clr>
        </p15:guide>
        <p15:guide id="5" orient="horz" pos="923">
          <p15:clr>
            <a:srgbClr val="A4A3A4"/>
          </p15:clr>
        </p15:guide>
        <p15:guide id="6" orient="horz" pos="286">
          <p15:clr>
            <a:srgbClr val="A4A3A4"/>
          </p15:clr>
        </p15:guide>
        <p15:guide id="7" orient="horz" pos="3887">
          <p15:clr>
            <a:srgbClr val="A4A3A4"/>
          </p15:clr>
        </p15:guide>
        <p15:guide id="8" orient="horz" pos="537">
          <p15:clr>
            <a:srgbClr val="A4A3A4"/>
          </p15:clr>
        </p15:guide>
        <p15:guide id="9" orient="horz" pos="3935">
          <p15:clr>
            <a:srgbClr val="A4A3A4"/>
          </p15:clr>
        </p15:guide>
        <p15:guide id="10" pos="3023">
          <p15:clr>
            <a:srgbClr val="A4A3A4"/>
          </p15:clr>
        </p15:guide>
        <p15:guide id="11" pos="340">
          <p15:clr>
            <a:srgbClr val="A4A3A4"/>
          </p15:clr>
        </p15:guide>
        <p15:guide id="12" pos="153">
          <p15:clr>
            <a:srgbClr val="A4A3A4"/>
          </p15:clr>
        </p15:guide>
        <p15:guide id="13" pos="5421">
          <p15:clr>
            <a:srgbClr val="A4A3A4"/>
          </p15:clr>
        </p15:guide>
        <p15:guide id="14" pos="1564">
          <p15:clr>
            <a:srgbClr val="A4A3A4"/>
          </p15:clr>
        </p15:guide>
        <p15:guide id="15" pos="72">
          <p15:clr>
            <a:srgbClr val="A4A3A4"/>
          </p15:clr>
        </p15:guide>
        <p15:guide id="16" pos="57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7" autoAdjust="0"/>
    <p:restoredTop sz="94670" autoAdjust="0"/>
  </p:normalViewPr>
  <p:slideViewPr>
    <p:cSldViewPr snapToGrid="0">
      <p:cViewPr varScale="1">
        <p:scale>
          <a:sx n="89" d="100"/>
          <a:sy n="89" d="100"/>
        </p:scale>
        <p:origin x="1080" y="82"/>
      </p:cViewPr>
      <p:guideLst>
        <p:guide orient="horz" pos="2160"/>
        <p:guide pos="2880"/>
        <p:guide orient="horz" pos="972"/>
        <p:guide orient="horz" pos="4163"/>
        <p:guide orient="horz" pos="923"/>
        <p:guide orient="horz" pos="286"/>
        <p:guide orient="horz" pos="3887"/>
        <p:guide orient="horz" pos="537"/>
        <p:guide orient="horz" pos="3935"/>
        <p:guide pos="3023"/>
        <p:guide pos="340"/>
        <p:guide pos="153"/>
        <p:guide pos="5421"/>
        <p:guide pos="1564"/>
        <p:guide pos="72"/>
        <p:guide pos="57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9" d="100"/>
          <a:sy n="69" d="100"/>
        </p:scale>
        <p:origin x="-331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CC9E1-8D4D-43BF-8EA8-9F307632990C}" type="datetimeFigureOut">
              <a:rPr lang="en-US" smtClean="0"/>
              <a:t>2/19/2016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76BBA-8A99-4236-AF77-966585BBE6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879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38670-3511-4C78-809F-DED83F56DFE8}" type="datetimeFigureOut">
              <a:rPr lang="en-US" smtClean="0"/>
              <a:t>2/19/2016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840319-8488-4EEB-9ABF-5D91E1ABE4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61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40319-8488-4EEB-9ABF-5D91E1ABE48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14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40319-8488-4EEB-9ABF-5D91E1ABE48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58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40319-8488-4EEB-9ABF-5D91E1ABE48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159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emf"/><Relationship Id="rId5" Type="http://schemas.openxmlformats.org/officeDocument/2006/relationships/image" Target="../media/image1.emf"/><Relationship Id="rId4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0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6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7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0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6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4" Type="http://schemas.openxmlformats.org/officeDocument/2006/relationships/image" Target="../media/image4.emf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gray">
          <a:xfrm>
            <a:off x="107504" y="6237312"/>
            <a:ext cx="878497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 userDrawn="1">
            <p:custDataLst>
              <p:tags r:id="rId1"/>
            </p:custDataLst>
          </p:nvPr>
        </p:nvSpPr>
        <p:spPr bwMode="gray"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pic>
        <p:nvPicPr>
          <p:cNvPr id="8" name="Picture 7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460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488435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28000" y="514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_</a:t>
            </a:r>
            <a:r>
              <a:rPr lang="en-US" sz="1600" noProof="0" dirty="0" smtClean="0">
                <a:solidFill>
                  <a:srgbClr val="FFFFFF"/>
                </a:solidFill>
                <a:latin typeface="+mn-lt"/>
              </a:rPr>
              <a:t>November 01, 2013</a:t>
            </a:r>
          </a:p>
          <a:p>
            <a:pPr lvl="0"/>
            <a:endParaRPr lang="en-US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27584" y="6399593"/>
            <a:ext cx="1728192" cy="2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2919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ark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gray">
          <a:xfrm>
            <a:off x="107504" y="6237312"/>
            <a:ext cx="8928992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hteck 10"/>
          <p:cNvSpPr/>
          <p:nvPr userDrawn="1">
            <p:custDataLst>
              <p:tags r:id="rId1"/>
            </p:custDataLst>
          </p:nvPr>
        </p:nvSpPr>
        <p:spPr bwMode="gray"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631D76"/>
              </a:gs>
              <a:gs pos="100000">
                <a:srgbClr val="7D0063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pic>
        <p:nvPicPr>
          <p:cNvPr id="8" name="Picture 7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460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488435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28000" y="514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_</a:t>
            </a:r>
            <a:r>
              <a:rPr lang="en-US" sz="1600" noProof="0" dirty="0" smtClean="0">
                <a:solidFill>
                  <a:srgbClr val="FFFFFF"/>
                </a:solidFill>
                <a:latin typeface="+mn-lt"/>
              </a:rPr>
              <a:t>November 01, 2015</a:t>
            </a:r>
          </a:p>
          <a:p>
            <a:pPr lvl="0"/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7584" y="6399593"/>
            <a:ext cx="1728192" cy="2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60293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gray">
          <a:xfrm>
            <a:off x="107504" y="6237312"/>
            <a:ext cx="878497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hteck 10"/>
          <p:cNvSpPr/>
          <p:nvPr userDrawn="1">
            <p:custDataLst>
              <p:tags r:id="rId1"/>
            </p:custDataLst>
          </p:nvPr>
        </p:nvSpPr>
        <p:spPr bwMode="gray"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8000">
                <a:srgbClr val="7D0063"/>
              </a:gs>
              <a:gs pos="0">
                <a:srgbClr val="7D0063"/>
              </a:gs>
              <a:gs pos="100000">
                <a:srgbClr val="A873A9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pic>
        <p:nvPicPr>
          <p:cNvPr id="8" name="Picture 7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460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488435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28000" y="514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_</a:t>
            </a:r>
            <a:r>
              <a:rPr lang="en-US" sz="1600" noProof="0" dirty="0" smtClean="0">
                <a:solidFill>
                  <a:srgbClr val="FFFFFF"/>
                </a:solidFill>
                <a:latin typeface="+mn-lt"/>
              </a:rPr>
              <a:t>November 01, 2015</a:t>
            </a:r>
          </a:p>
          <a:p>
            <a:pPr lvl="0"/>
            <a:endParaRPr lang="en-US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7584" y="6399593"/>
            <a:ext cx="1728192" cy="2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496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450000"/>
            <a:ext cx="8064896" cy="1008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3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  <p:pic>
        <p:nvPicPr>
          <p:cNvPr id="11" name="Picture 10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539552" y="1548000"/>
            <a:ext cx="8064896" cy="4617304"/>
          </a:xfrm>
          <a:prstGeom prst="rect">
            <a:avLst/>
          </a:prstGeom>
        </p:spPr>
        <p:txBody>
          <a:bodyPr lIns="0" tIns="0" rIns="0" bIns="0" spcCol="432000"/>
          <a:lstStyle>
            <a:lvl1pPr marL="216000" indent="-216000">
              <a:lnSpc>
                <a:spcPts val="2160"/>
              </a:lnSpc>
              <a:spcBef>
                <a:spcPts val="0"/>
              </a:spcBef>
              <a:defRPr sz="1800"/>
            </a:lvl1pPr>
            <a:lvl2pPr marL="432000" indent="-180000">
              <a:lnSpc>
                <a:spcPts val="21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600"/>
            </a:lvl2pPr>
            <a:lvl3pPr marL="576000" indent="-144000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/>
            </a:lvl3pPr>
            <a:lvl4pPr marL="792000" indent="-180000">
              <a:lnSpc>
                <a:spcPts val="21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400"/>
            </a:lvl4pPr>
            <a:lvl5pPr marL="936000" indent="-144000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/>
            </a:lvl5pPr>
            <a:lvl6pPr marL="1296000" indent="-2286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6pPr>
            <a:lvl7pPr marL="1512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7pPr>
            <a:lvl8pPr marL="1728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8pPr>
            <a:lvl9pPr marL="1944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6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1662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imag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platzhalt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3996000" y="450000"/>
            <a:ext cx="4608448" cy="10347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200"/>
            </a:lvl1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3995936" y="1548000"/>
            <a:ext cx="4608512" cy="4617304"/>
          </a:xfrm>
          <a:prstGeom prst="rect">
            <a:avLst/>
          </a:prstGeom>
        </p:spPr>
        <p:txBody>
          <a:bodyPr lIns="0" tIns="0" rIns="0" bIns="0" spcCol="432000"/>
          <a:lstStyle>
            <a:lvl1pPr marL="216000" indent="-216000">
              <a:lnSpc>
                <a:spcPts val="2160"/>
              </a:lnSpc>
              <a:spcBef>
                <a:spcPts val="0"/>
              </a:spcBef>
              <a:defRPr sz="1800"/>
            </a:lvl1pPr>
            <a:lvl2pPr marL="432000" indent="-216000">
              <a:lnSpc>
                <a:spcPts val="21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600"/>
            </a:lvl2pPr>
            <a:lvl3pPr marL="648000" indent="-216000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/>
            </a:lvl3pPr>
            <a:lvl4pPr marL="864000" indent="-216000">
              <a:lnSpc>
                <a:spcPts val="21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400"/>
            </a:lvl4pPr>
            <a:lvl5pPr marL="1080000" indent="-216000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/>
            </a:lvl5pPr>
            <a:lvl6pPr marL="1296000" indent="-2286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6pPr>
            <a:lvl7pPr marL="1512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7pPr>
            <a:lvl8pPr marL="1728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8pPr>
            <a:lvl9pPr marL="1944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4925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85078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imag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platzhalt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40000" y="450000"/>
            <a:ext cx="4608448" cy="10347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200"/>
            </a:lvl1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540000" y="1548000"/>
            <a:ext cx="4608512" cy="4617304"/>
          </a:xfrm>
          <a:prstGeom prst="rect">
            <a:avLst/>
          </a:prstGeom>
        </p:spPr>
        <p:txBody>
          <a:bodyPr lIns="0" tIns="0" rIns="0" bIns="0" spcCol="432000"/>
          <a:lstStyle>
            <a:lvl1pPr marL="216000" indent="-216000">
              <a:lnSpc>
                <a:spcPts val="2160"/>
              </a:lnSpc>
              <a:spcBef>
                <a:spcPts val="0"/>
              </a:spcBef>
              <a:defRPr sz="1800"/>
            </a:lvl1pPr>
            <a:lvl2pPr marL="432000" indent="-180000">
              <a:lnSpc>
                <a:spcPts val="21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600"/>
            </a:lvl2pPr>
            <a:lvl3pPr marL="576000" indent="-144000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/>
            </a:lvl3pPr>
            <a:lvl4pPr marL="792000" indent="-180000">
              <a:lnSpc>
                <a:spcPts val="21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400"/>
            </a:lvl4pPr>
            <a:lvl5pPr marL="936000" indent="-144000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/>
            </a:lvl5pPr>
            <a:lvl6pPr marL="1296000" indent="-2286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6pPr>
            <a:lvl7pPr marL="1512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7pPr>
            <a:lvl8pPr marL="1728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8pPr>
            <a:lvl9pPr marL="1944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651500" y="0"/>
            <a:ext cx="34925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00675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imag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platzhalt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40000" y="450000"/>
            <a:ext cx="8056760" cy="10347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200"/>
            </a:lvl1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5910262" y="1548000"/>
            <a:ext cx="2694185" cy="4617304"/>
          </a:xfrm>
          <a:prstGeom prst="rect">
            <a:avLst/>
          </a:prstGeom>
        </p:spPr>
        <p:txBody>
          <a:bodyPr lIns="0" tIns="0" rIns="0" bIns="0" spcCol="432000"/>
          <a:lstStyle>
            <a:lvl1pPr marL="216000" indent="-216000">
              <a:lnSpc>
                <a:spcPts val="1920"/>
              </a:lnSpc>
              <a:spcBef>
                <a:spcPts val="0"/>
              </a:spcBef>
              <a:defRPr sz="1600"/>
            </a:lvl1pPr>
            <a:lvl2pPr marL="432000" indent="-216000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400"/>
            </a:lvl2pPr>
            <a:lvl3pPr marL="648000" indent="-216000">
              <a:lnSpc>
                <a:spcPts val="19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3pPr>
            <a:lvl4pPr marL="864000" indent="-216000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200"/>
            </a:lvl4pPr>
            <a:lvl5pPr marL="1080000" indent="-216000">
              <a:lnSpc>
                <a:spcPts val="19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5pPr>
            <a:lvl6pPr marL="1296000" indent="-2286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6pPr>
            <a:lvl7pPr marL="1512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7pPr>
            <a:lvl8pPr marL="1728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8pPr>
            <a:lvl9pPr marL="1944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-1" y="1548000"/>
            <a:ext cx="5673725" cy="461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84191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imag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platzhalt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40000" y="450000"/>
            <a:ext cx="8062849" cy="10347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200"/>
            </a:lvl1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540000" y="1548000"/>
            <a:ext cx="2732088" cy="4617304"/>
          </a:xfrm>
          <a:prstGeom prst="rect">
            <a:avLst/>
          </a:prstGeom>
        </p:spPr>
        <p:txBody>
          <a:bodyPr lIns="0" tIns="0" rIns="0" bIns="0" spcCol="432000"/>
          <a:lstStyle>
            <a:lvl1pPr marL="216000" indent="-216000">
              <a:lnSpc>
                <a:spcPts val="1920"/>
              </a:lnSpc>
              <a:spcBef>
                <a:spcPts val="0"/>
              </a:spcBef>
              <a:defRPr sz="1600"/>
            </a:lvl1pPr>
            <a:lvl2pPr marL="432000" indent="-180000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400"/>
            </a:lvl2pPr>
            <a:lvl3pPr marL="576000" indent="-144000">
              <a:lnSpc>
                <a:spcPts val="19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3pPr>
            <a:lvl4pPr marL="792000" indent="-180000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200"/>
            </a:lvl4pPr>
            <a:lvl5pPr marL="936000" indent="-144000">
              <a:lnSpc>
                <a:spcPts val="19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5pPr>
            <a:lvl6pPr marL="1296000" indent="-2286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6pPr>
            <a:lvl7pPr marL="1512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7pPr>
            <a:lvl8pPr marL="1728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8pPr>
            <a:lvl9pPr marL="1944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511550" y="1548000"/>
            <a:ext cx="5632450" cy="461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567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548000"/>
            <a:ext cx="3806825" cy="4627563"/>
          </a:xfrm>
        </p:spPr>
        <p:txBody>
          <a:bodyPr/>
          <a:lstStyle>
            <a:lvl1pPr marL="216000" indent="-216000">
              <a:lnSpc>
                <a:spcPts val="2160"/>
              </a:lnSpc>
              <a:spcBef>
                <a:spcPts val="0"/>
              </a:spcBef>
              <a:defRPr sz="1800"/>
            </a:lvl1pPr>
            <a:lvl2pPr marL="432000" indent="-180000">
              <a:lnSpc>
                <a:spcPts val="2160"/>
              </a:lnSpc>
              <a:spcBef>
                <a:spcPts val="0"/>
              </a:spcBef>
              <a:defRPr sz="1600"/>
            </a:lvl2pPr>
            <a:lvl3pPr marL="576000" indent="-144000">
              <a:lnSpc>
                <a:spcPts val="2160"/>
              </a:lnSpc>
              <a:spcBef>
                <a:spcPts val="0"/>
              </a:spcBef>
              <a:defRPr sz="1400"/>
            </a:lvl3pPr>
            <a:lvl4pPr marL="792000" indent="-180000">
              <a:lnSpc>
                <a:spcPts val="2160"/>
              </a:lnSpc>
              <a:spcBef>
                <a:spcPts val="0"/>
              </a:spcBef>
              <a:defRPr sz="1400"/>
            </a:lvl4pPr>
            <a:lvl5pPr marL="936000" indent="-144000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1367A-7FBD-4BAF-B126-FE70491F3D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799013" y="1548000"/>
            <a:ext cx="3806825" cy="4627563"/>
          </a:xfrm>
        </p:spPr>
        <p:txBody>
          <a:bodyPr/>
          <a:lstStyle>
            <a:lvl1pPr marL="216000" indent="-216000">
              <a:lnSpc>
                <a:spcPts val="2160"/>
              </a:lnSpc>
              <a:spcBef>
                <a:spcPts val="0"/>
              </a:spcBef>
              <a:defRPr sz="1800"/>
            </a:lvl1pPr>
            <a:lvl2pPr marL="432000" indent="-180000">
              <a:lnSpc>
                <a:spcPts val="2160"/>
              </a:lnSpc>
              <a:spcBef>
                <a:spcPts val="0"/>
              </a:spcBef>
              <a:defRPr sz="1600"/>
            </a:lvl2pPr>
            <a:lvl3pPr marL="576000" indent="-144000">
              <a:lnSpc>
                <a:spcPts val="2160"/>
              </a:lnSpc>
              <a:spcBef>
                <a:spcPts val="0"/>
              </a:spcBef>
              <a:defRPr sz="1400"/>
            </a:lvl3pPr>
            <a:lvl4pPr marL="792000" indent="-180000">
              <a:lnSpc>
                <a:spcPts val="2160"/>
              </a:lnSpc>
              <a:spcBef>
                <a:spcPts val="0"/>
              </a:spcBef>
              <a:defRPr sz="1400"/>
            </a:lvl4pPr>
            <a:lvl5pPr marL="936000" indent="-144000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39552" y="450000"/>
            <a:ext cx="8064896" cy="1008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3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8438586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5004000"/>
            <a:ext cx="3817122" cy="1161304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ts val="1920"/>
              </a:lnSpc>
              <a:spcBef>
                <a:spcPts val="0"/>
              </a:spcBef>
              <a:defRPr sz="1600" baseline="0"/>
            </a:lvl1pPr>
            <a:lvl2pPr marL="396000" indent="-180000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400"/>
            </a:lvl2pPr>
            <a:lvl3pPr marL="540000" indent="-144000">
              <a:lnSpc>
                <a:spcPts val="19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3pPr>
            <a:lvl4pPr marL="756000" indent="-180000" algn="l" defTabSz="914400" rtl="0" eaLnBrk="1" latinLnBrk="0" hangingPunct="1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44000">
              <a:lnSpc>
                <a:spcPts val="19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5pPr>
            <a:lvl6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6pPr>
            <a:lvl7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7pPr>
            <a:lvl8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8pPr>
            <a:lvl9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9pPr>
          </a:lstStyle>
          <a:p>
            <a:pPr lvl="0"/>
            <a:r>
              <a:rPr lang="en-US" noProof="0" dirty="0" smtClean="0"/>
              <a:t>Click to add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4"/>
            <a:endParaRPr lang="en-US" sz="1600" noProof="0" dirty="0" smtClean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4788000" y="5004000"/>
            <a:ext cx="3816448" cy="1161304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ts val="1920"/>
              </a:lnSpc>
              <a:spcBef>
                <a:spcPts val="0"/>
              </a:spcBef>
              <a:defRPr sz="1600" baseline="0"/>
            </a:lvl1pPr>
            <a:lvl2pPr marL="396000" indent="-180000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400"/>
            </a:lvl2pPr>
            <a:lvl3pPr marL="540000" indent="-144000">
              <a:lnSpc>
                <a:spcPts val="19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3pPr>
            <a:lvl4pPr marL="756000" indent="-180000" algn="l" defTabSz="914400" rtl="0" eaLnBrk="1" latinLnBrk="0" hangingPunct="1">
              <a:lnSpc>
                <a:spcPts val="19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44000">
              <a:lnSpc>
                <a:spcPts val="19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5pPr>
            <a:lvl6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6pPr>
            <a:lvl7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7pPr>
            <a:lvl8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8pPr>
            <a:lvl9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9pPr>
          </a:lstStyle>
          <a:p>
            <a:pPr lvl="0"/>
            <a:r>
              <a:rPr lang="en-US" noProof="0" dirty="0" smtClean="0"/>
              <a:t>Click to add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4"/>
            <a:endParaRPr lang="en-US" sz="1600" noProof="0" dirty="0" smtClean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450000"/>
            <a:ext cx="8064896" cy="1008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3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539750" y="1548000"/>
            <a:ext cx="3816350" cy="320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788024" y="1548000"/>
            <a:ext cx="3816350" cy="320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2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81380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450000"/>
            <a:ext cx="8064896" cy="1008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3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539750" y="1548000"/>
            <a:ext cx="8064500" cy="46085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2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11093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107504" y="6237312"/>
            <a:ext cx="878497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hteck 10"/>
          <p:cNvSpPr/>
          <p:nvPr userDrawn="1">
            <p:custDataLst>
              <p:tags r:id="rId1"/>
            </p:custDataLst>
          </p:nvPr>
        </p:nvSpPr>
        <p:spPr bwMode="gray"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3478"/>
              </a:gs>
              <a:gs pos="100000">
                <a:srgbClr val="0089C4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pic>
        <p:nvPicPr>
          <p:cNvPr id="8" name="Picture 7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460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488435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28000" y="514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_</a:t>
            </a:r>
            <a:r>
              <a:rPr lang="en-US" sz="1600" noProof="0" dirty="0" smtClean="0">
                <a:solidFill>
                  <a:srgbClr val="FFFFFF"/>
                </a:solidFill>
                <a:latin typeface="+mn-lt"/>
              </a:rPr>
              <a:t>November 01, 2013</a:t>
            </a:r>
          </a:p>
          <a:p>
            <a:pPr lvl="0"/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7584" y="6399593"/>
            <a:ext cx="1728192" cy="2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0529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450000"/>
            <a:ext cx="8064896" cy="1008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3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9768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21755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video o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 hasCustomPrompt="1"/>
          </p:nvPr>
        </p:nvSpPr>
        <p:spPr bwMode="gray"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dirty="0" smtClean="0"/>
              <a:t>Click icon to insert photo or video (3:4)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6823151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40222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tx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  <p:pic>
        <p:nvPicPr>
          <p:cNvPr id="8" name="Picture 7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3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1324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bleed divider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0" y="0"/>
            <a:ext cx="9144001" cy="68580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003478"/>
              </a:gs>
              <a:gs pos="100000">
                <a:srgbClr val="0089C4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5147822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0" y="0"/>
            <a:ext cx="9144001" cy="68580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8000">
                <a:srgbClr val="0089C4"/>
              </a:gs>
              <a:gs pos="0">
                <a:srgbClr val="0089C4"/>
              </a:gs>
              <a:gs pos="100000">
                <a:srgbClr val="629FD5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5965669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dark aq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0" y="0"/>
            <a:ext cx="9144001" cy="68580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156570"/>
              </a:gs>
              <a:gs pos="100000">
                <a:srgbClr val="1E9D8B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9247186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aq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0" y="0"/>
            <a:ext cx="9144001" cy="68580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8000">
                <a:srgbClr val="1E9D8B"/>
              </a:gs>
              <a:gs pos="0">
                <a:srgbClr val="1E9D8B"/>
              </a:gs>
              <a:gs pos="100000">
                <a:srgbClr val="4FB5AE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465024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0" y="0"/>
            <a:ext cx="9144001" cy="68580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00693C"/>
              </a:gs>
              <a:gs pos="100000">
                <a:srgbClr val="5B8F22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151362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gray">
          <a:xfrm>
            <a:off x="107504" y="6237312"/>
            <a:ext cx="900100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hteck 10"/>
          <p:cNvSpPr/>
          <p:nvPr userDrawn="1">
            <p:custDataLst>
              <p:tags r:id="rId1"/>
            </p:custDataLst>
          </p:nvPr>
        </p:nvSpPr>
        <p:spPr bwMode="gray"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8000">
                <a:srgbClr val="0089C4"/>
              </a:gs>
              <a:gs pos="0">
                <a:srgbClr val="0089C4"/>
              </a:gs>
              <a:gs pos="100000">
                <a:srgbClr val="629FD5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pic>
        <p:nvPicPr>
          <p:cNvPr id="8" name="Picture 7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460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488435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28000" y="514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_</a:t>
            </a:r>
            <a:r>
              <a:rPr lang="en-US" sz="1600" noProof="0" dirty="0" smtClean="0">
                <a:solidFill>
                  <a:srgbClr val="FFFFFF"/>
                </a:solidFill>
                <a:latin typeface="+mn-lt"/>
              </a:rPr>
              <a:t>November 01, 2015</a:t>
            </a:r>
          </a:p>
          <a:p>
            <a:pPr lvl="0"/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7584" y="6399593"/>
            <a:ext cx="1728192" cy="2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8830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0" y="0"/>
            <a:ext cx="9144001" cy="68580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8000">
                <a:srgbClr val="5B8F22"/>
              </a:gs>
              <a:gs pos="0">
                <a:srgbClr val="5B8F22"/>
              </a:gs>
              <a:gs pos="100000">
                <a:srgbClr val="A4B507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9595545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dark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0" y="0"/>
            <a:ext cx="9144001" cy="68580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rgbClr val="91004B"/>
              </a:gs>
              <a:gs pos="100000">
                <a:srgbClr val="EC4371"/>
              </a:gs>
            </a:gsLst>
            <a:lin ang="2100000" scaled="1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 smtClean="0">
              <a:solidFill>
                <a:schemeClr val="lt1"/>
              </a:solidFill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140314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0" y="0"/>
            <a:ext cx="9144001" cy="68580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8000">
                <a:srgbClr val="EC4371"/>
              </a:gs>
              <a:gs pos="0">
                <a:srgbClr val="EC4371"/>
              </a:gs>
              <a:gs pos="100000">
                <a:srgbClr val="E59AAA"/>
              </a:gs>
            </a:gsLst>
            <a:lin ang="2100000" scaled="1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 smtClean="0">
              <a:solidFill>
                <a:schemeClr val="lt1"/>
              </a:solidFill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0852766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dark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0" y="-1"/>
            <a:ext cx="9144001" cy="68580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631D76"/>
              </a:gs>
              <a:gs pos="100000">
                <a:srgbClr val="7D0063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134639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0" y="0"/>
            <a:ext cx="9144001" cy="68580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8000">
                <a:srgbClr val="7D0063"/>
              </a:gs>
              <a:gs pos="0">
                <a:srgbClr val="7D0063"/>
              </a:gs>
              <a:gs pos="100000">
                <a:srgbClr val="A873A9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8893384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 overla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0" y="0"/>
            <a:ext cx="3492500" cy="6858000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</p:spPr>
        <p:txBody>
          <a:bodyPr vert="horz"/>
          <a:lstStyle>
            <a:lvl1pPr marL="0" indent="0">
              <a:buFontTx/>
              <a:buNone/>
              <a:defRPr>
                <a:ln>
                  <a:noFill/>
                </a:ln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30002" y="1625600"/>
            <a:ext cx="2838648" cy="18034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66602527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 overla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9144000" cy="68580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651500" y="0"/>
            <a:ext cx="3492500" cy="6858000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</p:spPr>
        <p:txBody>
          <a:bodyPr vert="horz"/>
          <a:lstStyle>
            <a:lvl1pPr marL="0" indent="0">
              <a:buFontTx/>
              <a:buNone/>
              <a:defRPr>
                <a:ln>
                  <a:noFill/>
                </a:ln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964002" y="1625600"/>
            <a:ext cx="2838648" cy="18034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71470117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 overlay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0" y="5245100"/>
            <a:ext cx="9144000" cy="1612900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</p:spPr>
        <p:txBody>
          <a:bodyPr vert="horz"/>
          <a:lstStyle>
            <a:lvl1pPr marL="0" indent="0">
              <a:buFontTx/>
              <a:buNone/>
              <a:defRPr>
                <a:ln>
                  <a:noFill/>
                </a:ln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42925" y="5600700"/>
            <a:ext cx="8058150" cy="86995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3273869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 small overla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42925" y="3239400"/>
            <a:ext cx="3510000" cy="2628000"/>
          </a:xfrm>
          <a:prstGeom prst="rect">
            <a:avLst/>
          </a:prstGeom>
          <a:solidFill>
            <a:srgbClr val="004D79">
              <a:alpha val="80000"/>
            </a:srgbClr>
          </a:solidFill>
        </p:spPr>
        <p:txBody>
          <a:bodyPr lIns="180000" tIns="180000" rIns="180000" bIns="180000"/>
          <a:lstStyle>
            <a:lvl1pPr marL="0" indent="0" algn="l">
              <a:spcBef>
                <a:spcPts val="0"/>
              </a:spcBef>
              <a:buFontTx/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80392364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 small overla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091075" y="622300"/>
            <a:ext cx="3510000" cy="2628000"/>
          </a:xfrm>
          <a:prstGeom prst="rect">
            <a:avLst/>
          </a:prstGeom>
          <a:solidFill>
            <a:srgbClr val="004D79">
              <a:alpha val="80000"/>
            </a:srgbClr>
          </a:solidFill>
        </p:spPr>
        <p:txBody>
          <a:bodyPr lIns="180000" tIns="180000" rIns="180000" bIns="180000"/>
          <a:lstStyle>
            <a:lvl1pPr marL="0" indent="0" algn="l">
              <a:spcBef>
                <a:spcPts val="0"/>
              </a:spcBef>
              <a:buFontTx/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49536072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ark aq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gray">
          <a:xfrm>
            <a:off x="107504" y="6237312"/>
            <a:ext cx="864096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hteck 10"/>
          <p:cNvSpPr/>
          <p:nvPr userDrawn="1">
            <p:custDataLst>
              <p:tags r:id="rId1"/>
            </p:custDataLst>
          </p:nvPr>
        </p:nvSpPr>
        <p:spPr bwMode="gray"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156570"/>
              </a:gs>
              <a:gs pos="100000">
                <a:srgbClr val="1E9D8B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pic>
        <p:nvPicPr>
          <p:cNvPr id="8" name="Picture 7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460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488435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28000" y="514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_</a:t>
            </a:r>
            <a:r>
              <a:rPr lang="en-US" sz="1600" noProof="0" dirty="0" smtClean="0">
                <a:solidFill>
                  <a:srgbClr val="FFFFFF"/>
                </a:solidFill>
                <a:latin typeface="+mn-lt"/>
              </a:rPr>
              <a:t>November 01, 2015</a:t>
            </a:r>
          </a:p>
          <a:p>
            <a:pPr lvl="0"/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7584" y="6399593"/>
            <a:ext cx="1728192" cy="2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05393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agement review – 3 rows top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2527300" y="0"/>
            <a:ext cx="6616700" cy="622300"/>
          </a:xfrm>
          <a:prstGeom prst="rect">
            <a:avLst/>
          </a:prstGeom>
        </p:spPr>
        <p:txBody>
          <a:bodyPr lIns="36000" tIns="36000" rIns="36000" bIns="36000" anchor="t" anchorCtr="0"/>
          <a:lstStyle>
            <a:lvl1pPr marL="0" indent="0" algn="l"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1600" noProof="0" dirty="0" smtClean="0"/>
              <a:t>Click to add text</a:t>
            </a:r>
            <a:endParaRPr lang="en-US" noProof="0" dirty="0" smtClean="0"/>
          </a:p>
        </p:txBody>
      </p:sp>
      <p:cxnSp>
        <p:nvCxnSpPr>
          <p:cNvPr id="12" name="Straight Connector 11"/>
          <p:cNvCxnSpPr/>
          <p:nvPr userDrawn="1">
            <p:custDataLst>
              <p:tags r:id="rId1"/>
            </p:custDataLst>
          </p:nvPr>
        </p:nvCxnSpPr>
        <p:spPr>
          <a:xfrm>
            <a:off x="0" y="629578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0"/>
            <a:ext cx="2448000" cy="173894"/>
          </a:xfrm>
          <a:prstGeom prst="rect">
            <a:avLst/>
          </a:prstGeom>
        </p:spPr>
        <p:txBody>
          <a:bodyPr lIns="144000" tIns="0" rIns="36000" bIns="36000"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 smtClean="0"/>
              <a:t>Reporting entity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25297"/>
            <a:ext cx="2448000" cy="172800"/>
          </a:xfrm>
          <a:prstGeom prst="rect">
            <a:avLst/>
          </a:prstGeom>
        </p:spPr>
        <p:txBody>
          <a:bodyPr lIns="144000" tIns="0" rIns="36000" bIns="36000"/>
          <a:lstStyle>
            <a:lvl1pPr marL="0" indent="0">
              <a:buNone/>
              <a:defRPr sz="1200" b="1" baseline="0"/>
            </a:lvl1pPr>
          </a:lstStyle>
          <a:p>
            <a:pPr lvl="0"/>
            <a:r>
              <a:rPr lang="en-US" dirty="0" smtClean="0"/>
              <a:t>Content, unit measurement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0" y="449500"/>
            <a:ext cx="2448000" cy="172800"/>
          </a:xfrm>
          <a:prstGeom prst="rect">
            <a:avLst/>
          </a:prstGeom>
        </p:spPr>
        <p:txBody>
          <a:bodyPr lIns="144000" tIns="0" rIns="36000" bIns="0"/>
          <a:lstStyle>
            <a:lvl1pPr marL="0" indent="0">
              <a:buNone/>
              <a:defRPr sz="12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 smtClean="0"/>
              <a:t>Time period, data scenario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9"/>
          </p:nvPr>
        </p:nvSpPr>
        <p:spPr>
          <a:xfrm>
            <a:off x="260350" y="914400"/>
            <a:ext cx="8529638" cy="5351463"/>
          </a:xfrm>
          <a:prstGeom prst="rect">
            <a:avLst/>
          </a:prstGeom>
        </p:spPr>
        <p:txBody>
          <a:bodyPr lIns="0" tIns="0" rIns="0" bIns="0" spcCol="432000"/>
          <a:lstStyle>
            <a:lvl1pPr marL="216000" indent="-216000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800" smtClean="0"/>
            </a:lvl1pPr>
            <a:lvl2pPr marL="432000" indent="-180000">
              <a:lnSpc>
                <a:spcPts val="21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lang="en-US" sz="1600" smtClean="0"/>
            </a:lvl2pPr>
            <a:lvl3pPr marL="576000" indent="-144000">
              <a:lnSpc>
                <a:spcPts val="2160"/>
              </a:lnSpc>
              <a:spcBef>
                <a:spcPts val="0"/>
              </a:spcBef>
              <a:defRPr lang="en-US" sz="1400" smtClean="0"/>
            </a:lvl3pPr>
            <a:lvl4pPr marL="792000" indent="-180000">
              <a:lnSpc>
                <a:spcPts val="2160"/>
              </a:lnSpc>
              <a:spcBef>
                <a:spcPts val="0"/>
              </a:spcBef>
              <a:defRPr lang="en-US" sz="1400" smtClean="0"/>
            </a:lvl4pPr>
            <a:lvl5pPr marL="936000" indent="-144000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GB" sz="1400"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84256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agement review – 4 rows top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7"/>
          <p:cNvCxnSpPr/>
          <p:nvPr userDrawn="1">
            <p:custDataLst>
              <p:tags r:id="rId1"/>
            </p:custDataLst>
          </p:nvPr>
        </p:nvCxnSpPr>
        <p:spPr>
          <a:xfrm>
            <a:off x="0" y="745264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99060" y="36168"/>
            <a:ext cx="2349942" cy="1728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</a:lstStyle>
          <a:p>
            <a:r>
              <a:rPr lang="en-US" sz="1100" dirty="0" smtClean="0"/>
              <a:t>Reporting entity</a:t>
            </a:r>
            <a:endParaRPr lang="en-US" sz="1100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" y="210564"/>
            <a:ext cx="2349942" cy="173232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="1" baseline="0">
                <a:solidFill>
                  <a:schemeClr val="tx1"/>
                </a:solidFill>
              </a:defRPr>
            </a:lvl1pPr>
          </a:lstStyle>
          <a:p>
            <a:r>
              <a:rPr lang="en-US" sz="1100" dirty="0" err="1" smtClean="0"/>
              <a:t>P&amp;L</a:t>
            </a:r>
            <a:r>
              <a:rPr lang="en-US" sz="1100" dirty="0" smtClean="0"/>
              <a:t> detail per business</a:t>
            </a:r>
            <a:endParaRPr lang="en-US" sz="1100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99060" y="385392"/>
            <a:ext cx="2349942" cy="1728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Unit of measurement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99060" y="559788"/>
            <a:ext cx="2349942" cy="1728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Period, data scenario</a:t>
            </a:r>
            <a:endParaRPr 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2658359" y="113166"/>
            <a:ext cx="6385628" cy="507375"/>
          </a:xfrm>
        </p:spPr>
        <p:txBody>
          <a:bodyPr/>
          <a:lstStyle>
            <a:lvl1pPr algn="l">
              <a:lnSpc>
                <a:spcPts val="1600"/>
              </a:lnSpc>
              <a:defRPr sz="1600"/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20"/>
          </p:nvPr>
        </p:nvSpPr>
        <p:spPr>
          <a:xfrm>
            <a:off x="114300" y="852488"/>
            <a:ext cx="8955088" cy="5318125"/>
          </a:xfrm>
          <a:prstGeom prst="rect">
            <a:avLst/>
          </a:prstGeom>
        </p:spPr>
        <p:txBody>
          <a:bodyPr lIns="0" tIns="0" rIns="0" bIns="0" spcCol="432000"/>
          <a:lstStyle>
            <a:lvl1pPr marL="216000" indent="-216000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800" smtClean="0"/>
            </a:lvl1pPr>
            <a:lvl2pPr marL="432000" indent="-180000">
              <a:lnSpc>
                <a:spcPts val="21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lang="en-US" sz="1600" smtClean="0"/>
            </a:lvl2pPr>
            <a:lvl3pPr marL="576000" indent="-144000">
              <a:lnSpc>
                <a:spcPts val="2160"/>
              </a:lnSpc>
              <a:spcBef>
                <a:spcPts val="0"/>
              </a:spcBef>
              <a:defRPr lang="en-US" sz="1400" smtClean="0"/>
            </a:lvl3pPr>
            <a:lvl4pPr marL="792000" indent="-180000">
              <a:lnSpc>
                <a:spcPts val="2160"/>
              </a:lnSpc>
              <a:spcBef>
                <a:spcPts val="0"/>
              </a:spcBef>
              <a:defRPr lang="en-US" sz="1400" smtClean="0"/>
            </a:lvl4pPr>
            <a:lvl5pPr marL="936000" indent="-144000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GB" sz="1400"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95460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63" userDrawn="1">
          <p15:clr>
            <a:srgbClr val="FBAE40"/>
          </p15:clr>
        </p15:guide>
        <p15:guide id="2" orient="horz" pos="534" userDrawn="1">
          <p15:clr>
            <a:srgbClr val="FBAE40"/>
          </p15:clr>
        </p15:guide>
        <p15:guide id="3" pos="5697" userDrawn="1">
          <p15:clr>
            <a:srgbClr val="FBAE40"/>
          </p15:clr>
        </p15:guide>
        <p15:guide id="4" orient="horz" pos="3934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agement review –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 userDrawn="1">
            <p:custDataLst>
              <p:tags r:id="rId1"/>
            </p:custDataLst>
          </p:nvPr>
        </p:nvCxnSpPr>
        <p:spPr>
          <a:xfrm>
            <a:off x="0" y="745264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99060" y="36168"/>
            <a:ext cx="2349942" cy="1728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</a:lstStyle>
          <a:p>
            <a:r>
              <a:rPr lang="en-US" sz="1100" dirty="0" smtClean="0"/>
              <a:t>Reporting entity</a:t>
            </a:r>
            <a:endParaRPr lang="en-US" sz="110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" y="210564"/>
            <a:ext cx="2349942" cy="173232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="1" baseline="0">
                <a:solidFill>
                  <a:schemeClr val="tx1"/>
                </a:solidFill>
              </a:defRPr>
            </a:lvl1pPr>
          </a:lstStyle>
          <a:p>
            <a:r>
              <a:rPr lang="en-US" sz="1100" dirty="0" err="1" smtClean="0"/>
              <a:t>P&amp;L</a:t>
            </a:r>
            <a:r>
              <a:rPr lang="en-US" sz="1100" dirty="0" smtClean="0"/>
              <a:t> detail per business</a:t>
            </a:r>
            <a:endParaRPr lang="en-US" sz="1100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99060" y="385392"/>
            <a:ext cx="2349942" cy="1728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Unit of measurement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99060" y="559788"/>
            <a:ext cx="2349942" cy="1728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Period, data scenario</a:t>
            </a:r>
            <a:endParaRPr lang="en-US" dirty="0"/>
          </a:p>
        </p:txBody>
      </p:sp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2658359" y="113166"/>
            <a:ext cx="6385628" cy="507375"/>
          </a:xfrm>
        </p:spPr>
        <p:txBody>
          <a:bodyPr/>
          <a:lstStyle>
            <a:lvl1pPr algn="l">
              <a:lnSpc>
                <a:spcPts val="1600"/>
              </a:lnSpc>
              <a:defRPr sz="1600"/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082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63" userDrawn="1">
          <p15:clr>
            <a:srgbClr val="FBAE40"/>
          </p15:clr>
        </p15:guide>
        <p15:guide id="2" pos="5696" userDrawn="1">
          <p15:clr>
            <a:srgbClr val="FBAE40"/>
          </p15:clr>
        </p15:guide>
        <p15:guide id="3" orient="horz" pos="3934" userDrawn="1">
          <p15:clr>
            <a:srgbClr val="FBAE40"/>
          </p15:clr>
        </p15:guide>
        <p15:guide id="4" orient="horz" pos="534" userDrawn="1">
          <p15:clr>
            <a:srgbClr val="FBAE40"/>
          </p15:clr>
        </p15:guide>
        <p15:guide id="5" orient="horz" pos="51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agement review – no top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 userDrawn="1">
            <p:custDataLst>
              <p:tags r:id="rId1"/>
            </p:custDataLst>
          </p:nvPr>
        </p:nvCxnSpPr>
        <p:spPr>
          <a:xfrm>
            <a:off x="0" y="745264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el 4"/>
          <p:cNvSpPr>
            <a:spLocks noGrp="1"/>
          </p:cNvSpPr>
          <p:nvPr>
            <p:ph type="title" hasCustomPrompt="1"/>
          </p:nvPr>
        </p:nvSpPr>
        <p:spPr>
          <a:xfrm>
            <a:off x="2658359" y="113166"/>
            <a:ext cx="6385628" cy="507375"/>
          </a:xfrm>
        </p:spPr>
        <p:txBody>
          <a:bodyPr/>
          <a:lstStyle>
            <a:lvl1pPr algn="l">
              <a:lnSpc>
                <a:spcPts val="1600"/>
              </a:lnSpc>
              <a:defRPr sz="1600"/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2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49827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63">
          <p15:clr>
            <a:srgbClr val="FBAE40"/>
          </p15:clr>
        </p15:guide>
        <p15:guide id="2" pos="5696">
          <p15:clr>
            <a:srgbClr val="FBAE40"/>
          </p15:clr>
        </p15:guide>
        <p15:guide id="3" orient="horz" pos="3934">
          <p15:clr>
            <a:srgbClr val="FBAE40"/>
          </p15:clr>
        </p15:guide>
        <p15:guide id="4" orient="horz" pos="534">
          <p15:clr>
            <a:srgbClr val="FBAE40"/>
          </p15:clr>
        </p15:guide>
        <p15:guide id="5" orient="horz" pos="5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agement review – text box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 userDrawn="1">
            <p:custDataLst>
              <p:tags r:id="rId1"/>
            </p:custDataLst>
          </p:nvPr>
        </p:nvCxnSpPr>
        <p:spPr>
          <a:xfrm>
            <a:off x="0" y="745264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99060" y="36168"/>
            <a:ext cx="2349942" cy="1728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</a:lstStyle>
          <a:p>
            <a:r>
              <a:rPr lang="en-US" sz="1100" dirty="0" smtClean="0"/>
              <a:t>Reporting entity</a:t>
            </a:r>
            <a:endParaRPr lang="en-US" sz="110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" y="210564"/>
            <a:ext cx="2349942" cy="173232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="1" baseline="0">
                <a:solidFill>
                  <a:schemeClr val="tx1"/>
                </a:solidFill>
              </a:defRPr>
            </a:lvl1pPr>
          </a:lstStyle>
          <a:p>
            <a:r>
              <a:rPr lang="en-US" sz="1100" dirty="0" err="1" smtClean="0"/>
              <a:t>P&amp;L</a:t>
            </a:r>
            <a:r>
              <a:rPr lang="en-US" sz="1100" dirty="0" smtClean="0"/>
              <a:t> detail per business</a:t>
            </a:r>
            <a:endParaRPr lang="en-US" sz="1100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99060" y="385392"/>
            <a:ext cx="2349942" cy="1728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Unit of measurement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99060" y="559788"/>
            <a:ext cx="2349942" cy="1728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Period, data scenario</a:t>
            </a:r>
            <a:endParaRPr lang="en-US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5910262" y="1548000"/>
            <a:ext cx="2694185" cy="4617304"/>
          </a:xfrm>
          <a:prstGeom prst="rect">
            <a:avLst/>
          </a:prstGeom>
        </p:spPr>
        <p:txBody>
          <a:bodyPr lIns="0" tIns="0" rIns="0" bIns="0" spcCol="432000"/>
          <a:lstStyle>
            <a:lvl1pPr marL="0" indent="0">
              <a:lnSpc>
                <a:spcPts val="1260"/>
              </a:lnSpc>
              <a:spcBef>
                <a:spcPts val="0"/>
              </a:spcBef>
              <a:buFont typeface="Arial" pitchFamily="34" charset="0"/>
              <a:buNone/>
              <a:defRPr sz="1050"/>
            </a:lvl1pPr>
            <a:lvl2pPr marL="252000" indent="-126000">
              <a:lnSpc>
                <a:spcPts val="12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950"/>
            </a:lvl2pPr>
            <a:lvl3pPr marL="360000" indent="-90000">
              <a:lnSpc>
                <a:spcPts val="12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850"/>
            </a:lvl3pPr>
            <a:lvl4pPr marL="486000" indent="-126000">
              <a:lnSpc>
                <a:spcPts val="12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850"/>
            </a:lvl4pPr>
            <a:lvl5pPr marL="576000" indent="-90000">
              <a:lnSpc>
                <a:spcPts val="12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850"/>
            </a:lvl5pPr>
            <a:lvl6pPr marL="1296000" indent="-2286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6pPr>
            <a:lvl7pPr marL="1512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7pPr>
            <a:lvl8pPr marL="1728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8pPr>
            <a:lvl9pPr marL="1944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9pPr>
          </a:lstStyle>
          <a:p>
            <a:pPr marL="0" lvl="0" indent="0">
              <a:lnSpc>
                <a:spcPts val="126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050" dirty="0" smtClean="0"/>
              <a:t>Click to edit Master text styles</a:t>
            </a:r>
          </a:p>
        </p:txBody>
      </p:sp>
      <p:sp>
        <p:nvSpPr>
          <p:cNvPr id="13" name="Titel 4"/>
          <p:cNvSpPr>
            <a:spLocks noGrp="1"/>
          </p:cNvSpPr>
          <p:nvPr>
            <p:ph type="title" hasCustomPrompt="1"/>
          </p:nvPr>
        </p:nvSpPr>
        <p:spPr>
          <a:xfrm>
            <a:off x="2658359" y="113166"/>
            <a:ext cx="6385628" cy="507375"/>
          </a:xfrm>
        </p:spPr>
        <p:txBody>
          <a:bodyPr/>
          <a:lstStyle>
            <a:lvl1pPr algn="l">
              <a:lnSpc>
                <a:spcPts val="1600"/>
              </a:lnSpc>
              <a:defRPr sz="1600"/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6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29851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63">
          <p15:clr>
            <a:srgbClr val="FBAE40"/>
          </p15:clr>
        </p15:guide>
        <p15:guide id="2" pos="5696">
          <p15:clr>
            <a:srgbClr val="FBAE40"/>
          </p15:clr>
        </p15:guide>
        <p15:guide id="3" orient="horz" pos="3934">
          <p15:clr>
            <a:srgbClr val="FBAE40"/>
          </p15:clr>
        </p15:guide>
        <p15:guide id="4" orient="horz" pos="534">
          <p15:clr>
            <a:srgbClr val="FBAE40"/>
          </p15:clr>
        </p15:guide>
        <p15:guide id="5" orient="horz" pos="5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agement review – text box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 userDrawn="1">
            <p:custDataLst>
              <p:tags r:id="rId1"/>
            </p:custDataLst>
          </p:nvPr>
        </p:nvCxnSpPr>
        <p:spPr>
          <a:xfrm>
            <a:off x="0" y="745264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99060" y="36168"/>
            <a:ext cx="2349942" cy="1728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</a:defRPr>
            </a:lvl1pPr>
          </a:lstStyle>
          <a:p>
            <a:r>
              <a:rPr lang="en-US" sz="1100" dirty="0" smtClean="0"/>
              <a:t>Reporting entity</a:t>
            </a:r>
            <a:endParaRPr lang="en-US" sz="110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" y="210564"/>
            <a:ext cx="2349942" cy="173232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="1" baseline="0">
                <a:solidFill>
                  <a:schemeClr val="tx1"/>
                </a:solidFill>
              </a:defRPr>
            </a:lvl1pPr>
          </a:lstStyle>
          <a:p>
            <a:r>
              <a:rPr lang="en-US" sz="1100" dirty="0" err="1" smtClean="0"/>
              <a:t>P&amp;L</a:t>
            </a:r>
            <a:r>
              <a:rPr lang="en-US" sz="1100" dirty="0" smtClean="0"/>
              <a:t> detail per business</a:t>
            </a:r>
            <a:endParaRPr lang="en-US" sz="1100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99060" y="385392"/>
            <a:ext cx="2349942" cy="1728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Unit of measurement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99060" y="559788"/>
            <a:ext cx="2349942" cy="1728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1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Period, data scenario</a:t>
            </a:r>
            <a:endParaRPr lang="en-US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0776" y="5009571"/>
            <a:ext cx="3817122" cy="116130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260"/>
              </a:lnSpc>
              <a:spcBef>
                <a:spcPts val="0"/>
              </a:spcBef>
              <a:buNone/>
              <a:defRPr sz="1050" baseline="0"/>
            </a:lvl1pPr>
            <a:lvl2pPr marL="252000" indent="-126000">
              <a:lnSpc>
                <a:spcPts val="12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950"/>
            </a:lvl2pPr>
            <a:lvl3pPr marL="360000" indent="-90000">
              <a:lnSpc>
                <a:spcPts val="12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850"/>
            </a:lvl3pPr>
            <a:lvl4pPr marL="486000" indent="-126000" algn="l" defTabSz="914400" rtl="0" eaLnBrk="1" latinLnBrk="0" hangingPunct="1">
              <a:lnSpc>
                <a:spcPts val="12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lang="de-DE" sz="8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90000">
              <a:lnSpc>
                <a:spcPts val="12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850"/>
            </a:lvl5pPr>
            <a:lvl6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6pPr>
            <a:lvl7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7pPr>
            <a:lvl8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8pPr>
            <a:lvl9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9pPr>
          </a:lstStyle>
          <a:p>
            <a:pPr marL="0" lvl="0" indent="0">
              <a:lnSpc>
                <a:spcPts val="1260"/>
              </a:lnSpc>
              <a:spcBef>
                <a:spcPts val="0"/>
              </a:spcBef>
              <a:buNone/>
            </a:pPr>
            <a:r>
              <a:rPr lang="en-US" sz="1050" dirty="0" smtClean="0">
                <a:solidFill>
                  <a:srgbClr val="000000"/>
                </a:solidFill>
              </a:rPr>
              <a:t>Click to edit Master text styles</a:t>
            </a:r>
          </a:p>
        </p:txBody>
      </p:sp>
      <p:sp>
        <p:nvSpPr>
          <p:cNvPr id="12" name="Titel 4"/>
          <p:cNvSpPr>
            <a:spLocks noGrp="1"/>
          </p:cNvSpPr>
          <p:nvPr>
            <p:ph type="title" hasCustomPrompt="1"/>
          </p:nvPr>
        </p:nvSpPr>
        <p:spPr>
          <a:xfrm>
            <a:off x="2658359" y="113166"/>
            <a:ext cx="6385628" cy="507375"/>
          </a:xfrm>
        </p:spPr>
        <p:txBody>
          <a:bodyPr/>
          <a:lstStyle>
            <a:lvl1pPr algn="l">
              <a:lnSpc>
                <a:spcPts val="1600"/>
              </a:lnSpc>
              <a:defRPr sz="1600"/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948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63">
          <p15:clr>
            <a:srgbClr val="FBAE40"/>
          </p15:clr>
        </p15:guide>
        <p15:guide id="2" pos="5696">
          <p15:clr>
            <a:srgbClr val="FBAE40"/>
          </p15:clr>
        </p15:guide>
        <p15:guide id="3" orient="horz" pos="3934">
          <p15:clr>
            <a:srgbClr val="FBAE40"/>
          </p15:clr>
        </p15:guide>
        <p15:guide id="4" orient="horz" pos="534">
          <p15:clr>
            <a:srgbClr val="FBAE40"/>
          </p15:clr>
        </p15:guide>
        <p15:guide id="5" orient="horz" pos="5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 userDrawn="1">
            <p:custDataLst>
              <p:tags r:id="rId1"/>
            </p:custDataLst>
          </p:nvPr>
        </p:nvSpPr>
        <p:spPr bwMode="gray">
          <a:xfrm>
            <a:off x="0" y="0"/>
            <a:ext cx="9144001" cy="68580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003478"/>
              </a:gs>
              <a:gs pos="100000">
                <a:srgbClr val="0089C4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5" name="Picture 4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789" y="2457000"/>
            <a:ext cx="1526400" cy="194400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882260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401" y="2457000"/>
            <a:ext cx="1526400" cy="1944000"/>
          </a:xfrm>
          <a:prstGeom prst="rect">
            <a:avLst/>
          </a:prstGeom>
          <a:ln>
            <a:noFill/>
          </a:ln>
        </p:spPr>
      </p:pic>
      <p:sp>
        <p:nvSpPr>
          <p:cNvPr id="7" name="Rectangle 6"/>
          <p:cNvSpPr/>
          <p:nvPr userDrawn="1"/>
        </p:nvSpPr>
        <p:spPr bwMode="white">
          <a:xfrm>
            <a:off x="107504" y="6237312"/>
            <a:ext cx="8928992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52908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q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107504" y="6237312"/>
            <a:ext cx="878497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hteck 10"/>
          <p:cNvSpPr/>
          <p:nvPr userDrawn="1">
            <p:custDataLst>
              <p:tags r:id="rId1"/>
            </p:custDataLst>
          </p:nvPr>
        </p:nvSpPr>
        <p:spPr bwMode="gray"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8000">
                <a:srgbClr val="1E9D8B"/>
              </a:gs>
              <a:gs pos="0">
                <a:srgbClr val="1E9D8B"/>
              </a:gs>
              <a:gs pos="100000">
                <a:srgbClr val="4FB5AE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pic>
        <p:nvPicPr>
          <p:cNvPr id="8" name="Picture 7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460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488435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28000" y="514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_</a:t>
            </a:r>
            <a:r>
              <a:rPr lang="en-US" sz="1600" noProof="0" dirty="0" smtClean="0">
                <a:solidFill>
                  <a:srgbClr val="FFFFFF"/>
                </a:solidFill>
                <a:latin typeface="+mn-lt"/>
              </a:rPr>
              <a:t>November 01, 2015</a:t>
            </a:r>
          </a:p>
          <a:p>
            <a:pPr lvl="0"/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7584" y="6399593"/>
            <a:ext cx="1728192" cy="2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49655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gray">
          <a:xfrm>
            <a:off x="107504" y="6237312"/>
            <a:ext cx="864096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hteck 10"/>
          <p:cNvSpPr/>
          <p:nvPr userDrawn="1">
            <p:custDataLst>
              <p:tags r:id="rId1"/>
            </p:custDataLst>
          </p:nvPr>
        </p:nvSpPr>
        <p:spPr bwMode="gray"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693C"/>
              </a:gs>
              <a:gs pos="100000">
                <a:srgbClr val="5B8F22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pic>
        <p:nvPicPr>
          <p:cNvPr id="8" name="Picture 7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460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488435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28000" y="514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_</a:t>
            </a:r>
            <a:r>
              <a:rPr lang="en-US" sz="1600" noProof="0" dirty="0" smtClean="0">
                <a:solidFill>
                  <a:srgbClr val="FFFFFF"/>
                </a:solidFill>
                <a:latin typeface="+mn-lt"/>
              </a:rPr>
              <a:t>November 01, 2015</a:t>
            </a:r>
          </a:p>
          <a:p>
            <a:pPr lvl="0"/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7584" y="6399593"/>
            <a:ext cx="1728192" cy="2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96758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gray">
          <a:xfrm>
            <a:off x="107504" y="6237312"/>
            <a:ext cx="878497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hteck 10"/>
          <p:cNvSpPr/>
          <p:nvPr userDrawn="1">
            <p:custDataLst>
              <p:tags r:id="rId1"/>
            </p:custDataLst>
          </p:nvPr>
        </p:nvSpPr>
        <p:spPr bwMode="gray"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8000">
                <a:srgbClr val="5B8F22"/>
              </a:gs>
              <a:gs pos="0">
                <a:srgbClr val="5B8F22"/>
              </a:gs>
              <a:gs pos="100000">
                <a:srgbClr val="A4B507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pic>
        <p:nvPicPr>
          <p:cNvPr id="8" name="Picture 7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460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488435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28000" y="514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_</a:t>
            </a:r>
            <a:r>
              <a:rPr lang="en-US" sz="1600" noProof="0" dirty="0" smtClean="0">
                <a:solidFill>
                  <a:srgbClr val="FFFFFF"/>
                </a:solidFill>
                <a:latin typeface="+mn-lt"/>
              </a:rPr>
              <a:t>November 01, 2015</a:t>
            </a:r>
          </a:p>
          <a:p>
            <a:pPr lvl="0"/>
            <a:endParaRPr lang="en-US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7584" y="6399593"/>
            <a:ext cx="1728192" cy="2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4545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ark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107504" y="6237312"/>
            <a:ext cx="871296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10"/>
          <p:cNvSpPr/>
          <p:nvPr userDrawn="1">
            <p:custDataLst>
              <p:tags r:id="rId1"/>
            </p:custDataLst>
          </p:nvPr>
        </p:nvSpPr>
        <p:spPr bwMode="gray"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91004B"/>
              </a:gs>
              <a:gs pos="100000">
                <a:srgbClr val="EC4371"/>
              </a:gs>
            </a:gsLst>
            <a:lin ang="2100000" scaled="1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 smtClean="0">
              <a:solidFill>
                <a:schemeClr val="lt1"/>
              </a:solidFill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pic>
        <p:nvPicPr>
          <p:cNvPr id="8" name="Picture 7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460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488435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28000" y="514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_</a:t>
            </a:r>
            <a:r>
              <a:rPr lang="en-US" sz="1600" noProof="0" dirty="0" smtClean="0">
                <a:solidFill>
                  <a:srgbClr val="FFFFFF"/>
                </a:solidFill>
                <a:latin typeface="+mn-lt"/>
              </a:rPr>
              <a:t>November 01, 2015</a:t>
            </a:r>
          </a:p>
          <a:p>
            <a:pPr lvl="0"/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7584" y="6399593"/>
            <a:ext cx="1728192" cy="2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1549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gray">
          <a:xfrm>
            <a:off x="107504" y="6237312"/>
            <a:ext cx="885698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hteck 10"/>
          <p:cNvSpPr/>
          <p:nvPr userDrawn="1">
            <p:custDataLst>
              <p:tags r:id="rId1"/>
            </p:custDataLst>
          </p:nvPr>
        </p:nvSpPr>
        <p:spPr bwMode="gray"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8000">
                <a:srgbClr val="EC4371"/>
              </a:gs>
              <a:gs pos="0">
                <a:srgbClr val="EC4371"/>
              </a:gs>
              <a:gs pos="100000">
                <a:srgbClr val="E59AAA"/>
              </a:gs>
            </a:gsLst>
            <a:lin ang="2100000" scaled="1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 smtClean="0">
              <a:solidFill>
                <a:schemeClr val="lt1"/>
              </a:solidFill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2052000"/>
            <a:ext cx="7488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48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pic>
        <p:nvPicPr>
          <p:cNvPr id="8" name="Picture 7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460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488435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828000" y="5148000"/>
            <a:ext cx="4320000" cy="252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_</a:t>
            </a:r>
            <a:r>
              <a:rPr lang="en-US" sz="1600" noProof="0" dirty="0" smtClean="0">
                <a:solidFill>
                  <a:srgbClr val="FFFFFF"/>
                </a:solidFill>
                <a:latin typeface="+mn-lt"/>
              </a:rPr>
              <a:t>November 01, 2015</a:t>
            </a:r>
          </a:p>
          <a:p>
            <a:pPr lvl="0"/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7584" y="6399593"/>
            <a:ext cx="1728192" cy="2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4373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>
            <p:custDataLst>
              <p:tags r:id="rId49"/>
            </p:custDataLst>
          </p:nvPr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44598" y="6493227"/>
            <a:ext cx="958606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469424" y="6493227"/>
            <a:ext cx="3215824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66700" cy="20031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2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539750" y="454025"/>
            <a:ext cx="8058399" cy="1008000"/>
          </a:xfrm>
          <a:prstGeom prst="rect">
            <a:avLst/>
          </a:prstGeom>
        </p:spPr>
        <p:txBody>
          <a:bodyPr vert="horz" lIns="0" tIns="0" rIns="0" bIns="0" spcCol="432000" rtlCol="0">
            <a:noAutofit/>
          </a:bodyPr>
          <a:lstStyle/>
          <a:p>
            <a:pPr marL="0" lvl="0" indent="0" algn="l">
              <a:spcBef>
                <a:spcPts val="0"/>
              </a:spcBef>
              <a:buFontTx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40000" y="1548000"/>
            <a:ext cx="8058150" cy="4614863"/>
          </a:xfrm>
          <a:prstGeom prst="rect">
            <a:avLst/>
          </a:prstGeom>
        </p:spPr>
        <p:txBody>
          <a:bodyPr vert="horz" lIns="0" tIns="0" rIns="0" bIns="0" spcCol="432000" rtlCol="0">
            <a:noAutofit/>
          </a:bodyPr>
          <a:lstStyle/>
          <a:p>
            <a:pPr marL="216000" lvl="0" indent="-216000">
              <a:lnSpc>
                <a:spcPts val="2160"/>
              </a:lnSpc>
              <a:spcBef>
                <a:spcPts val="0"/>
              </a:spcBef>
            </a:pPr>
            <a:r>
              <a:rPr lang="en-US" dirty="0" smtClean="0"/>
              <a:t>Click to edit Master text styles</a:t>
            </a:r>
          </a:p>
          <a:p>
            <a:pPr marL="432000" lvl="1" indent="-180000">
              <a:lnSpc>
                <a:spcPts val="2160"/>
              </a:lnSpc>
              <a:spcBef>
                <a:spcPts val="0"/>
              </a:spcBef>
              <a:buFont typeface="Calibri" panose="020F0502020204030204" pitchFamily="34" charset="0"/>
            </a:pPr>
            <a:r>
              <a:rPr lang="en-US" dirty="0" smtClean="0"/>
              <a:t>Second level</a:t>
            </a:r>
          </a:p>
          <a:p>
            <a:pPr marL="576000" lvl="2" indent="-144000">
              <a:lnSpc>
                <a:spcPts val="2160"/>
              </a:lnSpc>
              <a:spcBef>
                <a:spcPts val="0"/>
              </a:spcBef>
            </a:pPr>
            <a:r>
              <a:rPr lang="en-US" dirty="0" smtClean="0"/>
              <a:t>Third level</a:t>
            </a:r>
          </a:p>
          <a:p>
            <a:pPr marL="792000" lvl="3" indent="-180000">
              <a:lnSpc>
                <a:spcPts val="2160"/>
              </a:lnSpc>
              <a:spcBef>
                <a:spcPts val="0"/>
              </a:spcBef>
              <a:buFont typeface="Calibri" panose="020F0502020204030204" pitchFamily="34" charset="0"/>
            </a:pPr>
            <a:r>
              <a:rPr lang="en-US" dirty="0" smtClean="0"/>
              <a:t>Fourth level</a:t>
            </a:r>
          </a:p>
        </p:txBody>
      </p:sp>
      <p:sp>
        <p:nvSpPr>
          <p:cNvPr id="9" name="TextBox 6_" descr="CONFIDENTIAL_TAG_0xFFEE"/>
          <p:cNvSpPr txBox="1"/>
          <p:nvPr userDrawn="1"/>
        </p:nvSpPr>
        <p:spPr>
          <a:xfrm>
            <a:off x="1530025" y="6493227"/>
            <a:ext cx="887868" cy="1440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>
              <a:defRPr sz="900">
                <a:solidFill>
                  <a:srgbClr val="000000"/>
                </a:solidFill>
                <a:latin typeface="Calibri"/>
              </a:defRPr>
            </a:lvl1pPr>
          </a:lstStyle>
          <a:p>
            <a:pPr lvl="0" algn="ctr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5396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9" r:id="rId7"/>
    <p:sldLayoutId id="2147483695" r:id="rId8"/>
    <p:sldLayoutId id="2147483696" r:id="rId9"/>
    <p:sldLayoutId id="2147483697" r:id="rId10"/>
    <p:sldLayoutId id="2147483698" r:id="rId11"/>
    <p:sldLayoutId id="2147483727" r:id="rId12"/>
    <p:sldLayoutId id="2147483728" r:id="rId13"/>
    <p:sldLayoutId id="2147483729" r:id="rId14"/>
    <p:sldLayoutId id="2147483734" r:id="rId15"/>
    <p:sldLayoutId id="2147483735" r:id="rId16"/>
    <p:sldLayoutId id="2147483736" r:id="rId17"/>
    <p:sldLayoutId id="2147483732" r:id="rId18"/>
    <p:sldLayoutId id="2147483704" r:id="rId19"/>
    <p:sldLayoutId id="2147483713" r:id="rId20"/>
    <p:sldLayoutId id="2147483742" r:id="rId21"/>
    <p:sldLayoutId id="2147483715" r:id="rId22"/>
    <p:sldLayoutId id="2147483714" r:id="rId23"/>
    <p:sldLayoutId id="2147483689" r:id="rId24"/>
    <p:sldLayoutId id="2147483703" r:id="rId25"/>
    <p:sldLayoutId id="2147483673" r:id="rId26"/>
    <p:sldLayoutId id="2147483670" r:id="rId27"/>
    <p:sldLayoutId id="2147483671" r:id="rId28"/>
    <p:sldLayoutId id="2147483674" r:id="rId29"/>
    <p:sldLayoutId id="2147483675" r:id="rId30"/>
    <p:sldLayoutId id="2147483676" r:id="rId31"/>
    <p:sldLayoutId id="2147483677" r:id="rId32"/>
    <p:sldLayoutId id="2147483678" r:id="rId33"/>
    <p:sldLayoutId id="2147483679" r:id="rId34"/>
    <p:sldLayoutId id="2147483718" r:id="rId35"/>
    <p:sldLayoutId id="2147483719" r:id="rId36"/>
    <p:sldLayoutId id="2147483720" r:id="rId37"/>
    <p:sldLayoutId id="2147483721" r:id="rId38"/>
    <p:sldLayoutId id="2147483722" r:id="rId39"/>
    <p:sldLayoutId id="2147483733" r:id="rId40"/>
    <p:sldLayoutId id="2147483737" r:id="rId41"/>
    <p:sldLayoutId id="2147483738" r:id="rId42"/>
    <p:sldLayoutId id="2147483739" r:id="rId43"/>
    <p:sldLayoutId id="2147483740" r:id="rId44"/>
    <p:sldLayoutId id="2147483741" r:id="rId45"/>
    <p:sldLayoutId id="2147483653" r:id="rId46"/>
    <p:sldLayoutId id="2147483726" r:id="rId47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lang="en-GB" sz="3200" kern="1200" baseline="0" smtClean="0">
          <a:solidFill>
            <a:schemeClr val="tx1"/>
          </a:solidFill>
          <a:latin typeface="+mn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n-GB" sz="14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package" Target="../embeddings/Microsoft_Visio_Drawing1.vsdx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 descr="&lt;TITLE&gt;{127,5591,589,6063,161,5748,65,24992}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Results of CE5 3.1</a:t>
            </a:r>
            <a:endParaRPr lang="en-US" dirty="0"/>
          </a:p>
        </p:txBody>
      </p:sp>
      <p:sp>
        <p:nvSpPr>
          <p:cNvPr id="3" name="Text Placeholder 2" descr="&lt;NAME&gt;{19,84252,340,1575,362,8347,65,19685}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R.Brondijk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24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High Level Functional Diagram of the Pre- and Post Processing for </a:t>
            </a:r>
            <a:r>
              <a:rPr lang="en-US" dirty="0" err="1" smtClean="0"/>
              <a:t>Y”u”v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688" y="6493227"/>
            <a:ext cx="958606" cy="144000"/>
          </a:xfrm>
        </p:spPr>
        <p:txBody>
          <a:bodyPr/>
          <a:lstStyle/>
          <a:p>
            <a:r>
              <a:rPr lang="en-US" dirty="0" err="1" smtClean="0"/>
              <a:t>februari</a:t>
            </a:r>
            <a:r>
              <a:rPr lang="en-US" dirty="0" smtClean="0"/>
              <a:t> 19, 2016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502943" y="6493227"/>
            <a:ext cx="3215824" cy="144000"/>
          </a:xfrm>
        </p:spPr>
        <p:txBody>
          <a:bodyPr/>
          <a:lstStyle/>
          <a:p>
            <a:r>
              <a:rPr lang="en-US" dirty="0" smtClean="0"/>
              <a:t>Philips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242888" y="6466430"/>
            <a:ext cx="255876" cy="200313"/>
          </a:xfrm>
        </p:spPr>
        <p:txBody>
          <a:bodyPr/>
          <a:lstStyle/>
          <a:p>
            <a:fld id="{793332C0-45F3-49F7-8962-3AD7701CBA4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3913525"/>
              </p:ext>
            </p:extLst>
          </p:nvPr>
        </p:nvGraphicFramePr>
        <p:xfrm>
          <a:off x="403690" y="1712000"/>
          <a:ext cx="7959249" cy="4786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Visio" r:id="rId5" imgW="4587290" imgH="2758536" progId="Visio.Drawing.15">
                  <p:embed/>
                </p:oleObj>
              </mc:Choice>
              <mc:Fallback>
                <p:oleObj name="Visio" r:id="rId5" imgW="4587290" imgH="275853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690" y="1712000"/>
                        <a:ext cx="7959249" cy="478656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835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Issues of a Color Space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februari 19,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Philips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136690"/>
              </p:ext>
            </p:extLst>
          </p:nvPr>
        </p:nvGraphicFramePr>
        <p:xfrm>
          <a:off x="1164568" y="1547813"/>
          <a:ext cx="6019783" cy="47308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0532"/>
                <a:gridCol w="1862402"/>
                <a:gridCol w="1158570"/>
                <a:gridCol w="1135310"/>
                <a:gridCol w="1162969"/>
              </a:tblGrid>
              <a:tr h="14421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Y”u”v”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Y”CbCr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Y”FbFr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IPT-PQ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</a:tr>
              <a:tr h="28842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Color space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Contains all visible colors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Restricted to a BT.2020 gamut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Restricted to a BT.2020 gamut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Contains all visible colors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</a:tr>
              <a:tr h="57685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Luminance in Color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Uncoupled: except for low luminance to avoid coding of dark noise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Coupled: non-constant luminance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Coupled: non-constant luminance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Y is luminance, but the chroma correlates with the  luminance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</a:tr>
              <a:tr h="43264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Constant-luminance issues due to 4:2:0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No problem, almost 4:4:4 quality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Major problem near the edge of BT.2020 gamut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Major problem near the edge of BT.2020 gamut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Minor problem due to larger color gamut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</a:tr>
              <a:tr h="43264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Chromaticity for gamut mapping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Very easy to make (u’,v’) for gamut mapping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Not easy, must go through linear-light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Not easy, must go through linear-light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Not easy, must go through linear-light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</a:tr>
              <a:tr h="144214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Representation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 dirty="0" smtClean="0">
                          <a:effectLst/>
                        </a:rPr>
                        <a:t>10 bit</a:t>
                      </a:r>
                      <a:r>
                        <a:rPr lang="en-CA" sz="900" baseline="0" dirty="0" smtClean="0">
                          <a:effectLst/>
                        </a:rPr>
                        <a:t>s gives highest quality. Not more is needed and is independent of the luminance range. </a:t>
                      </a: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 baseline="0" dirty="0" smtClean="0">
                          <a:effectLst/>
                        </a:rPr>
                        <a:t>For lower bit-rates, less bits may be used, in trade of to avoid blocking artifacts at low bit-rates. </a:t>
                      </a:r>
                      <a:endParaRPr lang="en-CA" sz="900" dirty="0" smtClean="0">
                        <a:effectLst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Depends on the luminance range: all three equal 10 bits, later 12 as luminance level increases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 dirty="0">
                          <a:effectLst/>
                        </a:rPr>
                        <a:t>Depends on the luminance range</a:t>
                      </a:r>
                      <a:r>
                        <a:rPr lang="en-CA" sz="900" dirty="0" smtClean="0">
                          <a:effectLst/>
                        </a:rPr>
                        <a:t>:  </a:t>
                      </a:r>
                      <a:r>
                        <a:rPr lang="en-CA" sz="900" dirty="0">
                          <a:effectLst/>
                        </a:rPr>
                        <a:t>all three equal 10 bits, </a:t>
                      </a:r>
                      <a:r>
                        <a:rPr lang="en-CA" sz="900" dirty="0" smtClean="0">
                          <a:effectLst/>
                        </a:rPr>
                        <a:t>and</a:t>
                      </a:r>
                      <a:r>
                        <a:rPr lang="en-CA" sz="900" baseline="0" dirty="0" smtClean="0">
                          <a:effectLst/>
                        </a:rPr>
                        <a:t> </a:t>
                      </a:r>
                      <a:r>
                        <a:rPr lang="en-CA" sz="900" dirty="0" smtClean="0">
                          <a:effectLst/>
                        </a:rPr>
                        <a:t> </a:t>
                      </a:r>
                      <a:r>
                        <a:rPr lang="en-CA" sz="900" dirty="0">
                          <a:effectLst/>
                        </a:rPr>
                        <a:t>12 as luminance level increases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Depends on the luminance range: color may now be 9 bits, benefits from “re-shaping” = a form of dynamic tone mapping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</a:tr>
              <a:tr h="7210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 dirty="0">
                          <a:effectLst/>
                        </a:rPr>
                        <a:t>Transmitter complexity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 dirty="0" smtClean="0">
                          <a:effectLst/>
                        </a:rPr>
                        <a:t>Medium,</a:t>
                      </a:r>
                      <a:r>
                        <a:rPr lang="en-CA" sz="900" baseline="0" dirty="0" smtClean="0">
                          <a:effectLst/>
                        </a:rPr>
                        <a:t> high bit-widths are needed to support linear light </a:t>
                      </a:r>
                      <a:r>
                        <a:rPr lang="en-CA" sz="900" smtClean="0">
                          <a:effectLst/>
                        </a:rPr>
                        <a:t>operations</a:t>
                      </a:r>
                      <a:r>
                        <a:rPr lang="en-CA" sz="900" smtClean="0">
                          <a:effectLst/>
                        </a:rPr>
                        <a:t>,</a:t>
                      </a:r>
                      <a:r>
                        <a:rPr lang="en-CA" sz="900" baseline="0" smtClean="0">
                          <a:effectLst/>
                        </a:rPr>
                        <a:t> </a:t>
                      </a:r>
                      <a:r>
                        <a:rPr lang="en-CA" sz="900" baseline="0" dirty="0" smtClean="0">
                          <a:effectLst/>
                        </a:rPr>
                        <a:t>but the operations themselves are of low complexity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 dirty="0">
                          <a:effectLst/>
                        </a:rPr>
                        <a:t>Low, traditional processing with OETF replaced by ST.2084 PQ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 dirty="0">
                          <a:effectLst/>
                        </a:rPr>
                        <a:t>Low, just a variation of </a:t>
                      </a:r>
                      <a:r>
                        <a:rPr lang="en-CA" sz="900" dirty="0" err="1">
                          <a:effectLst/>
                        </a:rPr>
                        <a:t>Y”CbCr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Medium, just re-programming of existing matrices, but dynamic re-shaping is needed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</a:tr>
              <a:tr h="57685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Receiver complexity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Can be low, no linear-light needed, mostly lookup tables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Can be low, unless color space conversion is needed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>
                          <a:effectLst/>
                        </a:rPr>
                        <a:t>Can be low, unless color space conversion is needed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900" dirty="0">
                          <a:effectLst/>
                        </a:rPr>
                        <a:t>High, always re-shaping and color space conversion needed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997" marR="5899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332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Objective Metrics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februari 19,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Philips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88" y="1327825"/>
            <a:ext cx="57150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4740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Subjective Observations</a:t>
            </a:r>
          </a:p>
          <a:p>
            <a:r>
              <a:rPr lang="en-US" dirty="0" smtClean="0"/>
              <a:t>- </a:t>
            </a:r>
            <a:r>
              <a:rPr lang="en-US" sz="2400" dirty="0" smtClean="0"/>
              <a:t>In some sequences 9 bits Y outperforms 10 bits 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februari 19,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Philips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901" y="1354237"/>
            <a:ext cx="7256344" cy="22141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901" y="3804182"/>
            <a:ext cx="7256344" cy="20947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2498" y="2082432"/>
            <a:ext cx="914400" cy="914400"/>
          </a:xfrm>
          <a:prstGeom prst="rect">
            <a:avLst/>
          </a:prstGeom>
        </p:spPr>
        <p:txBody>
          <a:bodyPr vert="horz" wrap="none" lIns="0" tIns="0" rIns="0" bIns="0" spcCol="432000" rtlCol="0">
            <a:noAutofit/>
          </a:bodyPr>
          <a:lstStyle/>
          <a:p>
            <a:r>
              <a:rPr lang="en-US" dirty="0" smtClean="0"/>
              <a:t>Y</a:t>
            </a:r>
          </a:p>
          <a:p>
            <a:r>
              <a:rPr lang="en-US" dirty="0" smtClean="0"/>
              <a:t>10 bits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9501" y="4039995"/>
            <a:ext cx="914400" cy="914400"/>
          </a:xfrm>
          <a:prstGeom prst="rect">
            <a:avLst/>
          </a:prstGeom>
        </p:spPr>
        <p:txBody>
          <a:bodyPr vert="horz" wrap="none" lIns="0" tIns="0" rIns="0" bIns="0" spcCol="432000" rtlCol="0">
            <a:noAutofit/>
          </a:bodyPr>
          <a:lstStyle/>
          <a:p>
            <a:r>
              <a:rPr lang="en-US" dirty="0" smtClean="0"/>
              <a:t>Y</a:t>
            </a:r>
          </a:p>
          <a:p>
            <a:r>
              <a:rPr lang="en-US" dirty="0"/>
              <a:t>9</a:t>
            </a:r>
            <a:r>
              <a:rPr lang="en-US" dirty="0" smtClean="0"/>
              <a:t> bits</a:t>
            </a:r>
          </a:p>
        </p:txBody>
      </p:sp>
      <p:sp>
        <p:nvSpPr>
          <p:cNvPr id="18" name="Oval 17"/>
          <p:cNvSpPr/>
          <p:nvPr/>
        </p:nvSpPr>
        <p:spPr>
          <a:xfrm>
            <a:off x="4642413" y="1400966"/>
            <a:ext cx="1032225" cy="9839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805423" y="3960395"/>
            <a:ext cx="1032225" cy="9839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-Down Arrow 19"/>
          <p:cNvSpPr/>
          <p:nvPr/>
        </p:nvSpPr>
        <p:spPr>
          <a:xfrm>
            <a:off x="5103545" y="2539632"/>
            <a:ext cx="217990" cy="1303019"/>
          </a:xfrm>
          <a:prstGeom prst="up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222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HM Issues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When setting U and V to 9 bits, the YUV output of the HM encoder was often corrupt: the picture was incorrect. A correct YUV file could only be reproduced by the HM decoder. 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When setting Y to 9 bits, both the HM encoder and HM Decoder failed to produced a correct output (Perhaps coupled to “main 10”??)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februari 19,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Philips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188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When using YCbCr, 10 bits is needed for all three components in order to reach the quality seen in the anchors.</a:t>
            </a:r>
          </a:p>
          <a:p>
            <a:endParaRPr lang="en-US" dirty="0"/>
          </a:p>
          <a:p>
            <a:r>
              <a:rPr lang="en-US" dirty="0" smtClean="0"/>
              <a:t>For the low bit-rates, like those used for the anchors, when using </a:t>
            </a:r>
            <a:r>
              <a:rPr lang="en-US" dirty="0" err="1" smtClean="0"/>
              <a:t>Y”u”v</a:t>
            </a:r>
            <a:r>
              <a:rPr lang="en-US" dirty="0" smtClean="0"/>
              <a:t>”,  the </a:t>
            </a:r>
            <a:r>
              <a:rPr lang="en-US" dirty="0" err="1" smtClean="0"/>
              <a:t>u”v</a:t>
            </a:r>
            <a:r>
              <a:rPr lang="en-US" dirty="0" smtClean="0"/>
              <a:t>” need only be 9 bits and in some cases, even the Y can also be 9 bits, to lower the quantization effects so as to match the quality of the anchor.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Open Question</a:t>
            </a:r>
            <a:r>
              <a:rPr lang="en-US" smtClean="0"/>
              <a:t>:  </a:t>
            </a:r>
          </a:p>
          <a:p>
            <a:pPr lvl="1"/>
            <a:r>
              <a:rPr lang="en-US" smtClean="0"/>
              <a:t>Could </a:t>
            </a:r>
            <a:r>
              <a:rPr lang="en-US" dirty="0" smtClean="0"/>
              <a:t>an HM encoder optimization significantly increase the coding efficiency, and thereby lift the quality of </a:t>
            </a:r>
            <a:r>
              <a:rPr lang="en-US" dirty="0" err="1" smtClean="0"/>
              <a:t>Y”u”v</a:t>
            </a:r>
            <a:r>
              <a:rPr lang="en-US" dirty="0" smtClean="0"/>
              <a:t>” above that of anchors?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februari 19,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Philips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953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90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oundSingleCornerRectangle"/>
  <p:tag name="COLORSETCLASSNAME" val="ColorSet1"/>
  <p:tag name="COLORS" val="-1;Scheme9;-2;-2;-1;-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IMAGETEXT01"/>
  <p:tag name="COLORSETGROUPCLASSNAME" val="ColorSetGroupLight"/>
  <p:tag name="FONTSETGROUPCLASSNAME" val="FontSetGroup1"/>
  <p:tag name="SHAPECLASSNAME" val="PhilipsLogoTitle"/>
  <p:tag name="SHAPECLASSFILE" val="PHGMCWORDMARK2008$C.emf"/>
  <p:tag name="SHAPECLASSPROTECTIONTYPE" val="3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oundSingleCornerRectangle"/>
  <p:tag name="COLORSETCLASSNAME" val="ColorSet1"/>
  <p:tag name="COLORS" val="-1;Scheme9;-2;-2;-1;-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IMAGETEXT01"/>
  <p:tag name="COLORSETGROUPCLASSNAME" val="ColorSetGroupLight"/>
  <p:tag name="FONTSETGROUPCLASSNAME" val="FontSetGroup1"/>
  <p:tag name="SHAPECLASSNAME" val="PhilipsLogoTitle"/>
  <p:tag name="SHAPECLASSFILE" val="PHGMCWORDMARK2008$C.emf"/>
  <p:tag name="SHAPECLASSPROTECTIONTYPE" val="3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oundSingleCornerRectangle"/>
  <p:tag name="COLORSETCLASSNAME" val="ColorSet1"/>
  <p:tag name="COLORS" val="-1;Scheme9;-2;-2;-1;-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IMAGETEXT01"/>
  <p:tag name="COLORSETGROUPCLASSNAME" val="ColorSetGroupLight"/>
  <p:tag name="FONTSETGROUPCLASSNAME" val="FontSetGroup1"/>
  <p:tag name="SHAPECLASSNAME" val="PhilipsLogoTitle"/>
  <p:tag name="SHAPECLASSFILE" val="PHGMCWORDMARK2008$C.emf"/>
  <p:tag name="SHAPECLASSPROTECTIONTYPE" val="3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oundSingleCornerRectangl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IMAGETEXT01"/>
  <p:tag name="COLORSETGROUPCLASSNAME" val="ColorSetGroupLight"/>
  <p:tag name="FONTSETGROUPCLASSNAME" val="FontSetGroup1"/>
  <p:tag name="SHAPECLASSNAME" val="PhilipsLogoTitle"/>
  <p:tag name="SHAPECLASSFILE" val="PHGMCWORDMARK2008$C.emf"/>
  <p:tag name="SHAPECLASSPROTECTIONTYPE" val="3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oundSingleCornerRectangle"/>
  <p:tag name="COLORSETCLASSNAME" val="ColorSet1"/>
  <p:tag name="COLORS" val="-1;Scheme9;-2;-2;-1;-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IMAGETEXT01"/>
  <p:tag name="COLORSETGROUPCLASSNAME" val="ColorSetGroupLight"/>
  <p:tag name="FONTSETGROUPCLASSNAME" val="FontSetGroup1"/>
  <p:tag name="SHAPECLASSNAME" val="PhilipsLogoTitle"/>
  <p:tag name="SHAPECLASSFILE" val="PHGMCWORDMARK2008$C.emf"/>
  <p:tag name="SHAPECLASSPROTECTIONTYPE" val="3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Img001RoundSingleCornerRectangl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oundSingleCornerRectangle"/>
  <p:tag name="COLORSETCLASSNAME" val="ColorSet1"/>
  <p:tag name="COLORS" val="-1;Scheme9;-2;-2;-1;-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IMAGETEXT01"/>
  <p:tag name="COLORSETGROUPCLASSNAME" val="ColorSetGroupLight"/>
  <p:tag name="FONTSETGROUPCLASSNAME" val="FontSetGroup1"/>
  <p:tag name="SHAPECLASSNAME" val="PhilipsLogoTitle"/>
  <p:tag name="SHAPECLASSFILE" val="PHGMCWORDMARK2008$C.emf"/>
  <p:tag name="SHAPECLASSPROTECTIONTYPE" val="3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oundSingleCornerRectangle"/>
  <p:tag name="COLORSETCLASSNAME" val="ColorSet1"/>
  <p:tag name="COLORS" val="-1;Scheme9;-2;-2;-1;-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IMAGETEXT01"/>
  <p:tag name="COLORSETGROUPCLASSNAME" val="ColorSetGroupLight"/>
  <p:tag name="FONTSETGROUPCLASSNAME" val="FontSetGroup1"/>
  <p:tag name="SHAPECLASSNAME" val="PhilipsLogoTitle"/>
  <p:tag name="SHAPECLASSFILE" val="PHGMCWORDMARK2008$C.emf"/>
  <p:tag name="SHAPECLASSPROTECTIONTYPE" val="3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IMAGETEXT01"/>
  <p:tag name="COLORSETGROUPCLASSNAME" val="ColorSetGroupLight"/>
  <p:tag name="FONTSETGROUPCLASSNAME" val="FontSetGroup1"/>
  <p:tag name="SHAPECLASSNAME" val="PhilipsLogoTitle"/>
  <p:tag name="SHAPECLASSFILE" val="PHGMCWORDMARK2008$C.emf"/>
  <p:tag name="SHAPECLASSPROTECTIONTYPE" val="3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oundSingleCornerRectangle"/>
  <p:tag name="COLORSETCLASSNAME" val="ColorSet1"/>
  <p:tag name="COLORS" val="-1;Scheme9;-2;-2;-1;-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Scheme1;-1;-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Scheme1;-1;-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Scheme1;-1;-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Scheme1;-1;-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Scheme1;-1;-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Scheme1;-1;-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End001Rectangl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ENDESLIDE01"/>
  <p:tag name="COLORSETGROUPCLASSNAME" val="ColorSetGroupLight"/>
  <p:tag name="FONTSETGROUPCLASSNAME" val="FontSetGroup1"/>
  <p:tag name="SHAPECLASSNAME" val="PhilipsShieldWihte"/>
  <p:tag name="SHAPECLASSFILE" val="PHSHIELDWIHTE2013$C.emf"/>
  <p:tag name="SHAPECLASSPROTECTIONTYPE" val="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IMAGETEXT01"/>
  <p:tag name="COLORSETGROUPCLASSNAME" val="ColorSetGroupLight"/>
  <p:tag name="FONTSETGROUPCLASSNAME" val="FontSetGroup1"/>
  <p:tag name="SHAPECLASSNAME" val="PhilipsLogoTitle"/>
  <p:tag name="SHAPECLASSFILE" val="PHGMCWORDMARK2008$C.emf"/>
  <p:tag name="SHAPECLASSPROTECTIONTYPE" val="3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oundSingleCornerRectangle"/>
  <p:tag name="COLORSETCLASSNAME" val="ColorSet1"/>
  <p:tag name="COLORS" val="-1;Scheme9;-2;-2;-1;-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IMAGETEXT01"/>
  <p:tag name="COLORSETGROUPCLASSNAME" val="ColorSetGroupLight"/>
  <p:tag name="FONTSETGROUPCLASSNAME" val="FontSetGroup1"/>
  <p:tag name="SHAPECLASSNAME" val="PhilipsLogoTitle"/>
  <p:tag name="SHAPECLASSFILE" val="PHGMCWORDMARK2008$C.emf"/>
  <p:tag name="SHAPECLASSPROTECTIONTYPE" val="3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oundSingleCornerRectangle"/>
  <p:tag name="COLORSETCLASSNAME" val="ColorSet1"/>
  <p:tag name="COLORS" val="-1;Scheme9;-2;-2;-1;-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IMAGETEXT01"/>
  <p:tag name="COLORSETGROUPCLASSNAME" val="ColorSetGroupLight"/>
  <p:tag name="FONTSETGROUPCLASSNAME" val="FontSetGroup1"/>
  <p:tag name="SHAPECLASSNAME" val="PhilipsLogoTitle"/>
  <p:tag name="SHAPECLASSFILE" val="PHGMCWORDMARK2008$C.emf"/>
  <p:tag name="SHAPECLASSPROTECTIONTYPE" val="31"/>
</p:tagLst>
</file>

<file path=ppt/theme/theme1.xml><?xml version="1.0" encoding="utf-8"?>
<a:theme xmlns:a="http://schemas.openxmlformats.org/drawingml/2006/main" name="philips_presentation_template_aug14">
  <a:themeElements>
    <a:clrScheme name="PhilipsTheme_2.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66A1"/>
      </a:accent1>
      <a:accent2>
        <a:srgbClr val="1E9D8B"/>
      </a:accent2>
      <a:accent3>
        <a:srgbClr val="5B8F22"/>
      </a:accent3>
      <a:accent4>
        <a:srgbClr val="E98300"/>
      </a:accent4>
      <a:accent5>
        <a:srgbClr val="EC4371"/>
      </a:accent5>
      <a:accent6>
        <a:srgbClr val="9E2DB1"/>
      </a:accent6>
      <a:hlink>
        <a:srgbClr val="0089C4"/>
      </a:hlink>
      <a:folHlink>
        <a:srgbClr val="631D76"/>
      </a:folHlink>
    </a:clrScheme>
    <a:fontScheme name="PhilipsTheme_fonts_2.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spcCol="432000" rtlCol="0">
        <a:no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rief for presentations  template_150315.pptx" id="{8CF733B0-5436-4844-9EAD-D210BCEC346A}" vid="{D8DE258D-ECEF-4F2D-B3A3-86873FDE5D41}"/>
    </a:ext>
  </a:extLst>
</a:theme>
</file>

<file path=ppt/theme/theme2.xml><?xml version="1.0" encoding="utf-8"?>
<a:theme xmlns:a="http://schemas.openxmlformats.org/drawingml/2006/main" name="Office Theme">
  <a:themeElements>
    <a:clrScheme name="PhilipsTheme_2.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66A1"/>
      </a:accent1>
      <a:accent2>
        <a:srgbClr val="1E9D8B"/>
      </a:accent2>
      <a:accent3>
        <a:srgbClr val="5B8F22"/>
      </a:accent3>
      <a:accent4>
        <a:srgbClr val="E98300"/>
      </a:accent4>
      <a:accent5>
        <a:srgbClr val="EC4371"/>
      </a:accent5>
      <a:accent6>
        <a:srgbClr val="9E2DB1"/>
      </a:accent6>
      <a:hlink>
        <a:srgbClr val="0089C4"/>
      </a:hlink>
      <a:folHlink>
        <a:srgbClr val="631D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PhilipsTheme_2.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66A1"/>
      </a:accent1>
      <a:accent2>
        <a:srgbClr val="1E9D8B"/>
      </a:accent2>
      <a:accent3>
        <a:srgbClr val="5B8F22"/>
      </a:accent3>
      <a:accent4>
        <a:srgbClr val="E98300"/>
      </a:accent4>
      <a:accent5>
        <a:srgbClr val="EC4371"/>
      </a:accent5>
      <a:accent6>
        <a:srgbClr val="9E2DB1"/>
      </a:accent6>
      <a:hlink>
        <a:srgbClr val="0089C4"/>
      </a:hlink>
      <a:folHlink>
        <a:srgbClr val="631D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Onscreen;1033;Pos1;Date1;Presentation Onscreen</Template>
  <TotalTime>110</TotalTime>
  <Words>585</Words>
  <Application>Microsoft Office PowerPoint</Application>
  <PresentationFormat>On-screen Show (4:3)</PresentationFormat>
  <Paragraphs>89</Paragraphs>
  <Slides>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philips_presentation_template_aug14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Philips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Brondijk, Robert</dc:creator>
  <dc:description>Version 6.4 - 1.1</dc:description>
  <cp:lastModifiedBy>Brondijk, Robert</cp:lastModifiedBy>
  <cp:revision>11</cp:revision>
  <dcterms:created xsi:type="dcterms:W3CDTF">2016-02-19T19:59:24Z</dcterms:created>
  <dcterms:modified xsi:type="dcterms:W3CDTF">2016-02-20T02:43:41Z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WizKit Template Type">
    <vt:lpwstr>Onscreen</vt:lpwstr>
  </property>
  <property fmtid="{D5CDD505-2E9C-101B-9397-08002B2CF9AE}" pid="3" name="WizKit Template Version">
    <vt:i4>4</vt:i4>
  </property>
  <property fmtid="{D5CDD505-2E9C-101B-9397-08002B2CF9AE}" pid="4" name="WizKit Template Design">
    <vt:lpwstr>Presentation</vt:lpwstr>
  </property>
</Properties>
</file>