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9" r:id="rId2"/>
    <p:sldId id="270" r:id="rId3"/>
    <p:sldId id="271" r:id="rId4"/>
    <p:sldId id="272" r:id="rId5"/>
    <p:sldId id="275" r:id="rId6"/>
    <p:sldId id="273" r:id="rId7"/>
    <p:sldId id="274" r:id="rId8"/>
    <p:sldId id="276" r:id="rId9"/>
    <p:sldId id="277" r:id="rId10"/>
    <p:sldId id="278" r:id="rId11"/>
    <p:sldId id="279" r:id="rId12"/>
    <p:sldId id="268" r:id="rId13"/>
  </p:sldIdLst>
  <p:sldSz cx="9144000" cy="5143500" type="screen16x9"/>
  <p:notesSz cx="6858000" cy="9144000"/>
  <p:defaultTextStyle>
    <a:defPPr>
      <a:defRPr lang="de-DE"/>
    </a:defPPr>
    <a:lvl1pPr marL="0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78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17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56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96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34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72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12" algn="l" defTabSz="9142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59">
          <p15:clr>
            <a:srgbClr val="A4A3A4"/>
          </p15:clr>
        </p15:guide>
        <p15:guide id="4" pos="7285">
          <p15:clr>
            <a:srgbClr val="A4A3A4"/>
          </p15:clr>
        </p15:guide>
        <p15:guide id="5" pos="3833">
          <p15:clr>
            <a:srgbClr val="A4A3A4"/>
          </p15:clr>
        </p15:guide>
        <p15:guide id="6" orient="horz" pos="2246">
          <p15:clr>
            <a:srgbClr val="A4A3A4"/>
          </p15:clr>
        </p15:guide>
        <p15:guide id="7" orient="horz" pos="240">
          <p15:clr>
            <a:srgbClr val="A4A3A4"/>
          </p15:clr>
        </p15:guide>
        <p15:guide id="8" orient="horz" pos="680">
          <p15:clr>
            <a:srgbClr val="A4A3A4"/>
          </p15:clr>
        </p15:guide>
        <p15:guide id="9" orient="horz" pos="767">
          <p15:clr>
            <a:srgbClr val="A4A3A4"/>
          </p15:clr>
        </p15:guide>
        <p15:guide id="10" orient="horz" pos="2947">
          <p15:clr>
            <a:srgbClr val="A4A3A4"/>
          </p15:clr>
        </p15:guide>
        <p15:guide id="11" orient="horz" pos="3132">
          <p15:clr>
            <a:srgbClr val="A4A3A4"/>
          </p15:clr>
        </p15:guide>
        <p15:guide id="12" orient="horz" pos="293">
          <p15:clr>
            <a:srgbClr val="A4A3A4"/>
          </p15:clr>
        </p15:guide>
        <p15:guide id="13" orient="horz" pos="116">
          <p15:clr>
            <a:srgbClr val="A4A3A4"/>
          </p15:clr>
        </p15:guide>
        <p15:guide id="14" orient="horz" pos="967">
          <p15:clr>
            <a:srgbClr val="A4A3A4"/>
          </p15:clr>
        </p15:guide>
        <p15:guide id="15" pos="2722">
          <p15:clr>
            <a:srgbClr val="A4A3A4"/>
          </p15:clr>
        </p15:guide>
        <p15:guide id="16" pos="5443">
          <p15:clr>
            <a:srgbClr val="A4A3A4"/>
          </p15:clr>
        </p15:guide>
        <p15:guide id="17" pos="2874">
          <p15:clr>
            <a:srgbClr val="A4A3A4"/>
          </p15:clr>
        </p15:guide>
        <p15:guide id="18" pos="318">
          <p15:clr>
            <a:srgbClr val="A4A3A4"/>
          </p15:clr>
        </p15:guide>
        <p15:guide id="19" pos="3039">
          <p15:clr>
            <a:srgbClr val="A4A3A4"/>
          </p15:clr>
        </p15:guide>
        <p15:guide id="20" pos="523">
          <p15:clr>
            <a:srgbClr val="A4A3A4"/>
          </p15:clr>
        </p15:guide>
        <p15:guide id="21" pos="200">
          <p15:clr>
            <a:srgbClr val="A4A3A4"/>
          </p15:clr>
        </p15:guide>
        <p15:guide id="22" pos="5562">
          <p15:clr>
            <a:srgbClr val="A4A3A4"/>
          </p15:clr>
        </p15:guide>
        <p15:guide id="23" pos="127">
          <p15:clr>
            <a:srgbClr val="A4A3A4"/>
          </p15:clr>
        </p15:guide>
        <p15:guide id="24" pos="5639">
          <p15:clr>
            <a:srgbClr val="A4A3A4"/>
          </p15:clr>
        </p15:guide>
        <p15:guide id="25" pos="44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36" autoAdjust="0"/>
    <p:restoredTop sz="94729" autoAdjust="0"/>
  </p:normalViewPr>
  <p:slideViewPr>
    <p:cSldViewPr snapToGrid="0">
      <p:cViewPr varScale="1">
        <p:scale>
          <a:sx n="122" d="100"/>
          <a:sy n="122" d="100"/>
        </p:scale>
        <p:origin x="282" y="96"/>
      </p:cViewPr>
      <p:guideLst>
        <p:guide orient="horz" pos="2183"/>
        <p:guide pos="2880"/>
        <p:guide orient="horz" pos="2159"/>
        <p:guide pos="7285"/>
        <p:guide pos="3833"/>
        <p:guide orient="horz" pos="2246"/>
        <p:guide orient="horz" pos="240"/>
        <p:guide orient="horz" pos="680"/>
        <p:guide orient="horz" pos="767"/>
        <p:guide orient="horz" pos="2947"/>
        <p:guide orient="horz" pos="3132"/>
        <p:guide orient="horz" pos="293"/>
        <p:guide orient="horz" pos="116"/>
        <p:guide orient="horz" pos="967"/>
        <p:guide pos="2722"/>
        <p:guide pos="5443"/>
        <p:guide pos="2874"/>
        <p:guide pos="318"/>
        <p:guide pos="3039"/>
        <p:guide pos="523"/>
        <p:guide pos="200"/>
        <p:guide pos="5562"/>
        <p:guide pos="127"/>
        <p:guide pos="5639"/>
        <p:guide pos="44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BB31FB-7B8E-4C51-A78E-2F7FAEB19DFB}" type="datetimeFigureOut">
              <a:rPr lang="en-US" smtClean="0"/>
              <a:t>2016-02-19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343EB-2C5D-486F-973A-BE7F79FEBD7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127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20988-4E1C-4987-A386-5C8EB7451D9C}" type="datetimeFigureOut">
              <a:rPr lang="en-US" smtClean="0"/>
              <a:t>2016-02-19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3725FA-C6D4-4D2F-834B-236FE935B47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54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786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571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357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143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3929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6713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500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285" algn="l" defTabSz="685571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725FA-C6D4-4D2F-834B-236FE935B47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674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725FA-C6D4-4D2F-834B-236FE935B47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2393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3725FA-C6D4-4D2F-834B-236FE935B47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907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5" Type="http://schemas.openxmlformats.org/officeDocument/2006/relationships/image" Target="../media/image1.emf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8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9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7"/>
          <p:cNvSpPr/>
          <p:nvPr userDrawn="1"/>
        </p:nvSpPr>
        <p:spPr bwMode="gray">
          <a:xfrm>
            <a:off x="208305" y="211884"/>
            <a:ext cx="8741092" cy="4050759"/>
          </a:xfrm>
          <a:custGeom>
            <a:avLst/>
            <a:gdLst>
              <a:gd name="connsiteX0" fmla="*/ 0 w 11684000"/>
              <a:gd name="connsiteY0" fmla="*/ 0 h 5422900"/>
              <a:gd name="connsiteX1" fmla="*/ 11684000 w 11684000"/>
              <a:gd name="connsiteY1" fmla="*/ 0 h 5422900"/>
              <a:gd name="connsiteX2" fmla="*/ 11684000 w 11684000"/>
              <a:gd name="connsiteY2" fmla="*/ 5422900 h 5422900"/>
              <a:gd name="connsiteX3" fmla="*/ 0 w 11684000"/>
              <a:gd name="connsiteY3" fmla="*/ 5422900 h 5422900"/>
              <a:gd name="connsiteX4" fmla="*/ 0 w 11684000"/>
              <a:gd name="connsiteY4" fmla="*/ 0 h 5422900"/>
              <a:gd name="connsiteX0" fmla="*/ 11684000 w 11684000"/>
              <a:gd name="connsiteY0" fmla="*/ 0 h 5422900"/>
              <a:gd name="connsiteX1" fmla="*/ 11684000 w 11684000"/>
              <a:gd name="connsiteY1" fmla="*/ 5422900 h 5422900"/>
              <a:gd name="connsiteX2" fmla="*/ 0 w 11684000"/>
              <a:gd name="connsiteY2" fmla="*/ 5422900 h 5422900"/>
              <a:gd name="connsiteX3" fmla="*/ 0 w 11684000"/>
              <a:gd name="connsiteY3" fmla="*/ 0 h 5422900"/>
              <a:gd name="connsiteX0" fmla="*/ 11684000 w 11684000"/>
              <a:gd name="connsiteY0" fmla="*/ 5422900 h 5422900"/>
              <a:gd name="connsiteX1" fmla="*/ 0 w 11684000"/>
              <a:gd name="connsiteY1" fmla="*/ 5422900 h 5422900"/>
              <a:gd name="connsiteX2" fmla="*/ 0 w 11684000"/>
              <a:gd name="connsiteY2" fmla="*/ 0 h 5422900"/>
              <a:gd name="connsiteX0" fmla="*/ 0 w 0"/>
              <a:gd name="connsiteY0" fmla="*/ 5422900 h 5422900"/>
              <a:gd name="connsiteX1" fmla="*/ 0 w 0"/>
              <a:gd name="connsiteY1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6" fmla="*/ 0 w 11693254"/>
              <a:gd name="connsiteY6" fmla="*/ 0 h 5426347"/>
              <a:gd name="connsiteX0" fmla="*/ 0 w 11684000"/>
              <a:gd name="connsiteY0" fmla="*/ 5422900 h 5422928"/>
              <a:gd name="connsiteX1" fmla="*/ 0 w 11684000"/>
              <a:gd name="connsiteY1" fmla="*/ 0 h 5422928"/>
              <a:gd name="connsiteX2" fmla="*/ 11684000 w 11684000"/>
              <a:gd name="connsiteY2" fmla="*/ 0 h 5422928"/>
              <a:gd name="connsiteX3" fmla="*/ 11684000 w 11684000"/>
              <a:gd name="connsiteY3" fmla="*/ 3992700 h 5422928"/>
              <a:gd name="connsiteX4" fmla="*/ 9202350 w 11684000"/>
              <a:gd name="connsiteY4" fmla="*/ 5422900 h 5422928"/>
              <a:gd name="connsiteX5" fmla="*/ 0 w 11684000"/>
              <a:gd name="connsiteY5" fmla="*/ 5422900 h 5422928"/>
              <a:gd name="connsiteX6" fmla="*/ 0 w 11684000"/>
              <a:gd name="connsiteY6" fmla="*/ 0 h 5422928"/>
              <a:gd name="connsiteX7" fmla="*/ 0 w 11684000"/>
              <a:gd name="connsiteY7" fmla="*/ 5422900 h 5422928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66747 w 11684000"/>
              <a:gd name="connsiteY3" fmla="*/ 3837424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2632441"/>
              <a:gd name="connsiteY0" fmla="*/ 5422900 h 5422900"/>
              <a:gd name="connsiteX1" fmla="*/ 0 w 12632441"/>
              <a:gd name="connsiteY1" fmla="*/ 0 h 5422900"/>
              <a:gd name="connsiteX2" fmla="*/ 11684000 w 12632441"/>
              <a:gd name="connsiteY2" fmla="*/ 0 h 5422900"/>
              <a:gd name="connsiteX3" fmla="*/ 11666747 w 12632441"/>
              <a:gd name="connsiteY3" fmla="*/ 3837424 h 5422900"/>
              <a:gd name="connsiteX4" fmla="*/ 9435263 w 12632441"/>
              <a:gd name="connsiteY4" fmla="*/ 5414273 h 5422900"/>
              <a:gd name="connsiteX5" fmla="*/ 0 w 12632441"/>
              <a:gd name="connsiteY5" fmla="*/ 5422900 h 5422900"/>
              <a:gd name="connsiteX6" fmla="*/ 0 w 12632441"/>
              <a:gd name="connsiteY6" fmla="*/ 0 h 5422900"/>
              <a:gd name="connsiteX7" fmla="*/ 0 w 12632441"/>
              <a:gd name="connsiteY7" fmla="*/ 5422900 h 5422900"/>
              <a:gd name="connsiteX0" fmla="*/ 0 w 11841232"/>
              <a:gd name="connsiteY0" fmla="*/ 5422900 h 5422900"/>
              <a:gd name="connsiteX1" fmla="*/ 0 w 11841232"/>
              <a:gd name="connsiteY1" fmla="*/ 0 h 5422900"/>
              <a:gd name="connsiteX2" fmla="*/ 11684000 w 11841232"/>
              <a:gd name="connsiteY2" fmla="*/ 0 h 5422900"/>
              <a:gd name="connsiteX3" fmla="*/ 11666747 w 11841232"/>
              <a:gd name="connsiteY3" fmla="*/ 3837424 h 5422900"/>
              <a:gd name="connsiteX4" fmla="*/ 9435263 w 11841232"/>
              <a:gd name="connsiteY4" fmla="*/ 5414273 h 5422900"/>
              <a:gd name="connsiteX5" fmla="*/ 0 w 11841232"/>
              <a:gd name="connsiteY5" fmla="*/ 5422900 h 5422900"/>
              <a:gd name="connsiteX6" fmla="*/ 0 w 11841232"/>
              <a:gd name="connsiteY6" fmla="*/ 0 h 5422900"/>
              <a:gd name="connsiteX7" fmla="*/ 0 w 11841232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6404"/>
              <a:gd name="connsiteX1" fmla="*/ 0 w 11693186"/>
              <a:gd name="connsiteY1" fmla="*/ 0 h 5426404"/>
              <a:gd name="connsiteX2" fmla="*/ 11684000 w 11693186"/>
              <a:gd name="connsiteY2" fmla="*/ 0 h 5426404"/>
              <a:gd name="connsiteX3" fmla="*/ 11666747 w 11693186"/>
              <a:gd name="connsiteY3" fmla="*/ 3837424 h 5426404"/>
              <a:gd name="connsiteX4" fmla="*/ 9435263 w 11693186"/>
              <a:gd name="connsiteY4" fmla="*/ 5414273 h 5426404"/>
              <a:gd name="connsiteX5" fmla="*/ 0 w 11693186"/>
              <a:gd name="connsiteY5" fmla="*/ 5422900 h 5426404"/>
              <a:gd name="connsiteX6" fmla="*/ 0 w 11693186"/>
              <a:gd name="connsiteY6" fmla="*/ 0 h 5426404"/>
              <a:gd name="connsiteX7" fmla="*/ 0 w 11693186"/>
              <a:gd name="connsiteY7" fmla="*/ 5422900 h 5426404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88715"/>
              <a:gd name="connsiteY0" fmla="*/ 5422900 h 5422900"/>
              <a:gd name="connsiteX1" fmla="*/ 0 w 11688715"/>
              <a:gd name="connsiteY1" fmla="*/ 0 h 5422900"/>
              <a:gd name="connsiteX2" fmla="*/ 11684000 w 11688715"/>
              <a:gd name="connsiteY2" fmla="*/ 0 h 5422900"/>
              <a:gd name="connsiteX3" fmla="*/ 11666747 w 11688715"/>
              <a:gd name="connsiteY3" fmla="*/ 3837424 h 5422900"/>
              <a:gd name="connsiteX4" fmla="*/ 9435263 w 11688715"/>
              <a:gd name="connsiteY4" fmla="*/ 5414273 h 5422900"/>
              <a:gd name="connsiteX5" fmla="*/ 0 w 11688715"/>
              <a:gd name="connsiteY5" fmla="*/ 5422900 h 5422900"/>
              <a:gd name="connsiteX6" fmla="*/ 0 w 11688715"/>
              <a:gd name="connsiteY6" fmla="*/ 0 h 5422900"/>
              <a:gd name="connsiteX7" fmla="*/ 0 w 11688715"/>
              <a:gd name="connsiteY7" fmla="*/ 5422900 h 5422900"/>
              <a:gd name="connsiteX0" fmla="*/ 0 w 11696817"/>
              <a:gd name="connsiteY0" fmla="*/ 5422900 h 5533160"/>
              <a:gd name="connsiteX1" fmla="*/ 0 w 11696817"/>
              <a:gd name="connsiteY1" fmla="*/ 0 h 5533160"/>
              <a:gd name="connsiteX2" fmla="*/ 11684000 w 11696817"/>
              <a:gd name="connsiteY2" fmla="*/ 0 h 5533160"/>
              <a:gd name="connsiteX3" fmla="*/ 11690560 w 11696817"/>
              <a:gd name="connsiteY3" fmla="*/ 3839806 h 5533160"/>
              <a:gd name="connsiteX4" fmla="*/ 9435263 w 11696817"/>
              <a:gd name="connsiteY4" fmla="*/ 5414273 h 5533160"/>
              <a:gd name="connsiteX5" fmla="*/ 0 w 11696817"/>
              <a:gd name="connsiteY5" fmla="*/ 5422900 h 5533160"/>
              <a:gd name="connsiteX6" fmla="*/ 0 w 11696817"/>
              <a:gd name="connsiteY6" fmla="*/ 0 h 5533160"/>
              <a:gd name="connsiteX7" fmla="*/ 0 w 11696817"/>
              <a:gd name="connsiteY7" fmla="*/ 5422900 h 5533160"/>
              <a:gd name="connsiteX0" fmla="*/ 0 w 11696817"/>
              <a:gd name="connsiteY0" fmla="*/ 5422900 h 5534218"/>
              <a:gd name="connsiteX1" fmla="*/ 0 w 11696817"/>
              <a:gd name="connsiteY1" fmla="*/ 0 h 5534218"/>
              <a:gd name="connsiteX2" fmla="*/ 11684000 w 11696817"/>
              <a:gd name="connsiteY2" fmla="*/ 0 h 5534218"/>
              <a:gd name="connsiteX3" fmla="*/ 11690560 w 11696817"/>
              <a:gd name="connsiteY3" fmla="*/ 3825519 h 5534218"/>
              <a:gd name="connsiteX4" fmla="*/ 9435263 w 11696817"/>
              <a:gd name="connsiteY4" fmla="*/ 5414273 h 5534218"/>
              <a:gd name="connsiteX5" fmla="*/ 0 w 11696817"/>
              <a:gd name="connsiteY5" fmla="*/ 5422900 h 5534218"/>
              <a:gd name="connsiteX6" fmla="*/ 0 w 11696817"/>
              <a:gd name="connsiteY6" fmla="*/ 0 h 5534218"/>
              <a:gd name="connsiteX7" fmla="*/ 0 w 11696817"/>
              <a:gd name="connsiteY7" fmla="*/ 5422900 h 5534218"/>
              <a:gd name="connsiteX0" fmla="*/ 0 w 11692048"/>
              <a:gd name="connsiteY0" fmla="*/ 5422900 h 5534218"/>
              <a:gd name="connsiteX1" fmla="*/ 0 w 11692048"/>
              <a:gd name="connsiteY1" fmla="*/ 0 h 5534218"/>
              <a:gd name="connsiteX2" fmla="*/ 11684000 w 11692048"/>
              <a:gd name="connsiteY2" fmla="*/ 0 h 5534218"/>
              <a:gd name="connsiteX3" fmla="*/ 11690560 w 11692048"/>
              <a:gd name="connsiteY3" fmla="*/ 3825519 h 5534218"/>
              <a:gd name="connsiteX4" fmla="*/ 9435263 w 11692048"/>
              <a:gd name="connsiteY4" fmla="*/ 5414273 h 5534218"/>
              <a:gd name="connsiteX5" fmla="*/ 0 w 11692048"/>
              <a:gd name="connsiteY5" fmla="*/ 5422900 h 5534218"/>
              <a:gd name="connsiteX6" fmla="*/ 0 w 11692048"/>
              <a:gd name="connsiteY6" fmla="*/ 0 h 5534218"/>
              <a:gd name="connsiteX7" fmla="*/ 0 w 11692048"/>
              <a:gd name="connsiteY7" fmla="*/ 5422900 h 5534218"/>
              <a:gd name="connsiteX0" fmla="*/ 0 w 11692048"/>
              <a:gd name="connsiteY0" fmla="*/ 5422900 h 5422900"/>
              <a:gd name="connsiteX1" fmla="*/ 0 w 11692048"/>
              <a:gd name="connsiteY1" fmla="*/ 0 h 5422900"/>
              <a:gd name="connsiteX2" fmla="*/ 11684000 w 11692048"/>
              <a:gd name="connsiteY2" fmla="*/ 0 h 5422900"/>
              <a:gd name="connsiteX3" fmla="*/ 11690560 w 11692048"/>
              <a:gd name="connsiteY3" fmla="*/ 3825519 h 5422900"/>
              <a:gd name="connsiteX4" fmla="*/ 9435263 w 11692048"/>
              <a:gd name="connsiteY4" fmla="*/ 5414273 h 5422900"/>
              <a:gd name="connsiteX5" fmla="*/ 0 w 11692048"/>
              <a:gd name="connsiteY5" fmla="*/ 5422900 h 5422900"/>
              <a:gd name="connsiteX6" fmla="*/ 0 w 11692048"/>
              <a:gd name="connsiteY6" fmla="*/ 0 h 5422900"/>
              <a:gd name="connsiteX7" fmla="*/ 0 w 11692048"/>
              <a:gd name="connsiteY7" fmla="*/ 5422900 h 5422900"/>
              <a:gd name="connsiteX0" fmla="*/ 0 w 11858915"/>
              <a:gd name="connsiteY0" fmla="*/ 5422900 h 5422900"/>
              <a:gd name="connsiteX1" fmla="*/ 0 w 11858915"/>
              <a:gd name="connsiteY1" fmla="*/ 0 h 5422900"/>
              <a:gd name="connsiteX2" fmla="*/ 11684000 w 11858915"/>
              <a:gd name="connsiteY2" fmla="*/ 0 h 5422900"/>
              <a:gd name="connsiteX3" fmla="*/ 11690560 w 11858915"/>
              <a:gd name="connsiteY3" fmla="*/ 3825519 h 5422900"/>
              <a:gd name="connsiteX4" fmla="*/ 9430501 w 11858915"/>
              <a:gd name="connsiteY4" fmla="*/ 5421417 h 5422900"/>
              <a:gd name="connsiteX5" fmla="*/ 0 w 11858915"/>
              <a:gd name="connsiteY5" fmla="*/ 5422900 h 5422900"/>
              <a:gd name="connsiteX6" fmla="*/ 0 w 11858915"/>
              <a:gd name="connsiteY6" fmla="*/ 0 h 5422900"/>
              <a:gd name="connsiteX7" fmla="*/ 0 w 11858915"/>
              <a:gd name="connsiteY7" fmla="*/ 5422900 h 5422900"/>
              <a:gd name="connsiteX0" fmla="*/ 0 w 11857504"/>
              <a:gd name="connsiteY0" fmla="*/ 5422900 h 5423904"/>
              <a:gd name="connsiteX1" fmla="*/ 0 w 11857504"/>
              <a:gd name="connsiteY1" fmla="*/ 0 h 5423904"/>
              <a:gd name="connsiteX2" fmla="*/ 11684000 w 11857504"/>
              <a:gd name="connsiteY2" fmla="*/ 0 h 5423904"/>
              <a:gd name="connsiteX3" fmla="*/ 11690560 w 11857504"/>
              <a:gd name="connsiteY3" fmla="*/ 3825519 h 5423904"/>
              <a:gd name="connsiteX4" fmla="*/ 9449551 w 11857504"/>
              <a:gd name="connsiteY4" fmla="*/ 5423799 h 5423904"/>
              <a:gd name="connsiteX5" fmla="*/ 0 w 11857504"/>
              <a:gd name="connsiteY5" fmla="*/ 5422900 h 5423904"/>
              <a:gd name="connsiteX6" fmla="*/ 0 w 11857504"/>
              <a:gd name="connsiteY6" fmla="*/ 0 h 5423904"/>
              <a:gd name="connsiteX7" fmla="*/ 0 w 11857504"/>
              <a:gd name="connsiteY7" fmla="*/ 5422900 h 5423904"/>
              <a:gd name="connsiteX0" fmla="*/ 0 w 11857504"/>
              <a:gd name="connsiteY0" fmla="*/ 5422900 h 5423799"/>
              <a:gd name="connsiteX1" fmla="*/ 0 w 11857504"/>
              <a:gd name="connsiteY1" fmla="*/ 0 h 5423799"/>
              <a:gd name="connsiteX2" fmla="*/ 11684000 w 11857504"/>
              <a:gd name="connsiteY2" fmla="*/ 0 h 5423799"/>
              <a:gd name="connsiteX3" fmla="*/ 11690560 w 11857504"/>
              <a:gd name="connsiteY3" fmla="*/ 3825519 h 5423799"/>
              <a:gd name="connsiteX4" fmla="*/ 9449551 w 11857504"/>
              <a:gd name="connsiteY4" fmla="*/ 5423799 h 5423799"/>
              <a:gd name="connsiteX5" fmla="*/ 0 w 11857504"/>
              <a:gd name="connsiteY5" fmla="*/ 5422900 h 5423799"/>
              <a:gd name="connsiteX6" fmla="*/ 0 w 11857504"/>
              <a:gd name="connsiteY6" fmla="*/ 0 h 5423799"/>
              <a:gd name="connsiteX7" fmla="*/ 0 w 11857504"/>
              <a:gd name="connsiteY7" fmla="*/ 5422900 h 5423799"/>
              <a:gd name="connsiteX0" fmla="*/ 0 w 11696817"/>
              <a:gd name="connsiteY0" fmla="*/ 5422900 h 5423799"/>
              <a:gd name="connsiteX1" fmla="*/ 0 w 11696817"/>
              <a:gd name="connsiteY1" fmla="*/ 0 h 5423799"/>
              <a:gd name="connsiteX2" fmla="*/ 11684000 w 11696817"/>
              <a:gd name="connsiteY2" fmla="*/ 0 h 5423799"/>
              <a:gd name="connsiteX3" fmla="*/ 11690560 w 11696817"/>
              <a:gd name="connsiteY3" fmla="*/ 3825519 h 5423799"/>
              <a:gd name="connsiteX4" fmla="*/ 9449551 w 11696817"/>
              <a:gd name="connsiteY4" fmla="*/ 5423799 h 5423799"/>
              <a:gd name="connsiteX5" fmla="*/ 0 w 11696817"/>
              <a:gd name="connsiteY5" fmla="*/ 5422900 h 5423799"/>
              <a:gd name="connsiteX6" fmla="*/ 0 w 11696817"/>
              <a:gd name="connsiteY6" fmla="*/ 0 h 5423799"/>
              <a:gd name="connsiteX7" fmla="*/ 0 w 11696817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0772"/>
              <a:gd name="connsiteY0" fmla="*/ 5422900 h 5423799"/>
              <a:gd name="connsiteX1" fmla="*/ 0 w 11690772"/>
              <a:gd name="connsiteY1" fmla="*/ 0 h 5423799"/>
              <a:gd name="connsiteX2" fmla="*/ 11684000 w 11690772"/>
              <a:gd name="connsiteY2" fmla="*/ 0 h 5423799"/>
              <a:gd name="connsiteX3" fmla="*/ 11690560 w 11690772"/>
              <a:gd name="connsiteY3" fmla="*/ 3825519 h 5423799"/>
              <a:gd name="connsiteX4" fmla="*/ 9449551 w 11690772"/>
              <a:gd name="connsiteY4" fmla="*/ 5423799 h 5423799"/>
              <a:gd name="connsiteX5" fmla="*/ 0 w 11690772"/>
              <a:gd name="connsiteY5" fmla="*/ 5422900 h 5423799"/>
              <a:gd name="connsiteX6" fmla="*/ 0 w 11690772"/>
              <a:gd name="connsiteY6" fmla="*/ 0 h 5423799"/>
              <a:gd name="connsiteX7" fmla="*/ 0 w 11690772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1776"/>
              <a:gd name="connsiteY0" fmla="*/ 5422900 h 5423799"/>
              <a:gd name="connsiteX1" fmla="*/ 0 w 11691776"/>
              <a:gd name="connsiteY1" fmla="*/ 0 h 5423799"/>
              <a:gd name="connsiteX2" fmla="*/ 11684000 w 11691776"/>
              <a:gd name="connsiteY2" fmla="*/ 0 h 5423799"/>
              <a:gd name="connsiteX3" fmla="*/ 11690560 w 11691776"/>
              <a:gd name="connsiteY3" fmla="*/ 3825519 h 5423799"/>
              <a:gd name="connsiteX4" fmla="*/ 9449551 w 11691776"/>
              <a:gd name="connsiteY4" fmla="*/ 5423799 h 5423799"/>
              <a:gd name="connsiteX5" fmla="*/ 0 w 11691776"/>
              <a:gd name="connsiteY5" fmla="*/ 5422900 h 5423799"/>
              <a:gd name="connsiteX6" fmla="*/ 0 w 11691776"/>
              <a:gd name="connsiteY6" fmla="*/ 0 h 5423799"/>
              <a:gd name="connsiteX7" fmla="*/ 0 w 11691776"/>
              <a:gd name="connsiteY7" fmla="*/ 5422900 h 5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91776" h="5423799">
                <a:moveTo>
                  <a:pt x="0" y="5422900"/>
                </a:moveTo>
                <a:lnTo>
                  <a:pt x="0" y="0"/>
                </a:lnTo>
                <a:lnTo>
                  <a:pt x="11684000" y="0"/>
                </a:lnTo>
                <a:cubicBezTo>
                  <a:pt x="11698058" y="1771685"/>
                  <a:pt x="11688299" y="3238522"/>
                  <a:pt x="11690560" y="3825519"/>
                </a:cubicBezTo>
                <a:cubicBezTo>
                  <a:pt x="11692821" y="4412516"/>
                  <a:pt x="11455128" y="5424269"/>
                  <a:pt x="9449551" y="5423799"/>
                </a:cubicBezTo>
                <a:lnTo>
                  <a:pt x="0" y="5422900"/>
                </a:lnTo>
                <a:lnTo>
                  <a:pt x="0" y="0"/>
                </a:lnTo>
                <a:lnTo>
                  <a:pt x="0" y="542290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 userDrawn="1"/>
        </p:nvSpPr>
        <p:spPr bwMode="white">
          <a:xfrm>
            <a:off x="107504" y="4428101"/>
            <a:ext cx="9036496" cy="6819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2031" y="4716307"/>
            <a:ext cx="1295807" cy="202278"/>
          </a:xfrm>
          <a:prstGeom prst="rect">
            <a:avLst/>
          </a:prstGeom>
        </p:spPr>
      </p:pic>
      <p:pic>
        <p:nvPicPr>
          <p:cNvPr id="13" name="Picture 12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51" y="4620178"/>
            <a:ext cx="1450719" cy="2668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2" y="1535113"/>
            <a:ext cx="6162677" cy="12188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33067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35092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28000" y="3718302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_Date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0429193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ark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white">
          <a:xfrm>
            <a:off x="107504" y="4677984"/>
            <a:ext cx="900100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US" dirty="0"/>
          </a:p>
        </p:txBody>
      </p:sp>
      <p:sp>
        <p:nvSpPr>
          <p:cNvPr id="12" name="Rechteck 17"/>
          <p:cNvSpPr/>
          <p:nvPr userDrawn="1"/>
        </p:nvSpPr>
        <p:spPr bwMode="gray">
          <a:xfrm>
            <a:off x="208305" y="211884"/>
            <a:ext cx="8741092" cy="4050759"/>
          </a:xfrm>
          <a:custGeom>
            <a:avLst/>
            <a:gdLst>
              <a:gd name="connsiteX0" fmla="*/ 0 w 11684000"/>
              <a:gd name="connsiteY0" fmla="*/ 0 h 5422900"/>
              <a:gd name="connsiteX1" fmla="*/ 11684000 w 11684000"/>
              <a:gd name="connsiteY1" fmla="*/ 0 h 5422900"/>
              <a:gd name="connsiteX2" fmla="*/ 11684000 w 11684000"/>
              <a:gd name="connsiteY2" fmla="*/ 5422900 h 5422900"/>
              <a:gd name="connsiteX3" fmla="*/ 0 w 11684000"/>
              <a:gd name="connsiteY3" fmla="*/ 5422900 h 5422900"/>
              <a:gd name="connsiteX4" fmla="*/ 0 w 11684000"/>
              <a:gd name="connsiteY4" fmla="*/ 0 h 5422900"/>
              <a:gd name="connsiteX0" fmla="*/ 11684000 w 11684000"/>
              <a:gd name="connsiteY0" fmla="*/ 0 h 5422900"/>
              <a:gd name="connsiteX1" fmla="*/ 11684000 w 11684000"/>
              <a:gd name="connsiteY1" fmla="*/ 5422900 h 5422900"/>
              <a:gd name="connsiteX2" fmla="*/ 0 w 11684000"/>
              <a:gd name="connsiteY2" fmla="*/ 5422900 h 5422900"/>
              <a:gd name="connsiteX3" fmla="*/ 0 w 11684000"/>
              <a:gd name="connsiteY3" fmla="*/ 0 h 5422900"/>
              <a:gd name="connsiteX0" fmla="*/ 11684000 w 11684000"/>
              <a:gd name="connsiteY0" fmla="*/ 5422900 h 5422900"/>
              <a:gd name="connsiteX1" fmla="*/ 0 w 11684000"/>
              <a:gd name="connsiteY1" fmla="*/ 5422900 h 5422900"/>
              <a:gd name="connsiteX2" fmla="*/ 0 w 11684000"/>
              <a:gd name="connsiteY2" fmla="*/ 0 h 5422900"/>
              <a:gd name="connsiteX0" fmla="*/ 0 w 0"/>
              <a:gd name="connsiteY0" fmla="*/ 5422900 h 5422900"/>
              <a:gd name="connsiteX1" fmla="*/ 0 w 0"/>
              <a:gd name="connsiteY1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6" fmla="*/ 0 w 11693254"/>
              <a:gd name="connsiteY6" fmla="*/ 0 h 5426347"/>
              <a:gd name="connsiteX0" fmla="*/ 0 w 11684000"/>
              <a:gd name="connsiteY0" fmla="*/ 5422900 h 5422928"/>
              <a:gd name="connsiteX1" fmla="*/ 0 w 11684000"/>
              <a:gd name="connsiteY1" fmla="*/ 0 h 5422928"/>
              <a:gd name="connsiteX2" fmla="*/ 11684000 w 11684000"/>
              <a:gd name="connsiteY2" fmla="*/ 0 h 5422928"/>
              <a:gd name="connsiteX3" fmla="*/ 11684000 w 11684000"/>
              <a:gd name="connsiteY3" fmla="*/ 3992700 h 5422928"/>
              <a:gd name="connsiteX4" fmla="*/ 9202350 w 11684000"/>
              <a:gd name="connsiteY4" fmla="*/ 5422900 h 5422928"/>
              <a:gd name="connsiteX5" fmla="*/ 0 w 11684000"/>
              <a:gd name="connsiteY5" fmla="*/ 5422900 h 5422928"/>
              <a:gd name="connsiteX6" fmla="*/ 0 w 11684000"/>
              <a:gd name="connsiteY6" fmla="*/ 0 h 5422928"/>
              <a:gd name="connsiteX7" fmla="*/ 0 w 11684000"/>
              <a:gd name="connsiteY7" fmla="*/ 5422900 h 5422928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66747 w 11684000"/>
              <a:gd name="connsiteY3" fmla="*/ 3837424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2632441"/>
              <a:gd name="connsiteY0" fmla="*/ 5422900 h 5422900"/>
              <a:gd name="connsiteX1" fmla="*/ 0 w 12632441"/>
              <a:gd name="connsiteY1" fmla="*/ 0 h 5422900"/>
              <a:gd name="connsiteX2" fmla="*/ 11684000 w 12632441"/>
              <a:gd name="connsiteY2" fmla="*/ 0 h 5422900"/>
              <a:gd name="connsiteX3" fmla="*/ 11666747 w 12632441"/>
              <a:gd name="connsiteY3" fmla="*/ 3837424 h 5422900"/>
              <a:gd name="connsiteX4" fmla="*/ 9435263 w 12632441"/>
              <a:gd name="connsiteY4" fmla="*/ 5414273 h 5422900"/>
              <a:gd name="connsiteX5" fmla="*/ 0 w 12632441"/>
              <a:gd name="connsiteY5" fmla="*/ 5422900 h 5422900"/>
              <a:gd name="connsiteX6" fmla="*/ 0 w 12632441"/>
              <a:gd name="connsiteY6" fmla="*/ 0 h 5422900"/>
              <a:gd name="connsiteX7" fmla="*/ 0 w 12632441"/>
              <a:gd name="connsiteY7" fmla="*/ 5422900 h 5422900"/>
              <a:gd name="connsiteX0" fmla="*/ 0 w 11841232"/>
              <a:gd name="connsiteY0" fmla="*/ 5422900 h 5422900"/>
              <a:gd name="connsiteX1" fmla="*/ 0 w 11841232"/>
              <a:gd name="connsiteY1" fmla="*/ 0 h 5422900"/>
              <a:gd name="connsiteX2" fmla="*/ 11684000 w 11841232"/>
              <a:gd name="connsiteY2" fmla="*/ 0 h 5422900"/>
              <a:gd name="connsiteX3" fmla="*/ 11666747 w 11841232"/>
              <a:gd name="connsiteY3" fmla="*/ 3837424 h 5422900"/>
              <a:gd name="connsiteX4" fmla="*/ 9435263 w 11841232"/>
              <a:gd name="connsiteY4" fmla="*/ 5414273 h 5422900"/>
              <a:gd name="connsiteX5" fmla="*/ 0 w 11841232"/>
              <a:gd name="connsiteY5" fmla="*/ 5422900 h 5422900"/>
              <a:gd name="connsiteX6" fmla="*/ 0 w 11841232"/>
              <a:gd name="connsiteY6" fmla="*/ 0 h 5422900"/>
              <a:gd name="connsiteX7" fmla="*/ 0 w 11841232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6404"/>
              <a:gd name="connsiteX1" fmla="*/ 0 w 11693186"/>
              <a:gd name="connsiteY1" fmla="*/ 0 h 5426404"/>
              <a:gd name="connsiteX2" fmla="*/ 11684000 w 11693186"/>
              <a:gd name="connsiteY2" fmla="*/ 0 h 5426404"/>
              <a:gd name="connsiteX3" fmla="*/ 11666747 w 11693186"/>
              <a:gd name="connsiteY3" fmla="*/ 3837424 h 5426404"/>
              <a:gd name="connsiteX4" fmla="*/ 9435263 w 11693186"/>
              <a:gd name="connsiteY4" fmla="*/ 5414273 h 5426404"/>
              <a:gd name="connsiteX5" fmla="*/ 0 w 11693186"/>
              <a:gd name="connsiteY5" fmla="*/ 5422900 h 5426404"/>
              <a:gd name="connsiteX6" fmla="*/ 0 w 11693186"/>
              <a:gd name="connsiteY6" fmla="*/ 0 h 5426404"/>
              <a:gd name="connsiteX7" fmla="*/ 0 w 11693186"/>
              <a:gd name="connsiteY7" fmla="*/ 5422900 h 5426404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88715"/>
              <a:gd name="connsiteY0" fmla="*/ 5422900 h 5422900"/>
              <a:gd name="connsiteX1" fmla="*/ 0 w 11688715"/>
              <a:gd name="connsiteY1" fmla="*/ 0 h 5422900"/>
              <a:gd name="connsiteX2" fmla="*/ 11684000 w 11688715"/>
              <a:gd name="connsiteY2" fmla="*/ 0 h 5422900"/>
              <a:gd name="connsiteX3" fmla="*/ 11666747 w 11688715"/>
              <a:gd name="connsiteY3" fmla="*/ 3837424 h 5422900"/>
              <a:gd name="connsiteX4" fmla="*/ 9435263 w 11688715"/>
              <a:gd name="connsiteY4" fmla="*/ 5414273 h 5422900"/>
              <a:gd name="connsiteX5" fmla="*/ 0 w 11688715"/>
              <a:gd name="connsiteY5" fmla="*/ 5422900 h 5422900"/>
              <a:gd name="connsiteX6" fmla="*/ 0 w 11688715"/>
              <a:gd name="connsiteY6" fmla="*/ 0 h 5422900"/>
              <a:gd name="connsiteX7" fmla="*/ 0 w 11688715"/>
              <a:gd name="connsiteY7" fmla="*/ 5422900 h 5422900"/>
              <a:gd name="connsiteX0" fmla="*/ 0 w 11696817"/>
              <a:gd name="connsiteY0" fmla="*/ 5422900 h 5533160"/>
              <a:gd name="connsiteX1" fmla="*/ 0 w 11696817"/>
              <a:gd name="connsiteY1" fmla="*/ 0 h 5533160"/>
              <a:gd name="connsiteX2" fmla="*/ 11684000 w 11696817"/>
              <a:gd name="connsiteY2" fmla="*/ 0 h 5533160"/>
              <a:gd name="connsiteX3" fmla="*/ 11690560 w 11696817"/>
              <a:gd name="connsiteY3" fmla="*/ 3839806 h 5533160"/>
              <a:gd name="connsiteX4" fmla="*/ 9435263 w 11696817"/>
              <a:gd name="connsiteY4" fmla="*/ 5414273 h 5533160"/>
              <a:gd name="connsiteX5" fmla="*/ 0 w 11696817"/>
              <a:gd name="connsiteY5" fmla="*/ 5422900 h 5533160"/>
              <a:gd name="connsiteX6" fmla="*/ 0 w 11696817"/>
              <a:gd name="connsiteY6" fmla="*/ 0 h 5533160"/>
              <a:gd name="connsiteX7" fmla="*/ 0 w 11696817"/>
              <a:gd name="connsiteY7" fmla="*/ 5422900 h 5533160"/>
              <a:gd name="connsiteX0" fmla="*/ 0 w 11696817"/>
              <a:gd name="connsiteY0" fmla="*/ 5422900 h 5534218"/>
              <a:gd name="connsiteX1" fmla="*/ 0 w 11696817"/>
              <a:gd name="connsiteY1" fmla="*/ 0 h 5534218"/>
              <a:gd name="connsiteX2" fmla="*/ 11684000 w 11696817"/>
              <a:gd name="connsiteY2" fmla="*/ 0 h 5534218"/>
              <a:gd name="connsiteX3" fmla="*/ 11690560 w 11696817"/>
              <a:gd name="connsiteY3" fmla="*/ 3825519 h 5534218"/>
              <a:gd name="connsiteX4" fmla="*/ 9435263 w 11696817"/>
              <a:gd name="connsiteY4" fmla="*/ 5414273 h 5534218"/>
              <a:gd name="connsiteX5" fmla="*/ 0 w 11696817"/>
              <a:gd name="connsiteY5" fmla="*/ 5422900 h 5534218"/>
              <a:gd name="connsiteX6" fmla="*/ 0 w 11696817"/>
              <a:gd name="connsiteY6" fmla="*/ 0 h 5534218"/>
              <a:gd name="connsiteX7" fmla="*/ 0 w 11696817"/>
              <a:gd name="connsiteY7" fmla="*/ 5422900 h 5534218"/>
              <a:gd name="connsiteX0" fmla="*/ 0 w 11692048"/>
              <a:gd name="connsiteY0" fmla="*/ 5422900 h 5534218"/>
              <a:gd name="connsiteX1" fmla="*/ 0 w 11692048"/>
              <a:gd name="connsiteY1" fmla="*/ 0 h 5534218"/>
              <a:gd name="connsiteX2" fmla="*/ 11684000 w 11692048"/>
              <a:gd name="connsiteY2" fmla="*/ 0 h 5534218"/>
              <a:gd name="connsiteX3" fmla="*/ 11690560 w 11692048"/>
              <a:gd name="connsiteY3" fmla="*/ 3825519 h 5534218"/>
              <a:gd name="connsiteX4" fmla="*/ 9435263 w 11692048"/>
              <a:gd name="connsiteY4" fmla="*/ 5414273 h 5534218"/>
              <a:gd name="connsiteX5" fmla="*/ 0 w 11692048"/>
              <a:gd name="connsiteY5" fmla="*/ 5422900 h 5534218"/>
              <a:gd name="connsiteX6" fmla="*/ 0 w 11692048"/>
              <a:gd name="connsiteY6" fmla="*/ 0 h 5534218"/>
              <a:gd name="connsiteX7" fmla="*/ 0 w 11692048"/>
              <a:gd name="connsiteY7" fmla="*/ 5422900 h 5534218"/>
              <a:gd name="connsiteX0" fmla="*/ 0 w 11692048"/>
              <a:gd name="connsiteY0" fmla="*/ 5422900 h 5422900"/>
              <a:gd name="connsiteX1" fmla="*/ 0 w 11692048"/>
              <a:gd name="connsiteY1" fmla="*/ 0 h 5422900"/>
              <a:gd name="connsiteX2" fmla="*/ 11684000 w 11692048"/>
              <a:gd name="connsiteY2" fmla="*/ 0 h 5422900"/>
              <a:gd name="connsiteX3" fmla="*/ 11690560 w 11692048"/>
              <a:gd name="connsiteY3" fmla="*/ 3825519 h 5422900"/>
              <a:gd name="connsiteX4" fmla="*/ 9435263 w 11692048"/>
              <a:gd name="connsiteY4" fmla="*/ 5414273 h 5422900"/>
              <a:gd name="connsiteX5" fmla="*/ 0 w 11692048"/>
              <a:gd name="connsiteY5" fmla="*/ 5422900 h 5422900"/>
              <a:gd name="connsiteX6" fmla="*/ 0 w 11692048"/>
              <a:gd name="connsiteY6" fmla="*/ 0 h 5422900"/>
              <a:gd name="connsiteX7" fmla="*/ 0 w 11692048"/>
              <a:gd name="connsiteY7" fmla="*/ 5422900 h 5422900"/>
              <a:gd name="connsiteX0" fmla="*/ 0 w 11858915"/>
              <a:gd name="connsiteY0" fmla="*/ 5422900 h 5422900"/>
              <a:gd name="connsiteX1" fmla="*/ 0 w 11858915"/>
              <a:gd name="connsiteY1" fmla="*/ 0 h 5422900"/>
              <a:gd name="connsiteX2" fmla="*/ 11684000 w 11858915"/>
              <a:gd name="connsiteY2" fmla="*/ 0 h 5422900"/>
              <a:gd name="connsiteX3" fmla="*/ 11690560 w 11858915"/>
              <a:gd name="connsiteY3" fmla="*/ 3825519 h 5422900"/>
              <a:gd name="connsiteX4" fmla="*/ 9430501 w 11858915"/>
              <a:gd name="connsiteY4" fmla="*/ 5421417 h 5422900"/>
              <a:gd name="connsiteX5" fmla="*/ 0 w 11858915"/>
              <a:gd name="connsiteY5" fmla="*/ 5422900 h 5422900"/>
              <a:gd name="connsiteX6" fmla="*/ 0 w 11858915"/>
              <a:gd name="connsiteY6" fmla="*/ 0 h 5422900"/>
              <a:gd name="connsiteX7" fmla="*/ 0 w 11858915"/>
              <a:gd name="connsiteY7" fmla="*/ 5422900 h 5422900"/>
              <a:gd name="connsiteX0" fmla="*/ 0 w 11857504"/>
              <a:gd name="connsiteY0" fmla="*/ 5422900 h 5423904"/>
              <a:gd name="connsiteX1" fmla="*/ 0 w 11857504"/>
              <a:gd name="connsiteY1" fmla="*/ 0 h 5423904"/>
              <a:gd name="connsiteX2" fmla="*/ 11684000 w 11857504"/>
              <a:gd name="connsiteY2" fmla="*/ 0 h 5423904"/>
              <a:gd name="connsiteX3" fmla="*/ 11690560 w 11857504"/>
              <a:gd name="connsiteY3" fmla="*/ 3825519 h 5423904"/>
              <a:gd name="connsiteX4" fmla="*/ 9449551 w 11857504"/>
              <a:gd name="connsiteY4" fmla="*/ 5423799 h 5423904"/>
              <a:gd name="connsiteX5" fmla="*/ 0 w 11857504"/>
              <a:gd name="connsiteY5" fmla="*/ 5422900 h 5423904"/>
              <a:gd name="connsiteX6" fmla="*/ 0 w 11857504"/>
              <a:gd name="connsiteY6" fmla="*/ 0 h 5423904"/>
              <a:gd name="connsiteX7" fmla="*/ 0 w 11857504"/>
              <a:gd name="connsiteY7" fmla="*/ 5422900 h 5423904"/>
              <a:gd name="connsiteX0" fmla="*/ 0 w 11857504"/>
              <a:gd name="connsiteY0" fmla="*/ 5422900 h 5423799"/>
              <a:gd name="connsiteX1" fmla="*/ 0 w 11857504"/>
              <a:gd name="connsiteY1" fmla="*/ 0 h 5423799"/>
              <a:gd name="connsiteX2" fmla="*/ 11684000 w 11857504"/>
              <a:gd name="connsiteY2" fmla="*/ 0 h 5423799"/>
              <a:gd name="connsiteX3" fmla="*/ 11690560 w 11857504"/>
              <a:gd name="connsiteY3" fmla="*/ 3825519 h 5423799"/>
              <a:gd name="connsiteX4" fmla="*/ 9449551 w 11857504"/>
              <a:gd name="connsiteY4" fmla="*/ 5423799 h 5423799"/>
              <a:gd name="connsiteX5" fmla="*/ 0 w 11857504"/>
              <a:gd name="connsiteY5" fmla="*/ 5422900 h 5423799"/>
              <a:gd name="connsiteX6" fmla="*/ 0 w 11857504"/>
              <a:gd name="connsiteY6" fmla="*/ 0 h 5423799"/>
              <a:gd name="connsiteX7" fmla="*/ 0 w 11857504"/>
              <a:gd name="connsiteY7" fmla="*/ 5422900 h 5423799"/>
              <a:gd name="connsiteX0" fmla="*/ 0 w 11696817"/>
              <a:gd name="connsiteY0" fmla="*/ 5422900 h 5423799"/>
              <a:gd name="connsiteX1" fmla="*/ 0 w 11696817"/>
              <a:gd name="connsiteY1" fmla="*/ 0 h 5423799"/>
              <a:gd name="connsiteX2" fmla="*/ 11684000 w 11696817"/>
              <a:gd name="connsiteY2" fmla="*/ 0 h 5423799"/>
              <a:gd name="connsiteX3" fmla="*/ 11690560 w 11696817"/>
              <a:gd name="connsiteY3" fmla="*/ 3825519 h 5423799"/>
              <a:gd name="connsiteX4" fmla="*/ 9449551 w 11696817"/>
              <a:gd name="connsiteY4" fmla="*/ 5423799 h 5423799"/>
              <a:gd name="connsiteX5" fmla="*/ 0 w 11696817"/>
              <a:gd name="connsiteY5" fmla="*/ 5422900 h 5423799"/>
              <a:gd name="connsiteX6" fmla="*/ 0 w 11696817"/>
              <a:gd name="connsiteY6" fmla="*/ 0 h 5423799"/>
              <a:gd name="connsiteX7" fmla="*/ 0 w 11696817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0772"/>
              <a:gd name="connsiteY0" fmla="*/ 5422900 h 5423799"/>
              <a:gd name="connsiteX1" fmla="*/ 0 w 11690772"/>
              <a:gd name="connsiteY1" fmla="*/ 0 h 5423799"/>
              <a:gd name="connsiteX2" fmla="*/ 11684000 w 11690772"/>
              <a:gd name="connsiteY2" fmla="*/ 0 h 5423799"/>
              <a:gd name="connsiteX3" fmla="*/ 11690560 w 11690772"/>
              <a:gd name="connsiteY3" fmla="*/ 3825519 h 5423799"/>
              <a:gd name="connsiteX4" fmla="*/ 9449551 w 11690772"/>
              <a:gd name="connsiteY4" fmla="*/ 5423799 h 5423799"/>
              <a:gd name="connsiteX5" fmla="*/ 0 w 11690772"/>
              <a:gd name="connsiteY5" fmla="*/ 5422900 h 5423799"/>
              <a:gd name="connsiteX6" fmla="*/ 0 w 11690772"/>
              <a:gd name="connsiteY6" fmla="*/ 0 h 5423799"/>
              <a:gd name="connsiteX7" fmla="*/ 0 w 11690772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1776"/>
              <a:gd name="connsiteY0" fmla="*/ 5422900 h 5423799"/>
              <a:gd name="connsiteX1" fmla="*/ 0 w 11691776"/>
              <a:gd name="connsiteY1" fmla="*/ 0 h 5423799"/>
              <a:gd name="connsiteX2" fmla="*/ 11684000 w 11691776"/>
              <a:gd name="connsiteY2" fmla="*/ 0 h 5423799"/>
              <a:gd name="connsiteX3" fmla="*/ 11690560 w 11691776"/>
              <a:gd name="connsiteY3" fmla="*/ 3825519 h 5423799"/>
              <a:gd name="connsiteX4" fmla="*/ 9449551 w 11691776"/>
              <a:gd name="connsiteY4" fmla="*/ 5423799 h 5423799"/>
              <a:gd name="connsiteX5" fmla="*/ 0 w 11691776"/>
              <a:gd name="connsiteY5" fmla="*/ 5422900 h 5423799"/>
              <a:gd name="connsiteX6" fmla="*/ 0 w 11691776"/>
              <a:gd name="connsiteY6" fmla="*/ 0 h 5423799"/>
              <a:gd name="connsiteX7" fmla="*/ 0 w 11691776"/>
              <a:gd name="connsiteY7" fmla="*/ 5422900 h 5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91776" h="5423799">
                <a:moveTo>
                  <a:pt x="0" y="5422900"/>
                </a:moveTo>
                <a:lnTo>
                  <a:pt x="0" y="0"/>
                </a:lnTo>
                <a:lnTo>
                  <a:pt x="11684000" y="0"/>
                </a:lnTo>
                <a:cubicBezTo>
                  <a:pt x="11698058" y="1771685"/>
                  <a:pt x="11688299" y="3238522"/>
                  <a:pt x="11690560" y="3825519"/>
                </a:cubicBezTo>
                <a:cubicBezTo>
                  <a:pt x="11692821" y="4412516"/>
                  <a:pt x="11455128" y="5424269"/>
                  <a:pt x="9449551" y="5423799"/>
                </a:cubicBezTo>
                <a:lnTo>
                  <a:pt x="0" y="5422900"/>
                </a:lnTo>
                <a:lnTo>
                  <a:pt x="0" y="0"/>
                </a:lnTo>
                <a:lnTo>
                  <a:pt x="0" y="5422900"/>
                </a:lnTo>
                <a:close/>
              </a:path>
            </a:pathLst>
          </a:custGeom>
          <a:gradFill>
            <a:gsLst>
              <a:gs pos="0">
                <a:srgbClr val="631D76"/>
              </a:gs>
              <a:gs pos="100000">
                <a:srgbClr val="7D0063"/>
              </a:gs>
            </a:gsLst>
            <a:lin ang="2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33067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35092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28000" y="3718302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_Date</a:t>
            </a:r>
            <a:endParaRPr lang="en-US" noProof="0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031" y="4716307"/>
            <a:ext cx="1295807" cy="202278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51" y="4620178"/>
            <a:ext cx="1450719" cy="2668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1535113"/>
            <a:ext cx="6162676" cy="12188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64660293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white">
          <a:xfrm>
            <a:off x="107504" y="4677984"/>
            <a:ext cx="900100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US" dirty="0"/>
          </a:p>
        </p:txBody>
      </p:sp>
      <p:sp>
        <p:nvSpPr>
          <p:cNvPr id="12" name="Rechteck 17"/>
          <p:cNvSpPr/>
          <p:nvPr userDrawn="1"/>
        </p:nvSpPr>
        <p:spPr bwMode="gray">
          <a:xfrm>
            <a:off x="208305" y="211884"/>
            <a:ext cx="8741092" cy="4050759"/>
          </a:xfrm>
          <a:custGeom>
            <a:avLst/>
            <a:gdLst>
              <a:gd name="connsiteX0" fmla="*/ 0 w 11684000"/>
              <a:gd name="connsiteY0" fmla="*/ 0 h 5422900"/>
              <a:gd name="connsiteX1" fmla="*/ 11684000 w 11684000"/>
              <a:gd name="connsiteY1" fmla="*/ 0 h 5422900"/>
              <a:gd name="connsiteX2" fmla="*/ 11684000 w 11684000"/>
              <a:gd name="connsiteY2" fmla="*/ 5422900 h 5422900"/>
              <a:gd name="connsiteX3" fmla="*/ 0 w 11684000"/>
              <a:gd name="connsiteY3" fmla="*/ 5422900 h 5422900"/>
              <a:gd name="connsiteX4" fmla="*/ 0 w 11684000"/>
              <a:gd name="connsiteY4" fmla="*/ 0 h 5422900"/>
              <a:gd name="connsiteX0" fmla="*/ 11684000 w 11684000"/>
              <a:gd name="connsiteY0" fmla="*/ 0 h 5422900"/>
              <a:gd name="connsiteX1" fmla="*/ 11684000 w 11684000"/>
              <a:gd name="connsiteY1" fmla="*/ 5422900 h 5422900"/>
              <a:gd name="connsiteX2" fmla="*/ 0 w 11684000"/>
              <a:gd name="connsiteY2" fmla="*/ 5422900 h 5422900"/>
              <a:gd name="connsiteX3" fmla="*/ 0 w 11684000"/>
              <a:gd name="connsiteY3" fmla="*/ 0 h 5422900"/>
              <a:gd name="connsiteX0" fmla="*/ 11684000 w 11684000"/>
              <a:gd name="connsiteY0" fmla="*/ 5422900 h 5422900"/>
              <a:gd name="connsiteX1" fmla="*/ 0 w 11684000"/>
              <a:gd name="connsiteY1" fmla="*/ 5422900 h 5422900"/>
              <a:gd name="connsiteX2" fmla="*/ 0 w 11684000"/>
              <a:gd name="connsiteY2" fmla="*/ 0 h 5422900"/>
              <a:gd name="connsiteX0" fmla="*/ 0 w 0"/>
              <a:gd name="connsiteY0" fmla="*/ 5422900 h 5422900"/>
              <a:gd name="connsiteX1" fmla="*/ 0 w 0"/>
              <a:gd name="connsiteY1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6" fmla="*/ 0 w 11693254"/>
              <a:gd name="connsiteY6" fmla="*/ 0 h 5426347"/>
              <a:gd name="connsiteX0" fmla="*/ 0 w 11684000"/>
              <a:gd name="connsiteY0" fmla="*/ 5422900 h 5422928"/>
              <a:gd name="connsiteX1" fmla="*/ 0 w 11684000"/>
              <a:gd name="connsiteY1" fmla="*/ 0 h 5422928"/>
              <a:gd name="connsiteX2" fmla="*/ 11684000 w 11684000"/>
              <a:gd name="connsiteY2" fmla="*/ 0 h 5422928"/>
              <a:gd name="connsiteX3" fmla="*/ 11684000 w 11684000"/>
              <a:gd name="connsiteY3" fmla="*/ 3992700 h 5422928"/>
              <a:gd name="connsiteX4" fmla="*/ 9202350 w 11684000"/>
              <a:gd name="connsiteY4" fmla="*/ 5422900 h 5422928"/>
              <a:gd name="connsiteX5" fmla="*/ 0 w 11684000"/>
              <a:gd name="connsiteY5" fmla="*/ 5422900 h 5422928"/>
              <a:gd name="connsiteX6" fmla="*/ 0 w 11684000"/>
              <a:gd name="connsiteY6" fmla="*/ 0 h 5422928"/>
              <a:gd name="connsiteX7" fmla="*/ 0 w 11684000"/>
              <a:gd name="connsiteY7" fmla="*/ 5422900 h 5422928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66747 w 11684000"/>
              <a:gd name="connsiteY3" fmla="*/ 3837424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2632441"/>
              <a:gd name="connsiteY0" fmla="*/ 5422900 h 5422900"/>
              <a:gd name="connsiteX1" fmla="*/ 0 w 12632441"/>
              <a:gd name="connsiteY1" fmla="*/ 0 h 5422900"/>
              <a:gd name="connsiteX2" fmla="*/ 11684000 w 12632441"/>
              <a:gd name="connsiteY2" fmla="*/ 0 h 5422900"/>
              <a:gd name="connsiteX3" fmla="*/ 11666747 w 12632441"/>
              <a:gd name="connsiteY3" fmla="*/ 3837424 h 5422900"/>
              <a:gd name="connsiteX4" fmla="*/ 9435263 w 12632441"/>
              <a:gd name="connsiteY4" fmla="*/ 5414273 h 5422900"/>
              <a:gd name="connsiteX5" fmla="*/ 0 w 12632441"/>
              <a:gd name="connsiteY5" fmla="*/ 5422900 h 5422900"/>
              <a:gd name="connsiteX6" fmla="*/ 0 w 12632441"/>
              <a:gd name="connsiteY6" fmla="*/ 0 h 5422900"/>
              <a:gd name="connsiteX7" fmla="*/ 0 w 12632441"/>
              <a:gd name="connsiteY7" fmla="*/ 5422900 h 5422900"/>
              <a:gd name="connsiteX0" fmla="*/ 0 w 11841232"/>
              <a:gd name="connsiteY0" fmla="*/ 5422900 h 5422900"/>
              <a:gd name="connsiteX1" fmla="*/ 0 w 11841232"/>
              <a:gd name="connsiteY1" fmla="*/ 0 h 5422900"/>
              <a:gd name="connsiteX2" fmla="*/ 11684000 w 11841232"/>
              <a:gd name="connsiteY2" fmla="*/ 0 h 5422900"/>
              <a:gd name="connsiteX3" fmla="*/ 11666747 w 11841232"/>
              <a:gd name="connsiteY3" fmla="*/ 3837424 h 5422900"/>
              <a:gd name="connsiteX4" fmla="*/ 9435263 w 11841232"/>
              <a:gd name="connsiteY4" fmla="*/ 5414273 h 5422900"/>
              <a:gd name="connsiteX5" fmla="*/ 0 w 11841232"/>
              <a:gd name="connsiteY5" fmla="*/ 5422900 h 5422900"/>
              <a:gd name="connsiteX6" fmla="*/ 0 w 11841232"/>
              <a:gd name="connsiteY6" fmla="*/ 0 h 5422900"/>
              <a:gd name="connsiteX7" fmla="*/ 0 w 11841232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6404"/>
              <a:gd name="connsiteX1" fmla="*/ 0 w 11693186"/>
              <a:gd name="connsiteY1" fmla="*/ 0 h 5426404"/>
              <a:gd name="connsiteX2" fmla="*/ 11684000 w 11693186"/>
              <a:gd name="connsiteY2" fmla="*/ 0 h 5426404"/>
              <a:gd name="connsiteX3" fmla="*/ 11666747 w 11693186"/>
              <a:gd name="connsiteY3" fmla="*/ 3837424 h 5426404"/>
              <a:gd name="connsiteX4" fmla="*/ 9435263 w 11693186"/>
              <a:gd name="connsiteY4" fmla="*/ 5414273 h 5426404"/>
              <a:gd name="connsiteX5" fmla="*/ 0 w 11693186"/>
              <a:gd name="connsiteY5" fmla="*/ 5422900 h 5426404"/>
              <a:gd name="connsiteX6" fmla="*/ 0 w 11693186"/>
              <a:gd name="connsiteY6" fmla="*/ 0 h 5426404"/>
              <a:gd name="connsiteX7" fmla="*/ 0 w 11693186"/>
              <a:gd name="connsiteY7" fmla="*/ 5422900 h 5426404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88715"/>
              <a:gd name="connsiteY0" fmla="*/ 5422900 h 5422900"/>
              <a:gd name="connsiteX1" fmla="*/ 0 w 11688715"/>
              <a:gd name="connsiteY1" fmla="*/ 0 h 5422900"/>
              <a:gd name="connsiteX2" fmla="*/ 11684000 w 11688715"/>
              <a:gd name="connsiteY2" fmla="*/ 0 h 5422900"/>
              <a:gd name="connsiteX3" fmla="*/ 11666747 w 11688715"/>
              <a:gd name="connsiteY3" fmla="*/ 3837424 h 5422900"/>
              <a:gd name="connsiteX4" fmla="*/ 9435263 w 11688715"/>
              <a:gd name="connsiteY4" fmla="*/ 5414273 h 5422900"/>
              <a:gd name="connsiteX5" fmla="*/ 0 w 11688715"/>
              <a:gd name="connsiteY5" fmla="*/ 5422900 h 5422900"/>
              <a:gd name="connsiteX6" fmla="*/ 0 w 11688715"/>
              <a:gd name="connsiteY6" fmla="*/ 0 h 5422900"/>
              <a:gd name="connsiteX7" fmla="*/ 0 w 11688715"/>
              <a:gd name="connsiteY7" fmla="*/ 5422900 h 5422900"/>
              <a:gd name="connsiteX0" fmla="*/ 0 w 11696817"/>
              <a:gd name="connsiteY0" fmla="*/ 5422900 h 5533160"/>
              <a:gd name="connsiteX1" fmla="*/ 0 w 11696817"/>
              <a:gd name="connsiteY1" fmla="*/ 0 h 5533160"/>
              <a:gd name="connsiteX2" fmla="*/ 11684000 w 11696817"/>
              <a:gd name="connsiteY2" fmla="*/ 0 h 5533160"/>
              <a:gd name="connsiteX3" fmla="*/ 11690560 w 11696817"/>
              <a:gd name="connsiteY3" fmla="*/ 3839806 h 5533160"/>
              <a:gd name="connsiteX4" fmla="*/ 9435263 w 11696817"/>
              <a:gd name="connsiteY4" fmla="*/ 5414273 h 5533160"/>
              <a:gd name="connsiteX5" fmla="*/ 0 w 11696817"/>
              <a:gd name="connsiteY5" fmla="*/ 5422900 h 5533160"/>
              <a:gd name="connsiteX6" fmla="*/ 0 w 11696817"/>
              <a:gd name="connsiteY6" fmla="*/ 0 h 5533160"/>
              <a:gd name="connsiteX7" fmla="*/ 0 w 11696817"/>
              <a:gd name="connsiteY7" fmla="*/ 5422900 h 5533160"/>
              <a:gd name="connsiteX0" fmla="*/ 0 w 11696817"/>
              <a:gd name="connsiteY0" fmla="*/ 5422900 h 5534218"/>
              <a:gd name="connsiteX1" fmla="*/ 0 w 11696817"/>
              <a:gd name="connsiteY1" fmla="*/ 0 h 5534218"/>
              <a:gd name="connsiteX2" fmla="*/ 11684000 w 11696817"/>
              <a:gd name="connsiteY2" fmla="*/ 0 h 5534218"/>
              <a:gd name="connsiteX3" fmla="*/ 11690560 w 11696817"/>
              <a:gd name="connsiteY3" fmla="*/ 3825519 h 5534218"/>
              <a:gd name="connsiteX4" fmla="*/ 9435263 w 11696817"/>
              <a:gd name="connsiteY4" fmla="*/ 5414273 h 5534218"/>
              <a:gd name="connsiteX5" fmla="*/ 0 w 11696817"/>
              <a:gd name="connsiteY5" fmla="*/ 5422900 h 5534218"/>
              <a:gd name="connsiteX6" fmla="*/ 0 w 11696817"/>
              <a:gd name="connsiteY6" fmla="*/ 0 h 5534218"/>
              <a:gd name="connsiteX7" fmla="*/ 0 w 11696817"/>
              <a:gd name="connsiteY7" fmla="*/ 5422900 h 5534218"/>
              <a:gd name="connsiteX0" fmla="*/ 0 w 11692048"/>
              <a:gd name="connsiteY0" fmla="*/ 5422900 h 5534218"/>
              <a:gd name="connsiteX1" fmla="*/ 0 w 11692048"/>
              <a:gd name="connsiteY1" fmla="*/ 0 h 5534218"/>
              <a:gd name="connsiteX2" fmla="*/ 11684000 w 11692048"/>
              <a:gd name="connsiteY2" fmla="*/ 0 h 5534218"/>
              <a:gd name="connsiteX3" fmla="*/ 11690560 w 11692048"/>
              <a:gd name="connsiteY3" fmla="*/ 3825519 h 5534218"/>
              <a:gd name="connsiteX4" fmla="*/ 9435263 w 11692048"/>
              <a:gd name="connsiteY4" fmla="*/ 5414273 h 5534218"/>
              <a:gd name="connsiteX5" fmla="*/ 0 w 11692048"/>
              <a:gd name="connsiteY5" fmla="*/ 5422900 h 5534218"/>
              <a:gd name="connsiteX6" fmla="*/ 0 w 11692048"/>
              <a:gd name="connsiteY6" fmla="*/ 0 h 5534218"/>
              <a:gd name="connsiteX7" fmla="*/ 0 w 11692048"/>
              <a:gd name="connsiteY7" fmla="*/ 5422900 h 5534218"/>
              <a:gd name="connsiteX0" fmla="*/ 0 w 11692048"/>
              <a:gd name="connsiteY0" fmla="*/ 5422900 h 5422900"/>
              <a:gd name="connsiteX1" fmla="*/ 0 w 11692048"/>
              <a:gd name="connsiteY1" fmla="*/ 0 h 5422900"/>
              <a:gd name="connsiteX2" fmla="*/ 11684000 w 11692048"/>
              <a:gd name="connsiteY2" fmla="*/ 0 h 5422900"/>
              <a:gd name="connsiteX3" fmla="*/ 11690560 w 11692048"/>
              <a:gd name="connsiteY3" fmla="*/ 3825519 h 5422900"/>
              <a:gd name="connsiteX4" fmla="*/ 9435263 w 11692048"/>
              <a:gd name="connsiteY4" fmla="*/ 5414273 h 5422900"/>
              <a:gd name="connsiteX5" fmla="*/ 0 w 11692048"/>
              <a:gd name="connsiteY5" fmla="*/ 5422900 h 5422900"/>
              <a:gd name="connsiteX6" fmla="*/ 0 w 11692048"/>
              <a:gd name="connsiteY6" fmla="*/ 0 h 5422900"/>
              <a:gd name="connsiteX7" fmla="*/ 0 w 11692048"/>
              <a:gd name="connsiteY7" fmla="*/ 5422900 h 5422900"/>
              <a:gd name="connsiteX0" fmla="*/ 0 w 11858915"/>
              <a:gd name="connsiteY0" fmla="*/ 5422900 h 5422900"/>
              <a:gd name="connsiteX1" fmla="*/ 0 w 11858915"/>
              <a:gd name="connsiteY1" fmla="*/ 0 h 5422900"/>
              <a:gd name="connsiteX2" fmla="*/ 11684000 w 11858915"/>
              <a:gd name="connsiteY2" fmla="*/ 0 h 5422900"/>
              <a:gd name="connsiteX3" fmla="*/ 11690560 w 11858915"/>
              <a:gd name="connsiteY3" fmla="*/ 3825519 h 5422900"/>
              <a:gd name="connsiteX4" fmla="*/ 9430501 w 11858915"/>
              <a:gd name="connsiteY4" fmla="*/ 5421417 h 5422900"/>
              <a:gd name="connsiteX5" fmla="*/ 0 w 11858915"/>
              <a:gd name="connsiteY5" fmla="*/ 5422900 h 5422900"/>
              <a:gd name="connsiteX6" fmla="*/ 0 w 11858915"/>
              <a:gd name="connsiteY6" fmla="*/ 0 h 5422900"/>
              <a:gd name="connsiteX7" fmla="*/ 0 w 11858915"/>
              <a:gd name="connsiteY7" fmla="*/ 5422900 h 5422900"/>
              <a:gd name="connsiteX0" fmla="*/ 0 w 11857504"/>
              <a:gd name="connsiteY0" fmla="*/ 5422900 h 5423904"/>
              <a:gd name="connsiteX1" fmla="*/ 0 w 11857504"/>
              <a:gd name="connsiteY1" fmla="*/ 0 h 5423904"/>
              <a:gd name="connsiteX2" fmla="*/ 11684000 w 11857504"/>
              <a:gd name="connsiteY2" fmla="*/ 0 h 5423904"/>
              <a:gd name="connsiteX3" fmla="*/ 11690560 w 11857504"/>
              <a:gd name="connsiteY3" fmla="*/ 3825519 h 5423904"/>
              <a:gd name="connsiteX4" fmla="*/ 9449551 w 11857504"/>
              <a:gd name="connsiteY4" fmla="*/ 5423799 h 5423904"/>
              <a:gd name="connsiteX5" fmla="*/ 0 w 11857504"/>
              <a:gd name="connsiteY5" fmla="*/ 5422900 h 5423904"/>
              <a:gd name="connsiteX6" fmla="*/ 0 w 11857504"/>
              <a:gd name="connsiteY6" fmla="*/ 0 h 5423904"/>
              <a:gd name="connsiteX7" fmla="*/ 0 w 11857504"/>
              <a:gd name="connsiteY7" fmla="*/ 5422900 h 5423904"/>
              <a:gd name="connsiteX0" fmla="*/ 0 w 11857504"/>
              <a:gd name="connsiteY0" fmla="*/ 5422900 h 5423799"/>
              <a:gd name="connsiteX1" fmla="*/ 0 w 11857504"/>
              <a:gd name="connsiteY1" fmla="*/ 0 h 5423799"/>
              <a:gd name="connsiteX2" fmla="*/ 11684000 w 11857504"/>
              <a:gd name="connsiteY2" fmla="*/ 0 h 5423799"/>
              <a:gd name="connsiteX3" fmla="*/ 11690560 w 11857504"/>
              <a:gd name="connsiteY3" fmla="*/ 3825519 h 5423799"/>
              <a:gd name="connsiteX4" fmla="*/ 9449551 w 11857504"/>
              <a:gd name="connsiteY4" fmla="*/ 5423799 h 5423799"/>
              <a:gd name="connsiteX5" fmla="*/ 0 w 11857504"/>
              <a:gd name="connsiteY5" fmla="*/ 5422900 h 5423799"/>
              <a:gd name="connsiteX6" fmla="*/ 0 w 11857504"/>
              <a:gd name="connsiteY6" fmla="*/ 0 h 5423799"/>
              <a:gd name="connsiteX7" fmla="*/ 0 w 11857504"/>
              <a:gd name="connsiteY7" fmla="*/ 5422900 h 5423799"/>
              <a:gd name="connsiteX0" fmla="*/ 0 w 11696817"/>
              <a:gd name="connsiteY0" fmla="*/ 5422900 h 5423799"/>
              <a:gd name="connsiteX1" fmla="*/ 0 w 11696817"/>
              <a:gd name="connsiteY1" fmla="*/ 0 h 5423799"/>
              <a:gd name="connsiteX2" fmla="*/ 11684000 w 11696817"/>
              <a:gd name="connsiteY2" fmla="*/ 0 h 5423799"/>
              <a:gd name="connsiteX3" fmla="*/ 11690560 w 11696817"/>
              <a:gd name="connsiteY3" fmla="*/ 3825519 h 5423799"/>
              <a:gd name="connsiteX4" fmla="*/ 9449551 w 11696817"/>
              <a:gd name="connsiteY4" fmla="*/ 5423799 h 5423799"/>
              <a:gd name="connsiteX5" fmla="*/ 0 w 11696817"/>
              <a:gd name="connsiteY5" fmla="*/ 5422900 h 5423799"/>
              <a:gd name="connsiteX6" fmla="*/ 0 w 11696817"/>
              <a:gd name="connsiteY6" fmla="*/ 0 h 5423799"/>
              <a:gd name="connsiteX7" fmla="*/ 0 w 11696817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0772"/>
              <a:gd name="connsiteY0" fmla="*/ 5422900 h 5423799"/>
              <a:gd name="connsiteX1" fmla="*/ 0 w 11690772"/>
              <a:gd name="connsiteY1" fmla="*/ 0 h 5423799"/>
              <a:gd name="connsiteX2" fmla="*/ 11684000 w 11690772"/>
              <a:gd name="connsiteY2" fmla="*/ 0 h 5423799"/>
              <a:gd name="connsiteX3" fmla="*/ 11690560 w 11690772"/>
              <a:gd name="connsiteY3" fmla="*/ 3825519 h 5423799"/>
              <a:gd name="connsiteX4" fmla="*/ 9449551 w 11690772"/>
              <a:gd name="connsiteY4" fmla="*/ 5423799 h 5423799"/>
              <a:gd name="connsiteX5" fmla="*/ 0 w 11690772"/>
              <a:gd name="connsiteY5" fmla="*/ 5422900 h 5423799"/>
              <a:gd name="connsiteX6" fmla="*/ 0 w 11690772"/>
              <a:gd name="connsiteY6" fmla="*/ 0 h 5423799"/>
              <a:gd name="connsiteX7" fmla="*/ 0 w 11690772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1776"/>
              <a:gd name="connsiteY0" fmla="*/ 5422900 h 5423799"/>
              <a:gd name="connsiteX1" fmla="*/ 0 w 11691776"/>
              <a:gd name="connsiteY1" fmla="*/ 0 h 5423799"/>
              <a:gd name="connsiteX2" fmla="*/ 11684000 w 11691776"/>
              <a:gd name="connsiteY2" fmla="*/ 0 h 5423799"/>
              <a:gd name="connsiteX3" fmla="*/ 11690560 w 11691776"/>
              <a:gd name="connsiteY3" fmla="*/ 3825519 h 5423799"/>
              <a:gd name="connsiteX4" fmla="*/ 9449551 w 11691776"/>
              <a:gd name="connsiteY4" fmla="*/ 5423799 h 5423799"/>
              <a:gd name="connsiteX5" fmla="*/ 0 w 11691776"/>
              <a:gd name="connsiteY5" fmla="*/ 5422900 h 5423799"/>
              <a:gd name="connsiteX6" fmla="*/ 0 w 11691776"/>
              <a:gd name="connsiteY6" fmla="*/ 0 h 5423799"/>
              <a:gd name="connsiteX7" fmla="*/ 0 w 11691776"/>
              <a:gd name="connsiteY7" fmla="*/ 5422900 h 5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91776" h="5423799">
                <a:moveTo>
                  <a:pt x="0" y="5422900"/>
                </a:moveTo>
                <a:lnTo>
                  <a:pt x="0" y="0"/>
                </a:lnTo>
                <a:lnTo>
                  <a:pt x="11684000" y="0"/>
                </a:lnTo>
                <a:cubicBezTo>
                  <a:pt x="11698058" y="1771685"/>
                  <a:pt x="11688299" y="3238522"/>
                  <a:pt x="11690560" y="3825519"/>
                </a:cubicBezTo>
                <a:cubicBezTo>
                  <a:pt x="11692821" y="4412516"/>
                  <a:pt x="11455128" y="5424269"/>
                  <a:pt x="9449551" y="5423799"/>
                </a:cubicBezTo>
                <a:lnTo>
                  <a:pt x="0" y="5422900"/>
                </a:lnTo>
                <a:lnTo>
                  <a:pt x="0" y="0"/>
                </a:lnTo>
                <a:lnTo>
                  <a:pt x="0" y="5422900"/>
                </a:lnTo>
                <a:close/>
              </a:path>
            </a:pathLst>
          </a:custGeom>
          <a:gradFill>
            <a:gsLst>
              <a:gs pos="18000">
                <a:srgbClr val="7D0063"/>
              </a:gs>
              <a:gs pos="0">
                <a:srgbClr val="7D0063"/>
              </a:gs>
              <a:gs pos="100000">
                <a:srgbClr val="A873A9"/>
              </a:gs>
            </a:gsLst>
            <a:lin ang="2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33067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35092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28000" y="3718302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_Date</a:t>
            </a:r>
            <a:endParaRPr lang="en-US" noProof="0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031" y="4716307"/>
            <a:ext cx="1295807" cy="202278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51" y="4620178"/>
            <a:ext cx="1450719" cy="2668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1535112"/>
            <a:ext cx="6162676" cy="12188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112496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04825" y="380999"/>
            <a:ext cx="8135938" cy="698501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tx1"/>
                </a:solidFill>
              </a:defRPr>
            </a:lvl1pPr>
          </a:lstStyle>
          <a:p>
            <a:pPr marL="0" marR="0" lvl="0" indent="0" algn="l" defTabSz="9142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noProof="0" dirty="0" smtClean="0"/>
              <a:t>Click to add title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04825" y="1217614"/>
            <a:ext cx="8135938" cy="3460750"/>
          </a:xfrm>
          <a:prstGeom prst="rect">
            <a:avLst/>
          </a:prstGeom>
        </p:spPr>
        <p:txBody>
          <a:bodyPr lIns="0" tIns="0" rIns="0" bIns="0" spcCol="385658"/>
          <a:lstStyle>
            <a:lvl1pPr marL="161946" indent="-161946">
              <a:lnSpc>
                <a:spcPts val="1620"/>
              </a:lnSpc>
              <a:spcBef>
                <a:spcPts val="0"/>
              </a:spcBef>
              <a:defRPr sz="1300"/>
            </a:lvl1pPr>
            <a:lvl2pPr marL="323893" indent="-134955">
              <a:lnSpc>
                <a:spcPts val="16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200"/>
            </a:lvl2pPr>
            <a:lvl3pPr marL="431856" indent="-107964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/>
            </a:lvl3pPr>
            <a:lvl4pPr marL="593803" indent="-160691">
              <a:lnSpc>
                <a:spcPts val="16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000"/>
            </a:lvl4pPr>
            <a:lvl5pPr marL="701766" indent="-107964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/>
            </a:lvl5pPr>
            <a:lvl6pPr marL="1156975" indent="-204078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6pPr>
            <a:lvl7pPr marL="1349803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7pPr>
            <a:lvl8pPr marL="1542633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8pPr>
            <a:lvl9pPr marL="1735462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4870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4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6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41111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217614"/>
            <a:ext cx="3816350" cy="3460750"/>
          </a:xfrm>
        </p:spPr>
        <p:txBody>
          <a:bodyPr/>
          <a:lstStyle>
            <a:lvl1pPr marL="162000" indent="-162000">
              <a:lnSpc>
                <a:spcPts val="1620"/>
              </a:lnSpc>
              <a:spcBef>
                <a:spcPts val="0"/>
              </a:spcBef>
              <a:defRPr sz="1300"/>
            </a:lvl1pPr>
            <a:lvl2pPr marL="324000" indent="-136800">
              <a:lnSpc>
                <a:spcPts val="1620"/>
              </a:lnSpc>
              <a:spcBef>
                <a:spcPts val="0"/>
              </a:spcBef>
              <a:defRPr sz="1200"/>
            </a:lvl2pPr>
            <a:lvl3pPr marL="432000" indent="-108000">
              <a:lnSpc>
                <a:spcPts val="1620"/>
              </a:lnSpc>
              <a:spcBef>
                <a:spcPts val="0"/>
              </a:spcBef>
              <a:defRPr sz="1000"/>
            </a:lvl3pPr>
            <a:lvl4pPr marL="594000" indent="-162000">
              <a:lnSpc>
                <a:spcPts val="1620"/>
              </a:lnSpc>
              <a:spcBef>
                <a:spcPts val="0"/>
              </a:spcBef>
              <a:defRPr sz="1000"/>
            </a:lvl4pPr>
            <a:lvl5pPr marL="702000" indent="-108000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824413" y="1217614"/>
            <a:ext cx="3816350" cy="3460750"/>
          </a:xfrm>
        </p:spPr>
        <p:txBody>
          <a:bodyPr/>
          <a:lstStyle>
            <a:lvl1pPr marL="162000" indent="-162000">
              <a:lnSpc>
                <a:spcPts val="1620"/>
              </a:lnSpc>
              <a:spcBef>
                <a:spcPts val="0"/>
              </a:spcBef>
              <a:defRPr sz="1300"/>
            </a:lvl1pPr>
            <a:lvl2pPr marL="324000" indent="-136800">
              <a:lnSpc>
                <a:spcPts val="1620"/>
              </a:lnSpc>
              <a:spcBef>
                <a:spcPts val="0"/>
              </a:spcBef>
              <a:defRPr sz="1200"/>
            </a:lvl2pPr>
            <a:lvl3pPr marL="432000" indent="-108000">
              <a:lnSpc>
                <a:spcPts val="1620"/>
              </a:lnSpc>
              <a:spcBef>
                <a:spcPts val="0"/>
              </a:spcBef>
              <a:defRPr sz="1000"/>
            </a:lvl3pPr>
            <a:lvl4pPr marL="594000" indent="-162000">
              <a:lnSpc>
                <a:spcPts val="1620"/>
              </a:lnSpc>
              <a:spcBef>
                <a:spcPts val="0"/>
              </a:spcBef>
              <a:defRPr sz="1000"/>
            </a:lvl4pPr>
            <a:lvl5pPr marL="702000" indent="-108000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504826" y="381001"/>
            <a:ext cx="8135938" cy="698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sp>
        <p:nvSpPr>
          <p:cNvPr id="12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4870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52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imag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3996001" y="381001"/>
            <a:ext cx="4644762" cy="698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/>
            </a:lvl1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3995935" y="1217612"/>
            <a:ext cx="4644828" cy="3460751"/>
          </a:xfrm>
          <a:prstGeom prst="rect">
            <a:avLst/>
          </a:prstGeom>
        </p:spPr>
        <p:txBody>
          <a:bodyPr lIns="0" tIns="0" rIns="0" bIns="0" spcCol="385658"/>
          <a:lstStyle>
            <a:lvl1pPr marL="161946" indent="-161946">
              <a:lnSpc>
                <a:spcPts val="1620"/>
              </a:lnSpc>
              <a:spcBef>
                <a:spcPts val="0"/>
              </a:spcBef>
              <a:defRPr sz="1300"/>
            </a:lvl1pPr>
            <a:lvl2pPr marL="323893" indent="-134955">
              <a:lnSpc>
                <a:spcPts val="16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200"/>
            </a:lvl2pPr>
            <a:lvl3pPr marL="431856" indent="-107964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/>
            </a:lvl3pPr>
            <a:lvl4pPr marL="593803" indent="-134955">
              <a:lnSpc>
                <a:spcPts val="16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000"/>
            </a:lvl4pPr>
            <a:lvl5pPr marL="701766" indent="-107964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/>
            </a:lvl5pPr>
            <a:lvl6pPr marL="1156975" indent="-204078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6pPr>
            <a:lvl7pPr marL="1349803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7pPr>
            <a:lvl8pPr marL="1542633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8pPr>
            <a:lvl9pPr marL="1735462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492500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4870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335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imag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4824" y="381001"/>
            <a:ext cx="4535511" cy="6984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/>
            </a:lvl1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651501" y="0"/>
            <a:ext cx="3492500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0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04825" y="1217614"/>
            <a:ext cx="4535576" cy="3460750"/>
          </a:xfrm>
          <a:prstGeom prst="rect">
            <a:avLst/>
          </a:prstGeom>
        </p:spPr>
        <p:txBody>
          <a:bodyPr lIns="0" tIns="0" rIns="0" bIns="0" spcCol="385658"/>
          <a:lstStyle>
            <a:lvl1pPr marL="161946" indent="-161946">
              <a:lnSpc>
                <a:spcPts val="1620"/>
              </a:lnSpc>
              <a:spcBef>
                <a:spcPts val="0"/>
              </a:spcBef>
              <a:defRPr sz="1300"/>
            </a:lvl1pPr>
            <a:lvl2pPr marL="323893" indent="-134955">
              <a:lnSpc>
                <a:spcPts val="16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200"/>
            </a:lvl2pPr>
            <a:lvl3pPr marL="431856" indent="-107964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/>
            </a:lvl3pPr>
            <a:lvl4pPr marL="593803" indent="-134955">
              <a:lnSpc>
                <a:spcPts val="16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000"/>
            </a:lvl4pPr>
            <a:lvl5pPr marL="701766" indent="-107964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000"/>
            </a:lvl5pPr>
            <a:lvl6pPr marL="1156975" indent="-204078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6pPr>
            <a:lvl7pPr marL="1349803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7pPr>
            <a:lvl8pPr marL="1542633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8pPr>
            <a:lvl9pPr marL="1735462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4870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5503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imag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4824" y="381001"/>
            <a:ext cx="8135939" cy="698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/>
            </a:lvl1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872147" y="1217612"/>
            <a:ext cx="2768616" cy="3460751"/>
          </a:xfrm>
          <a:prstGeom prst="rect">
            <a:avLst/>
          </a:prstGeom>
        </p:spPr>
        <p:txBody>
          <a:bodyPr lIns="0" tIns="0" rIns="0" bIns="0" spcCol="385658"/>
          <a:lstStyle>
            <a:lvl1pPr marL="134964" indent="-134964">
              <a:lnSpc>
                <a:spcPts val="1440"/>
              </a:lnSpc>
              <a:spcBef>
                <a:spcPts val="0"/>
              </a:spcBef>
              <a:defRPr sz="1200"/>
            </a:lvl1pPr>
            <a:lvl2pPr marL="296921" indent="-134964">
              <a:lnSpc>
                <a:spcPts val="144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000"/>
            </a:lvl2pPr>
            <a:lvl3pPr marL="404892" indent="-107971">
              <a:lnSpc>
                <a:spcPts val="144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900"/>
            </a:lvl3pPr>
            <a:lvl4pPr marL="566849" indent="-107971">
              <a:lnSpc>
                <a:spcPts val="144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900"/>
            </a:lvl4pPr>
            <a:lvl5pPr marL="674820" indent="-107971">
              <a:lnSpc>
                <a:spcPts val="144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900"/>
            </a:lvl5pPr>
            <a:lvl6pPr marL="1156975" indent="-204078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6pPr>
            <a:lvl7pPr marL="1349803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7pPr>
            <a:lvl8pPr marL="1542633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8pPr>
            <a:lvl9pPr marL="1735462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2" y="1217612"/>
            <a:ext cx="5656880" cy="34607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4870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0799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imag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504825" y="381001"/>
            <a:ext cx="8135938" cy="6984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400"/>
            </a:lvl1pPr>
          </a:lstStyle>
          <a:p>
            <a:pPr lvl="0"/>
            <a:r>
              <a:rPr lang="en-US" noProof="0" dirty="0" smtClean="0"/>
              <a:t>Click to add title</a:t>
            </a:r>
            <a:endParaRPr lang="en-US" noProof="0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502617" y="1217614"/>
            <a:ext cx="5641383" cy="3460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2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04825" y="1217612"/>
            <a:ext cx="2757568" cy="3460751"/>
          </a:xfrm>
          <a:prstGeom prst="rect">
            <a:avLst/>
          </a:prstGeom>
        </p:spPr>
        <p:txBody>
          <a:bodyPr lIns="0" tIns="0" rIns="0" bIns="0" spcCol="385658"/>
          <a:lstStyle>
            <a:lvl1pPr marL="134964" indent="-134964">
              <a:lnSpc>
                <a:spcPts val="1440"/>
              </a:lnSpc>
              <a:spcBef>
                <a:spcPts val="0"/>
              </a:spcBef>
              <a:defRPr sz="1200"/>
            </a:lvl1pPr>
            <a:lvl2pPr marL="296921" indent="-134964">
              <a:lnSpc>
                <a:spcPts val="144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000"/>
            </a:lvl2pPr>
            <a:lvl3pPr marL="404892" indent="-107971">
              <a:lnSpc>
                <a:spcPts val="144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900"/>
            </a:lvl3pPr>
            <a:lvl4pPr marL="566849" indent="-107971">
              <a:lnSpc>
                <a:spcPts val="144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900"/>
            </a:lvl4pPr>
            <a:lvl5pPr marL="674820" indent="-107971">
              <a:lnSpc>
                <a:spcPts val="144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900"/>
            </a:lvl5pPr>
            <a:lvl6pPr marL="1156975" indent="-204078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6pPr>
            <a:lvl7pPr marL="1349803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7pPr>
            <a:lvl8pPr marL="1542633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8pPr>
            <a:lvl9pPr marL="1735462" indent="-192829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9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4870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9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21972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04825" y="3753002"/>
            <a:ext cx="3816350" cy="925362"/>
          </a:xfrm>
          <a:prstGeom prst="rect">
            <a:avLst/>
          </a:prstGeom>
        </p:spPr>
        <p:txBody>
          <a:bodyPr lIns="0" tIns="0" rIns="0" bIns="0"/>
          <a:lstStyle>
            <a:lvl1pPr marL="134964" indent="-134964">
              <a:lnSpc>
                <a:spcPts val="1440"/>
              </a:lnSpc>
              <a:spcBef>
                <a:spcPts val="0"/>
              </a:spcBef>
              <a:defRPr sz="1200" baseline="0"/>
            </a:lvl1pPr>
            <a:lvl2pPr marL="296921" indent="-134964">
              <a:lnSpc>
                <a:spcPts val="144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000"/>
            </a:lvl2pPr>
            <a:lvl3pPr marL="404892" indent="-134964">
              <a:lnSpc>
                <a:spcPts val="144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900"/>
            </a:lvl3pPr>
            <a:lvl4pPr marL="566849" indent="-107971" algn="l" defTabSz="816310" rtl="0" eaLnBrk="1" latinLnBrk="0" hangingPunct="1">
              <a:lnSpc>
                <a:spcPts val="144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lang="de-DE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74820" indent="-107971">
              <a:lnSpc>
                <a:spcPts val="144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900"/>
            </a:lvl5pPr>
            <a:lvl6pPr marL="321382" indent="-160691">
              <a:spcBef>
                <a:spcPts val="0"/>
              </a:spcBef>
              <a:buFont typeface="Calibri" panose="020F0502020204030204" pitchFamily="34" charset="0"/>
              <a:buChar char="─"/>
              <a:defRPr sz="1400"/>
            </a:lvl6pPr>
            <a:lvl7pPr marL="321382" indent="-160691">
              <a:spcBef>
                <a:spcPts val="0"/>
              </a:spcBef>
              <a:buFont typeface="Calibri" panose="020F0502020204030204" pitchFamily="34" charset="0"/>
              <a:buChar char="─"/>
              <a:defRPr sz="1400"/>
            </a:lvl7pPr>
            <a:lvl8pPr marL="321382" indent="-160691">
              <a:spcBef>
                <a:spcPts val="0"/>
              </a:spcBef>
              <a:buFont typeface="Calibri" panose="020F0502020204030204" pitchFamily="34" charset="0"/>
              <a:buChar char="─"/>
              <a:defRPr sz="1400"/>
            </a:lvl8pPr>
            <a:lvl9pPr marL="321382" indent="-160691">
              <a:spcBef>
                <a:spcPts val="0"/>
              </a:spcBef>
              <a:buFont typeface="Calibri" panose="020F0502020204030204" pitchFamily="34" charset="0"/>
              <a:buChar char="─"/>
              <a:defRPr sz="1400"/>
            </a:lvl9pPr>
          </a:lstStyle>
          <a:p>
            <a:pPr lvl="0"/>
            <a:r>
              <a:rPr lang="en-US" noProof="0" dirty="0" smtClean="0"/>
              <a:t>Click to add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4"/>
            <a:endParaRPr lang="en-US" sz="1400" noProof="0" dirty="0" smtClean="0"/>
          </a:p>
        </p:txBody>
      </p:sp>
      <p:sp>
        <p:nvSpPr>
          <p:cNvPr id="9" name="Textplatzhalter 2"/>
          <p:cNvSpPr>
            <a:spLocks noGrp="1"/>
          </p:cNvSpPr>
          <p:nvPr>
            <p:ph type="body" sz="quarter" idx="14" hasCustomPrompt="1"/>
          </p:nvPr>
        </p:nvSpPr>
        <p:spPr>
          <a:xfrm>
            <a:off x="4824413" y="3753002"/>
            <a:ext cx="3816350" cy="925362"/>
          </a:xfrm>
          <a:prstGeom prst="rect">
            <a:avLst/>
          </a:prstGeom>
        </p:spPr>
        <p:txBody>
          <a:bodyPr lIns="0" tIns="0" rIns="0" bIns="0"/>
          <a:lstStyle>
            <a:lvl1pPr marL="134964" indent="-134964">
              <a:lnSpc>
                <a:spcPts val="1440"/>
              </a:lnSpc>
              <a:spcBef>
                <a:spcPts val="0"/>
              </a:spcBef>
              <a:defRPr sz="1200" baseline="0"/>
            </a:lvl1pPr>
            <a:lvl2pPr marL="296921" indent="-134964">
              <a:lnSpc>
                <a:spcPts val="144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1000"/>
            </a:lvl2pPr>
            <a:lvl3pPr marL="404892" indent="-107971">
              <a:lnSpc>
                <a:spcPts val="144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900"/>
            </a:lvl3pPr>
            <a:lvl4pPr marL="566849" indent="-107971" algn="l" defTabSz="816310" rtl="0" eaLnBrk="1" latinLnBrk="0" hangingPunct="1">
              <a:lnSpc>
                <a:spcPts val="144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lang="de-DE" sz="9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74820" indent="-107971">
              <a:lnSpc>
                <a:spcPts val="144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900"/>
            </a:lvl5pPr>
            <a:lvl6pPr marL="321382" indent="-160691">
              <a:spcBef>
                <a:spcPts val="0"/>
              </a:spcBef>
              <a:buFont typeface="Calibri" panose="020F0502020204030204" pitchFamily="34" charset="0"/>
              <a:buChar char="─"/>
              <a:defRPr sz="1400"/>
            </a:lvl6pPr>
            <a:lvl7pPr marL="321382" indent="-160691">
              <a:spcBef>
                <a:spcPts val="0"/>
              </a:spcBef>
              <a:buFont typeface="Calibri" panose="020F0502020204030204" pitchFamily="34" charset="0"/>
              <a:buChar char="─"/>
              <a:defRPr sz="1400"/>
            </a:lvl7pPr>
            <a:lvl8pPr marL="321382" indent="-160691">
              <a:spcBef>
                <a:spcPts val="0"/>
              </a:spcBef>
              <a:buFont typeface="Calibri" panose="020F0502020204030204" pitchFamily="34" charset="0"/>
              <a:buChar char="─"/>
              <a:defRPr sz="1400"/>
            </a:lvl8pPr>
            <a:lvl9pPr marL="321382" indent="-160691">
              <a:spcBef>
                <a:spcPts val="0"/>
              </a:spcBef>
              <a:buFont typeface="Calibri" panose="020F0502020204030204" pitchFamily="34" charset="0"/>
              <a:buChar char="─"/>
              <a:defRPr sz="1400"/>
            </a:lvl9pPr>
          </a:lstStyle>
          <a:p>
            <a:pPr lvl="0"/>
            <a:r>
              <a:rPr lang="en-US" noProof="0" dirty="0" smtClean="0"/>
              <a:t>Click to add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sz="1400" noProof="0" dirty="0" smtClean="0"/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04825" y="381001"/>
            <a:ext cx="8135938" cy="698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504825" y="1217613"/>
            <a:ext cx="3816350" cy="23463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824413" y="1217613"/>
            <a:ext cx="3816350" cy="23463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4870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1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52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81898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504824" y="1217614"/>
            <a:ext cx="8135939" cy="3460750"/>
          </a:xfrm>
          <a:prstGeom prst="rect">
            <a:avLst/>
          </a:prstGeom>
        </p:spPr>
        <p:txBody>
          <a:bodyPr lIns="91428" tIns="45714" rIns="91428" bIns="45714"/>
          <a:lstStyle>
            <a:lvl1pPr marL="0" indent="0">
              <a:buNone/>
              <a:defRPr sz="14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04824" y="381000"/>
            <a:ext cx="8135939" cy="6985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  <a:p>
            <a:pPr lvl="0"/>
            <a:endParaRPr lang="en-US" noProof="0" dirty="0" smtClean="0"/>
          </a:p>
        </p:txBody>
      </p:sp>
      <p:sp>
        <p:nvSpPr>
          <p:cNvPr id="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4870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5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4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3110934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107504" y="4677984"/>
            <a:ext cx="900100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US" dirty="0"/>
          </a:p>
        </p:txBody>
      </p:sp>
      <p:sp>
        <p:nvSpPr>
          <p:cNvPr id="14" name="Rechteck 17"/>
          <p:cNvSpPr/>
          <p:nvPr userDrawn="1"/>
        </p:nvSpPr>
        <p:spPr bwMode="gray">
          <a:xfrm>
            <a:off x="208305" y="211884"/>
            <a:ext cx="8741092" cy="4050759"/>
          </a:xfrm>
          <a:custGeom>
            <a:avLst/>
            <a:gdLst>
              <a:gd name="connsiteX0" fmla="*/ 0 w 11684000"/>
              <a:gd name="connsiteY0" fmla="*/ 0 h 5422900"/>
              <a:gd name="connsiteX1" fmla="*/ 11684000 w 11684000"/>
              <a:gd name="connsiteY1" fmla="*/ 0 h 5422900"/>
              <a:gd name="connsiteX2" fmla="*/ 11684000 w 11684000"/>
              <a:gd name="connsiteY2" fmla="*/ 5422900 h 5422900"/>
              <a:gd name="connsiteX3" fmla="*/ 0 w 11684000"/>
              <a:gd name="connsiteY3" fmla="*/ 5422900 h 5422900"/>
              <a:gd name="connsiteX4" fmla="*/ 0 w 11684000"/>
              <a:gd name="connsiteY4" fmla="*/ 0 h 5422900"/>
              <a:gd name="connsiteX0" fmla="*/ 11684000 w 11684000"/>
              <a:gd name="connsiteY0" fmla="*/ 0 h 5422900"/>
              <a:gd name="connsiteX1" fmla="*/ 11684000 w 11684000"/>
              <a:gd name="connsiteY1" fmla="*/ 5422900 h 5422900"/>
              <a:gd name="connsiteX2" fmla="*/ 0 w 11684000"/>
              <a:gd name="connsiteY2" fmla="*/ 5422900 h 5422900"/>
              <a:gd name="connsiteX3" fmla="*/ 0 w 11684000"/>
              <a:gd name="connsiteY3" fmla="*/ 0 h 5422900"/>
              <a:gd name="connsiteX0" fmla="*/ 11684000 w 11684000"/>
              <a:gd name="connsiteY0" fmla="*/ 5422900 h 5422900"/>
              <a:gd name="connsiteX1" fmla="*/ 0 w 11684000"/>
              <a:gd name="connsiteY1" fmla="*/ 5422900 h 5422900"/>
              <a:gd name="connsiteX2" fmla="*/ 0 w 11684000"/>
              <a:gd name="connsiteY2" fmla="*/ 0 h 5422900"/>
              <a:gd name="connsiteX0" fmla="*/ 0 w 0"/>
              <a:gd name="connsiteY0" fmla="*/ 5422900 h 5422900"/>
              <a:gd name="connsiteX1" fmla="*/ 0 w 0"/>
              <a:gd name="connsiteY1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6" fmla="*/ 0 w 11693254"/>
              <a:gd name="connsiteY6" fmla="*/ 0 h 5426347"/>
              <a:gd name="connsiteX0" fmla="*/ 0 w 11684000"/>
              <a:gd name="connsiteY0" fmla="*/ 5422900 h 5422928"/>
              <a:gd name="connsiteX1" fmla="*/ 0 w 11684000"/>
              <a:gd name="connsiteY1" fmla="*/ 0 h 5422928"/>
              <a:gd name="connsiteX2" fmla="*/ 11684000 w 11684000"/>
              <a:gd name="connsiteY2" fmla="*/ 0 h 5422928"/>
              <a:gd name="connsiteX3" fmla="*/ 11684000 w 11684000"/>
              <a:gd name="connsiteY3" fmla="*/ 3992700 h 5422928"/>
              <a:gd name="connsiteX4" fmla="*/ 9202350 w 11684000"/>
              <a:gd name="connsiteY4" fmla="*/ 5422900 h 5422928"/>
              <a:gd name="connsiteX5" fmla="*/ 0 w 11684000"/>
              <a:gd name="connsiteY5" fmla="*/ 5422900 h 5422928"/>
              <a:gd name="connsiteX6" fmla="*/ 0 w 11684000"/>
              <a:gd name="connsiteY6" fmla="*/ 0 h 5422928"/>
              <a:gd name="connsiteX7" fmla="*/ 0 w 11684000"/>
              <a:gd name="connsiteY7" fmla="*/ 5422900 h 5422928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66747 w 11684000"/>
              <a:gd name="connsiteY3" fmla="*/ 3837424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2632441"/>
              <a:gd name="connsiteY0" fmla="*/ 5422900 h 5422900"/>
              <a:gd name="connsiteX1" fmla="*/ 0 w 12632441"/>
              <a:gd name="connsiteY1" fmla="*/ 0 h 5422900"/>
              <a:gd name="connsiteX2" fmla="*/ 11684000 w 12632441"/>
              <a:gd name="connsiteY2" fmla="*/ 0 h 5422900"/>
              <a:gd name="connsiteX3" fmla="*/ 11666747 w 12632441"/>
              <a:gd name="connsiteY3" fmla="*/ 3837424 h 5422900"/>
              <a:gd name="connsiteX4" fmla="*/ 9435263 w 12632441"/>
              <a:gd name="connsiteY4" fmla="*/ 5414273 h 5422900"/>
              <a:gd name="connsiteX5" fmla="*/ 0 w 12632441"/>
              <a:gd name="connsiteY5" fmla="*/ 5422900 h 5422900"/>
              <a:gd name="connsiteX6" fmla="*/ 0 w 12632441"/>
              <a:gd name="connsiteY6" fmla="*/ 0 h 5422900"/>
              <a:gd name="connsiteX7" fmla="*/ 0 w 12632441"/>
              <a:gd name="connsiteY7" fmla="*/ 5422900 h 5422900"/>
              <a:gd name="connsiteX0" fmla="*/ 0 w 11841232"/>
              <a:gd name="connsiteY0" fmla="*/ 5422900 h 5422900"/>
              <a:gd name="connsiteX1" fmla="*/ 0 w 11841232"/>
              <a:gd name="connsiteY1" fmla="*/ 0 h 5422900"/>
              <a:gd name="connsiteX2" fmla="*/ 11684000 w 11841232"/>
              <a:gd name="connsiteY2" fmla="*/ 0 h 5422900"/>
              <a:gd name="connsiteX3" fmla="*/ 11666747 w 11841232"/>
              <a:gd name="connsiteY3" fmla="*/ 3837424 h 5422900"/>
              <a:gd name="connsiteX4" fmla="*/ 9435263 w 11841232"/>
              <a:gd name="connsiteY4" fmla="*/ 5414273 h 5422900"/>
              <a:gd name="connsiteX5" fmla="*/ 0 w 11841232"/>
              <a:gd name="connsiteY5" fmla="*/ 5422900 h 5422900"/>
              <a:gd name="connsiteX6" fmla="*/ 0 w 11841232"/>
              <a:gd name="connsiteY6" fmla="*/ 0 h 5422900"/>
              <a:gd name="connsiteX7" fmla="*/ 0 w 11841232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6404"/>
              <a:gd name="connsiteX1" fmla="*/ 0 w 11693186"/>
              <a:gd name="connsiteY1" fmla="*/ 0 h 5426404"/>
              <a:gd name="connsiteX2" fmla="*/ 11684000 w 11693186"/>
              <a:gd name="connsiteY2" fmla="*/ 0 h 5426404"/>
              <a:gd name="connsiteX3" fmla="*/ 11666747 w 11693186"/>
              <a:gd name="connsiteY3" fmla="*/ 3837424 h 5426404"/>
              <a:gd name="connsiteX4" fmla="*/ 9435263 w 11693186"/>
              <a:gd name="connsiteY4" fmla="*/ 5414273 h 5426404"/>
              <a:gd name="connsiteX5" fmla="*/ 0 w 11693186"/>
              <a:gd name="connsiteY5" fmla="*/ 5422900 h 5426404"/>
              <a:gd name="connsiteX6" fmla="*/ 0 w 11693186"/>
              <a:gd name="connsiteY6" fmla="*/ 0 h 5426404"/>
              <a:gd name="connsiteX7" fmla="*/ 0 w 11693186"/>
              <a:gd name="connsiteY7" fmla="*/ 5422900 h 5426404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88715"/>
              <a:gd name="connsiteY0" fmla="*/ 5422900 h 5422900"/>
              <a:gd name="connsiteX1" fmla="*/ 0 w 11688715"/>
              <a:gd name="connsiteY1" fmla="*/ 0 h 5422900"/>
              <a:gd name="connsiteX2" fmla="*/ 11684000 w 11688715"/>
              <a:gd name="connsiteY2" fmla="*/ 0 h 5422900"/>
              <a:gd name="connsiteX3" fmla="*/ 11666747 w 11688715"/>
              <a:gd name="connsiteY3" fmla="*/ 3837424 h 5422900"/>
              <a:gd name="connsiteX4" fmla="*/ 9435263 w 11688715"/>
              <a:gd name="connsiteY4" fmla="*/ 5414273 h 5422900"/>
              <a:gd name="connsiteX5" fmla="*/ 0 w 11688715"/>
              <a:gd name="connsiteY5" fmla="*/ 5422900 h 5422900"/>
              <a:gd name="connsiteX6" fmla="*/ 0 w 11688715"/>
              <a:gd name="connsiteY6" fmla="*/ 0 h 5422900"/>
              <a:gd name="connsiteX7" fmla="*/ 0 w 11688715"/>
              <a:gd name="connsiteY7" fmla="*/ 5422900 h 5422900"/>
              <a:gd name="connsiteX0" fmla="*/ 0 w 11696817"/>
              <a:gd name="connsiteY0" fmla="*/ 5422900 h 5533160"/>
              <a:gd name="connsiteX1" fmla="*/ 0 w 11696817"/>
              <a:gd name="connsiteY1" fmla="*/ 0 h 5533160"/>
              <a:gd name="connsiteX2" fmla="*/ 11684000 w 11696817"/>
              <a:gd name="connsiteY2" fmla="*/ 0 h 5533160"/>
              <a:gd name="connsiteX3" fmla="*/ 11690560 w 11696817"/>
              <a:gd name="connsiteY3" fmla="*/ 3839806 h 5533160"/>
              <a:gd name="connsiteX4" fmla="*/ 9435263 w 11696817"/>
              <a:gd name="connsiteY4" fmla="*/ 5414273 h 5533160"/>
              <a:gd name="connsiteX5" fmla="*/ 0 w 11696817"/>
              <a:gd name="connsiteY5" fmla="*/ 5422900 h 5533160"/>
              <a:gd name="connsiteX6" fmla="*/ 0 w 11696817"/>
              <a:gd name="connsiteY6" fmla="*/ 0 h 5533160"/>
              <a:gd name="connsiteX7" fmla="*/ 0 w 11696817"/>
              <a:gd name="connsiteY7" fmla="*/ 5422900 h 5533160"/>
              <a:gd name="connsiteX0" fmla="*/ 0 w 11696817"/>
              <a:gd name="connsiteY0" fmla="*/ 5422900 h 5534218"/>
              <a:gd name="connsiteX1" fmla="*/ 0 w 11696817"/>
              <a:gd name="connsiteY1" fmla="*/ 0 h 5534218"/>
              <a:gd name="connsiteX2" fmla="*/ 11684000 w 11696817"/>
              <a:gd name="connsiteY2" fmla="*/ 0 h 5534218"/>
              <a:gd name="connsiteX3" fmla="*/ 11690560 w 11696817"/>
              <a:gd name="connsiteY3" fmla="*/ 3825519 h 5534218"/>
              <a:gd name="connsiteX4" fmla="*/ 9435263 w 11696817"/>
              <a:gd name="connsiteY4" fmla="*/ 5414273 h 5534218"/>
              <a:gd name="connsiteX5" fmla="*/ 0 w 11696817"/>
              <a:gd name="connsiteY5" fmla="*/ 5422900 h 5534218"/>
              <a:gd name="connsiteX6" fmla="*/ 0 w 11696817"/>
              <a:gd name="connsiteY6" fmla="*/ 0 h 5534218"/>
              <a:gd name="connsiteX7" fmla="*/ 0 w 11696817"/>
              <a:gd name="connsiteY7" fmla="*/ 5422900 h 5534218"/>
              <a:gd name="connsiteX0" fmla="*/ 0 w 11692048"/>
              <a:gd name="connsiteY0" fmla="*/ 5422900 h 5534218"/>
              <a:gd name="connsiteX1" fmla="*/ 0 w 11692048"/>
              <a:gd name="connsiteY1" fmla="*/ 0 h 5534218"/>
              <a:gd name="connsiteX2" fmla="*/ 11684000 w 11692048"/>
              <a:gd name="connsiteY2" fmla="*/ 0 h 5534218"/>
              <a:gd name="connsiteX3" fmla="*/ 11690560 w 11692048"/>
              <a:gd name="connsiteY3" fmla="*/ 3825519 h 5534218"/>
              <a:gd name="connsiteX4" fmla="*/ 9435263 w 11692048"/>
              <a:gd name="connsiteY4" fmla="*/ 5414273 h 5534218"/>
              <a:gd name="connsiteX5" fmla="*/ 0 w 11692048"/>
              <a:gd name="connsiteY5" fmla="*/ 5422900 h 5534218"/>
              <a:gd name="connsiteX6" fmla="*/ 0 w 11692048"/>
              <a:gd name="connsiteY6" fmla="*/ 0 h 5534218"/>
              <a:gd name="connsiteX7" fmla="*/ 0 w 11692048"/>
              <a:gd name="connsiteY7" fmla="*/ 5422900 h 5534218"/>
              <a:gd name="connsiteX0" fmla="*/ 0 w 11692048"/>
              <a:gd name="connsiteY0" fmla="*/ 5422900 h 5422900"/>
              <a:gd name="connsiteX1" fmla="*/ 0 w 11692048"/>
              <a:gd name="connsiteY1" fmla="*/ 0 h 5422900"/>
              <a:gd name="connsiteX2" fmla="*/ 11684000 w 11692048"/>
              <a:gd name="connsiteY2" fmla="*/ 0 h 5422900"/>
              <a:gd name="connsiteX3" fmla="*/ 11690560 w 11692048"/>
              <a:gd name="connsiteY3" fmla="*/ 3825519 h 5422900"/>
              <a:gd name="connsiteX4" fmla="*/ 9435263 w 11692048"/>
              <a:gd name="connsiteY4" fmla="*/ 5414273 h 5422900"/>
              <a:gd name="connsiteX5" fmla="*/ 0 w 11692048"/>
              <a:gd name="connsiteY5" fmla="*/ 5422900 h 5422900"/>
              <a:gd name="connsiteX6" fmla="*/ 0 w 11692048"/>
              <a:gd name="connsiteY6" fmla="*/ 0 h 5422900"/>
              <a:gd name="connsiteX7" fmla="*/ 0 w 11692048"/>
              <a:gd name="connsiteY7" fmla="*/ 5422900 h 5422900"/>
              <a:gd name="connsiteX0" fmla="*/ 0 w 11858915"/>
              <a:gd name="connsiteY0" fmla="*/ 5422900 h 5422900"/>
              <a:gd name="connsiteX1" fmla="*/ 0 w 11858915"/>
              <a:gd name="connsiteY1" fmla="*/ 0 h 5422900"/>
              <a:gd name="connsiteX2" fmla="*/ 11684000 w 11858915"/>
              <a:gd name="connsiteY2" fmla="*/ 0 h 5422900"/>
              <a:gd name="connsiteX3" fmla="*/ 11690560 w 11858915"/>
              <a:gd name="connsiteY3" fmla="*/ 3825519 h 5422900"/>
              <a:gd name="connsiteX4" fmla="*/ 9430501 w 11858915"/>
              <a:gd name="connsiteY4" fmla="*/ 5421417 h 5422900"/>
              <a:gd name="connsiteX5" fmla="*/ 0 w 11858915"/>
              <a:gd name="connsiteY5" fmla="*/ 5422900 h 5422900"/>
              <a:gd name="connsiteX6" fmla="*/ 0 w 11858915"/>
              <a:gd name="connsiteY6" fmla="*/ 0 h 5422900"/>
              <a:gd name="connsiteX7" fmla="*/ 0 w 11858915"/>
              <a:gd name="connsiteY7" fmla="*/ 5422900 h 5422900"/>
              <a:gd name="connsiteX0" fmla="*/ 0 w 11857504"/>
              <a:gd name="connsiteY0" fmla="*/ 5422900 h 5423904"/>
              <a:gd name="connsiteX1" fmla="*/ 0 w 11857504"/>
              <a:gd name="connsiteY1" fmla="*/ 0 h 5423904"/>
              <a:gd name="connsiteX2" fmla="*/ 11684000 w 11857504"/>
              <a:gd name="connsiteY2" fmla="*/ 0 h 5423904"/>
              <a:gd name="connsiteX3" fmla="*/ 11690560 w 11857504"/>
              <a:gd name="connsiteY3" fmla="*/ 3825519 h 5423904"/>
              <a:gd name="connsiteX4" fmla="*/ 9449551 w 11857504"/>
              <a:gd name="connsiteY4" fmla="*/ 5423799 h 5423904"/>
              <a:gd name="connsiteX5" fmla="*/ 0 w 11857504"/>
              <a:gd name="connsiteY5" fmla="*/ 5422900 h 5423904"/>
              <a:gd name="connsiteX6" fmla="*/ 0 w 11857504"/>
              <a:gd name="connsiteY6" fmla="*/ 0 h 5423904"/>
              <a:gd name="connsiteX7" fmla="*/ 0 w 11857504"/>
              <a:gd name="connsiteY7" fmla="*/ 5422900 h 5423904"/>
              <a:gd name="connsiteX0" fmla="*/ 0 w 11857504"/>
              <a:gd name="connsiteY0" fmla="*/ 5422900 h 5423799"/>
              <a:gd name="connsiteX1" fmla="*/ 0 w 11857504"/>
              <a:gd name="connsiteY1" fmla="*/ 0 h 5423799"/>
              <a:gd name="connsiteX2" fmla="*/ 11684000 w 11857504"/>
              <a:gd name="connsiteY2" fmla="*/ 0 h 5423799"/>
              <a:gd name="connsiteX3" fmla="*/ 11690560 w 11857504"/>
              <a:gd name="connsiteY3" fmla="*/ 3825519 h 5423799"/>
              <a:gd name="connsiteX4" fmla="*/ 9449551 w 11857504"/>
              <a:gd name="connsiteY4" fmla="*/ 5423799 h 5423799"/>
              <a:gd name="connsiteX5" fmla="*/ 0 w 11857504"/>
              <a:gd name="connsiteY5" fmla="*/ 5422900 h 5423799"/>
              <a:gd name="connsiteX6" fmla="*/ 0 w 11857504"/>
              <a:gd name="connsiteY6" fmla="*/ 0 h 5423799"/>
              <a:gd name="connsiteX7" fmla="*/ 0 w 11857504"/>
              <a:gd name="connsiteY7" fmla="*/ 5422900 h 5423799"/>
              <a:gd name="connsiteX0" fmla="*/ 0 w 11696817"/>
              <a:gd name="connsiteY0" fmla="*/ 5422900 h 5423799"/>
              <a:gd name="connsiteX1" fmla="*/ 0 w 11696817"/>
              <a:gd name="connsiteY1" fmla="*/ 0 h 5423799"/>
              <a:gd name="connsiteX2" fmla="*/ 11684000 w 11696817"/>
              <a:gd name="connsiteY2" fmla="*/ 0 h 5423799"/>
              <a:gd name="connsiteX3" fmla="*/ 11690560 w 11696817"/>
              <a:gd name="connsiteY3" fmla="*/ 3825519 h 5423799"/>
              <a:gd name="connsiteX4" fmla="*/ 9449551 w 11696817"/>
              <a:gd name="connsiteY4" fmla="*/ 5423799 h 5423799"/>
              <a:gd name="connsiteX5" fmla="*/ 0 w 11696817"/>
              <a:gd name="connsiteY5" fmla="*/ 5422900 h 5423799"/>
              <a:gd name="connsiteX6" fmla="*/ 0 w 11696817"/>
              <a:gd name="connsiteY6" fmla="*/ 0 h 5423799"/>
              <a:gd name="connsiteX7" fmla="*/ 0 w 11696817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0772"/>
              <a:gd name="connsiteY0" fmla="*/ 5422900 h 5423799"/>
              <a:gd name="connsiteX1" fmla="*/ 0 w 11690772"/>
              <a:gd name="connsiteY1" fmla="*/ 0 h 5423799"/>
              <a:gd name="connsiteX2" fmla="*/ 11684000 w 11690772"/>
              <a:gd name="connsiteY2" fmla="*/ 0 h 5423799"/>
              <a:gd name="connsiteX3" fmla="*/ 11690560 w 11690772"/>
              <a:gd name="connsiteY3" fmla="*/ 3825519 h 5423799"/>
              <a:gd name="connsiteX4" fmla="*/ 9449551 w 11690772"/>
              <a:gd name="connsiteY4" fmla="*/ 5423799 h 5423799"/>
              <a:gd name="connsiteX5" fmla="*/ 0 w 11690772"/>
              <a:gd name="connsiteY5" fmla="*/ 5422900 h 5423799"/>
              <a:gd name="connsiteX6" fmla="*/ 0 w 11690772"/>
              <a:gd name="connsiteY6" fmla="*/ 0 h 5423799"/>
              <a:gd name="connsiteX7" fmla="*/ 0 w 11690772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1776"/>
              <a:gd name="connsiteY0" fmla="*/ 5422900 h 5423799"/>
              <a:gd name="connsiteX1" fmla="*/ 0 w 11691776"/>
              <a:gd name="connsiteY1" fmla="*/ 0 h 5423799"/>
              <a:gd name="connsiteX2" fmla="*/ 11684000 w 11691776"/>
              <a:gd name="connsiteY2" fmla="*/ 0 h 5423799"/>
              <a:gd name="connsiteX3" fmla="*/ 11690560 w 11691776"/>
              <a:gd name="connsiteY3" fmla="*/ 3825519 h 5423799"/>
              <a:gd name="connsiteX4" fmla="*/ 9449551 w 11691776"/>
              <a:gd name="connsiteY4" fmla="*/ 5423799 h 5423799"/>
              <a:gd name="connsiteX5" fmla="*/ 0 w 11691776"/>
              <a:gd name="connsiteY5" fmla="*/ 5422900 h 5423799"/>
              <a:gd name="connsiteX6" fmla="*/ 0 w 11691776"/>
              <a:gd name="connsiteY6" fmla="*/ 0 h 5423799"/>
              <a:gd name="connsiteX7" fmla="*/ 0 w 11691776"/>
              <a:gd name="connsiteY7" fmla="*/ 5422900 h 5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91776" h="5423799">
                <a:moveTo>
                  <a:pt x="0" y="5422900"/>
                </a:moveTo>
                <a:lnTo>
                  <a:pt x="0" y="0"/>
                </a:lnTo>
                <a:lnTo>
                  <a:pt x="11684000" y="0"/>
                </a:lnTo>
                <a:cubicBezTo>
                  <a:pt x="11698058" y="1771685"/>
                  <a:pt x="11688299" y="3238522"/>
                  <a:pt x="11690560" y="3825519"/>
                </a:cubicBezTo>
                <a:cubicBezTo>
                  <a:pt x="11692821" y="4412516"/>
                  <a:pt x="11455128" y="5424269"/>
                  <a:pt x="9449551" y="5423799"/>
                </a:cubicBezTo>
                <a:lnTo>
                  <a:pt x="0" y="5422900"/>
                </a:lnTo>
                <a:lnTo>
                  <a:pt x="0" y="0"/>
                </a:lnTo>
                <a:lnTo>
                  <a:pt x="0" y="5422900"/>
                </a:lnTo>
                <a:close/>
              </a:path>
            </a:pathLst>
          </a:custGeom>
          <a:gradFill>
            <a:gsLst>
              <a:gs pos="0">
                <a:srgbClr val="003478"/>
              </a:gs>
              <a:gs pos="100000">
                <a:srgbClr val="0089C4"/>
              </a:gs>
            </a:gsLst>
            <a:lin ang="2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33067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35092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28000" y="3718302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_Date</a:t>
            </a:r>
            <a:endParaRPr lang="en-US" noProof="0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031" y="4716307"/>
            <a:ext cx="1295807" cy="202278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51" y="4620178"/>
            <a:ext cx="1450719" cy="2668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1535113"/>
            <a:ext cx="6162676" cy="120562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96612064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04824" y="381000"/>
            <a:ext cx="8135939" cy="6985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24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  <a:p>
            <a:pPr lvl="0"/>
            <a:endParaRPr lang="en-US" noProof="0" dirty="0" smtClean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4870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3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4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649402"/>
      </p:ext>
    </p:extLst>
  </p:cSld>
  <p:clrMapOvr>
    <a:masterClrMapping/>
  </p:clrMapOvr>
  <p:hf hdr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4870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3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4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851775"/>
      </p:ext>
    </p:extLst>
  </p:cSld>
  <p:clrMapOvr>
    <a:masterClrMapping/>
  </p:clrMapOvr>
  <p:hf hdr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video o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00"/>
            </a:lvl1pPr>
          </a:lstStyle>
          <a:p>
            <a:pPr lvl="0"/>
            <a:r>
              <a:rPr lang="en-US" noProof="0" dirty="0" smtClean="0"/>
              <a:t>Click icon to insert photo or video (3:4)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594806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07008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2" y="1539000"/>
            <a:ext cx="6478313" cy="1215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tx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4870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3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4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1324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bleed divider dark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1" y="2"/>
            <a:ext cx="9144001" cy="51435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003478"/>
              </a:gs>
              <a:gs pos="100000">
                <a:srgbClr val="0089C4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2" y="1539000"/>
            <a:ext cx="6478313" cy="1215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15147822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1" y="2"/>
            <a:ext cx="9144001" cy="51435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8000">
                <a:srgbClr val="0089C4"/>
              </a:gs>
              <a:gs pos="0">
                <a:srgbClr val="0089C4"/>
              </a:gs>
              <a:gs pos="100000">
                <a:srgbClr val="629FD5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2" y="1539000"/>
            <a:ext cx="6478313" cy="1215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65965669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dark aq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1" y="2"/>
            <a:ext cx="9144001" cy="51435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156570"/>
              </a:gs>
              <a:gs pos="100000">
                <a:srgbClr val="1E9D8B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2" y="1539000"/>
            <a:ext cx="6478313" cy="1215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29247186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aq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1" y="2"/>
            <a:ext cx="9144001" cy="51435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8000">
                <a:srgbClr val="1E9D8B"/>
              </a:gs>
              <a:gs pos="0">
                <a:srgbClr val="1E9D8B"/>
              </a:gs>
              <a:gs pos="100000">
                <a:srgbClr val="4FB5AE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2" y="1539000"/>
            <a:ext cx="6478313" cy="1215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7465024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1" y="2"/>
            <a:ext cx="9144001" cy="51435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00693C"/>
              </a:gs>
              <a:gs pos="100000">
                <a:srgbClr val="5B8F22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2" y="1539000"/>
            <a:ext cx="6478313" cy="1215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41513627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107504" y="4677984"/>
            <a:ext cx="900100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US" dirty="0"/>
          </a:p>
        </p:txBody>
      </p:sp>
      <p:sp>
        <p:nvSpPr>
          <p:cNvPr id="14" name="Rechteck 17"/>
          <p:cNvSpPr/>
          <p:nvPr userDrawn="1"/>
        </p:nvSpPr>
        <p:spPr bwMode="gray">
          <a:xfrm>
            <a:off x="208305" y="211884"/>
            <a:ext cx="8741092" cy="4050759"/>
          </a:xfrm>
          <a:custGeom>
            <a:avLst/>
            <a:gdLst>
              <a:gd name="connsiteX0" fmla="*/ 0 w 11684000"/>
              <a:gd name="connsiteY0" fmla="*/ 0 h 5422900"/>
              <a:gd name="connsiteX1" fmla="*/ 11684000 w 11684000"/>
              <a:gd name="connsiteY1" fmla="*/ 0 h 5422900"/>
              <a:gd name="connsiteX2" fmla="*/ 11684000 w 11684000"/>
              <a:gd name="connsiteY2" fmla="*/ 5422900 h 5422900"/>
              <a:gd name="connsiteX3" fmla="*/ 0 w 11684000"/>
              <a:gd name="connsiteY3" fmla="*/ 5422900 h 5422900"/>
              <a:gd name="connsiteX4" fmla="*/ 0 w 11684000"/>
              <a:gd name="connsiteY4" fmla="*/ 0 h 5422900"/>
              <a:gd name="connsiteX0" fmla="*/ 11684000 w 11684000"/>
              <a:gd name="connsiteY0" fmla="*/ 0 h 5422900"/>
              <a:gd name="connsiteX1" fmla="*/ 11684000 w 11684000"/>
              <a:gd name="connsiteY1" fmla="*/ 5422900 h 5422900"/>
              <a:gd name="connsiteX2" fmla="*/ 0 w 11684000"/>
              <a:gd name="connsiteY2" fmla="*/ 5422900 h 5422900"/>
              <a:gd name="connsiteX3" fmla="*/ 0 w 11684000"/>
              <a:gd name="connsiteY3" fmla="*/ 0 h 5422900"/>
              <a:gd name="connsiteX0" fmla="*/ 11684000 w 11684000"/>
              <a:gd name="connsiteY0" fmla="*/ 5422900 h 5422900"/>
              <a:gd name="connsiteX1" fmla="*/ 0 w 11684000"/>
              <a:gd name="connsiteY1" fmla="*/ 5422900 h 5422900"/>
              <a:gd name="connsiteX2" fmla="*/ 0 w 11684000"/>
              <a:gd name="connsiteY2" fmla="*/ 0 h 5422900"/>
              <a:gd name="connsiteX0" fmla="*/ 0 w 0"/>
              <a:gd name="connsiteY0" fmla="*/ 5422900 h 5422900"/>
              <a:gd name="connsiteX1" fmla="*/ 0 w 0"/>
              <a:gd name="connsiteY1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6" fmla="*/ 0 w 11693254"/>
              <a:gd name="connsiteY6" fmla="*/ 0 h 5426347"/>
              <a:gd name="connsiteX0" fmla="*/ 0 w 11684000"/>
              <a:gd name="connsiteY0" fmla="*/ 5422900 h 5422928"/>
              <a:gd name="connsiteX1" fmla="*/ 0 w 11684000"/>
              <a:gd name="connsiteY1" fmla="*/ 0 h 5422928"/>
              <a:gd name="connsiteX2" fmla="*/ 11684000 w 11684000"/>
              <a:gd name="connsiteY2" fmla="*/ 0 h 5422928"/>
              <a:gd name="connsiteX3" fmla="*/ 11684000 w 11684000"/>
              <a:gd name="connsiteY3" fmla="*/ 3992700 h 5422928"/>
              <a:gd name="connsiteX4" fmla="*/ 9202350 w 11684000"/>
              <a:gd name="connsiteY4" fmla="*/ 5422900 h 5422928"/>
              <a:gd name="connsiteX5" fmla="*/ 0 w 11684000"/>
              <a:gd name="connsiteY5" fmla="*/ 5422900 h 5422928"/>
              <a:gd name="connsiteX6" fmla="*/ 0 w 11684000"/>
              <a:gd name="connsiteY6" fmla="*/ 0 h 5422928"/>
              <a:gd name="connsiteX7" fmla="*/ 0 w 11684000"/>
              <a:gd name="connsiteY7" fmla="*/ 5422900 h 5422928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66747 w 11684000"/>
              <a:gd name="connsiteY3" fmla="*/ 3837424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2632441"/>
              <a:gd name="connsiteY0" fmla="*/ 5422900 h 5422900"/>
              <a:gd name="connsiteX1" fmla="*/ 0 w 12632441"/>
              <a:gd name="connsiteY1" fmla="*/ 0 h 5422900"/>
              <a:gd name="connsiteX2" fmla="*/ 11684000 w 12632441"/>
              <a:gd name="connsiteY2" fmla="*/ 0 h 5422900"/>
              <a:gd name="connsiteX3" fmla="*/ 11666747 w 12632441"/>
              <a:gd name="connsiteY3" fmla="*/ 3837424 h 5422900"/>
              <a:gd name="connsiteX4" fmla="*/ 9435263 w 12632441"/>
              <a:gd name="connsiteY4" fmla="*/ 5414273 h 5422900"/>
              <a:gd name="connsiteX5" fmla="*/ 0 w 12632441"/>
              <a:gd name="connsiteY5" fmla="*/ 5422900 h 5422900"/>
              <a:gd name="connsiteX6" fmla="*/ 0 w 12632441"/>
              <a:gd name="connsiteY6" fmla="*/ 0 h 5422900"/>
              <a:gd name="connsiteX7" fmla="*/ 0 w 12632441"/>
              <a:gd name="connsiteY7" fmla="*/ 5422900 h 5422900"/>
              <a:gd name="connsiteX0" fmla="*/ 0 w 11841232"/>
              <a:gd name="connsiteY0" fmla="*/ 5422900 h 5422900"/>
              <a:gd name="connsiteX1" fmla="*/ 0 w 11841232"/>
              <a:gd name="connsiteY1" fmla="*/ 0 h 5422900"/>
              <a:gd name="connsiteX2" fmla="*/ 11684000 w 11841232"/>
              <a:gd name="connsiteY2" fmla="*/ 0 h 5422900"/>
              <a:gd name="connsiteX3" fmla="*/ 11666747 w 11841232"/>
              <a:gd name="connsiteY3" fmla="*/ 3837424 h 5422900"/>
              <a:gd name="connsiteX4" fmla="*/ 9435263 w 11841232"/>
              <a:gd name="connsiteY4" fmla="*/ 5414273 h 5422900"/>
              <a:gd name="connsiteX5" fmla="*/ 0 w 11841232"/>
              <a:gd name="connsiteY5" fmla="*/ 5422900 h 5422900"/>
              <a:gd name="connsiteX6" fmla="*/ 0 w 11841232"/>
              <a:gd name="connsiteY6" fmla="*/ 0 h 5422900"/>
              <a:gd name="connsiteX7" fmla="*/ 0 w 11841232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6404"/>
              <a:gd name="connsiteX1" fmla="*/ 0 w 11693186"/>
              <a:gd name="connsiteY1" fmla="*/ 0 h 5426404"/>
              <a:gd name="connsiteX2" fmla="*/ 11684000 w 11693186"/>
              <a:gd name="connsiteY2" fmla="*/ 0 h 5426404"/>
              <a:gd name="connsiteX3" fmla="*/ 11666747 w 11693186"/>
              <a:gd name="connsiteY3" fmla="*/ 3837424 h 5426404"/>
              <a:gd name="connsiteX4" fmla="*/ 9435263 w 11693186"/>
              <a:gd name="connsiteY4" fmla="*/ 5414273 h 5426404"/>
              <a:gd name="connsiteX5" fmla="*/ 0 w 11693186"/>
              <a:gd name="connsiteY5" fmla="*/ 5422900 h 5426404"/>
              <a:gd name="connsiteX6" fmla="*/ 0 w 11693186"/>
              <a:gd name="connsiteY6" fmla="*/ 0 h 5426404"/>
              <a:gd name="connsiteX7" fmla="*/ 0 w 11693186"/>
              <a:gd name="connsiteY7" fmla="*/ 5422900 h 5426404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88715"/>
              <a:gd name="connsiteY0" fmla="*/ 5422900 h 5422900"/>
              <a:gd name="connsiteX1" fmla="*/ 0 w 11688715"/>
              <a:gd name="connsiteY1" fmla="*/ 0 h 5422900"/>
              <a:gd name="connsiteX2" fmla="*/ 11684000 w 11688715"/>
              <a:gd name="connsiteY2" fmla="*/ 0 h 5422900"/>
              <a:gd name="connsiteX3" fmla="*/ 11666747 w 11688715"/>
              <a:gd name="connsiteY3" fmla="*/ 3837424 h 5422900"/>
              <a:gd name="connsiteX4" fmla="*/ 9435263 w 11688715"/>
              <a:gd name="connsiteY4" fmla="*/ 5414273 h 5422900"/>
              <a:gd name="connsiteX5" fmla="*/ 0 w 11688715"/>
              <a:gd name="connsiteY5" fmla="*/ 5422900 h 5422900"/>
              <a:gd name="connsiteX6" fmla="*/ 0 w 11688715"/>
              <a:gd name="connsiteY6" fmla="*/ 0 h 5422900"/>
              <a:gd name="connsiteX7" fmla="*/ 0 w 11688715"/>
              <a:gd name="connsiteY7" fmla="*/ 5422900 h 5422900"/>
              <a:gd name="connsiteX0" fmla="*/ 0 w 11696817"/>
              <a:gd name="connsiteY0" fmla="*/ 5422900 h 5533160"/>
              <a:gd name="connsiteX1" fmla="*/ 0 w 11696817"/>
              <a:gd name="connsiteY1" fmla="*/ 0 h 5533160"/>
              <a:gd name="connsiteX2" fmla="*/ 11684000 w 11696817"/>
              <a:gd name="connsiteY2" fmla="*/ 0 h 5533160"/>
              <a:gd name="connsiteX3" fmla="*/ 11690560 w 11696817"/>
              <a:gd name="connsiteY3" fmla="*/ 3839806 h 5533160"/>
              <a:gd name="connsiteX4" fmla="*/ 9435263 w 11696817"/>
              <a:gd name="connsiteY4" fmla="*/ 5414273 h 5533160"/>
              <a:gd name="connsiteX5" fmla="*/ 0 w 11696817"/>
              <a:gd name="connsiteY5" fmla="*/ 5422900 h 5533160"/>
              <a:gd name="connsiteX6" fmla="*/ 0 w 11696817"/>
              <a:gd name="connsiteY6" fmla="*/ 0 h 5533160"/>
              <a:gd name="connsiteX7" fmla="*/ 0 w 11696817"/>
              <a:gd name="connsiteY7" fmla="*/ 5422900 h 5533160"/>
              <a:gd name="connsiteX0" fmla="*/ 0 w 11696817"/>
              <a:gd name="connsiteY0" fmla="*/ 5422900 h 5534218"/>
              <a:gd name="connsiteX1" fmla="*/ 0 w 11696817"/>
              <a:gd name="connsiteY1" fmla="*/ 0 h 5534218"/>
              <a:gd name="connsiteX2" fmla="*/ 11684000 w 11696817"/>
              <a:gd name="connsiteY2" fmla="*/ 0 h 5534218"/>
              <a:gd name="connsiteX3" fmla="*/ 11690560 w 11696817"/>
              <a:gd name="connsiteY3" fmla="*/ 3825519 h 5534218"/>
              <a:gd name="connsiteX4" fmla="*/ 9435263 w 11696817"/>
              <a:gd name="connsiteY4" fmla="*/ 5414273 h 5534218"/>
              <a:gd name="connsiteX5" fmla="*/ 0 w 11696817"/>
              <a:gd name="connsiteY5" fmla="*/ 5422900 h 5534218"/>
              <a:gd name="connsiteX6" fmla="*/ 0 w 11696817"/>
              <a:gd name="connsiteY6" fmla="*/ 0 h 5534218"/>
              <a:gd name="connsiteX7" fmla="*/ 0 w 11696817"/>
              <a:gd name="connsiteY7" fmla="*/ 5422900 h 5534218"/>
              <a:gd name="connsiteX0" fmla="*/ 0 w 11692048"/>
              <a:gd name="connsiteY0" fmla="*/ 5422900 h 5534218"/>
              <a:gd name="connsiteX1" fmla="*/ 0 w 11692048"/>
              <a:gd name="connsiteY1" fmla="*/ 0 h 5534218"/>
              <a:gd name="connsiteX2" fmla="*/ 11684000 w 11692048"/>
              <a:gd name="connsiteY2" fmla="*/ 0 h 5534218"/>
              <a:gd name="connsiteX3" fmla="*/ 11690560 w 11692048"/>
              <a:gd name="connsiteY3" fmla="*/ 3825519 h 5534218"/>
              <a:gd name="connsiteX4" fmla="*/ 9435263 w 11692048"/>
              <a:gd name="connsiteY4" fmla="*/ 5414273 h 5534218"/>
              <a:gd name="connsiteX5" fmla="*/ 0 w 11692048"/>
              <a:gd name="connsiteY5" fmla="*/ 5422900 h 5534218"/>
              <a:gd name="connsiteX6" fmla="*/ 0 w 11692048"/>
              <a:gd name="connsiteY6" fmla="*/ 0 h 5534218"/>
              <a:gd name="connsiteX7" fmla="*/ 0 w 11692048"/>
              <a:gd name="connsiteY7" fmla="*/ 5422900 h 5534218"/>
              <a:gd name="connsiteX0" fmla="*/ 0 w 11692048"/>
              <a:gd name="connsiteY0" fmla="*/ 5422900 h 5422900"/>
              <a:gd name="connsiteX1" fmla="*/ 0 w 11692048"/>
              <a:gd name="connsiteY1" fmla="*/ 0 h 5422900"/>
              <a:gd name="connsiteX2" fmla="*/ 11684000 w 11692048"/>
              <a:gd name="connsiteY2" fmla="*/ 0 h 5422900"/>
              <a:gd name="connsiteX3" fmla="*/ 11690560 w 11692048"/>
              <a:gd name="connsiteY3" fmla="*/ 3825519 h 5422900"/>
              <a:gd name="connsiteX4" fmla="*/ 9435263 w 11692048"/>
              <a:gd name="connsiteY4" fmla="*/ 5414273 h 5422900"/>
              <a:gd name="connsiteX5" fmla="*/ 0 w 11692048"/>
              <a:gd name="connsiteY5" fmla="*/ 5422900 h 5422900"/>
              <a:gd name="connsiteX6" fmla="*/ 0 w 11692048"/>
              <a:gd name="connsiteY6" fmla="*/ 0 h 5422900"/>
              <a:gd name="connsiteX7" fmla="*/ 0 w 11692048"/>
              <a:gd name="connsiteY7" fmla="*/ 5422900 h 5422900"/>
              <a:gd name="connsiteX0" fmla="*/ 0 w 11858915"/>
              <a:gd name="connsiteY0" fmla="*/ 5422900 h 5422900"/>
              <a:gd name="connsiteX1" fmla="*/ 0 w 11858915"/>
              <a:gd name="connsiteY1" fmla="*/ 0 h 5422900"/>
              <a:gd name="connsiteX2" fmla="*/ 11684000 w 11858915"/>
              <a:gd name="connsiteY2" fmla="*/ 0 h 5422900"/>
              <a:gd name="connsiteX3" fmla="*/ 11690560 w 11858915"/>
              <a:gd name="connsiteY3" fmla="*/ 3825519 h 5422900"/>
              <a:gd name="connsiteX4" fmla="*/ 9430501 w 11858915"/>
              <a:gd name="connsiteY4" fmla="*/ 5421417 h 5422900"/>
              <a:gd name="connsiteX5" fmla="*/ 0 w 11858915"/>
              <a:gd name="connsiteY5" fmla="*/ 5422900 h 5422900"/>
              <a:gd name="connsiteX6" fmla="*/ 0 w 11858915"/>
              <a:gd name="connsiteY6" fmla="*/ 0 h 5422900"/>
              <a:gd name="connsiteX7" fmla="*/ 0 w 11858915"/>
              <a:gd name="connsiteY7" fmla="*/ 5422900 h 5422900"/>
              <a:gd name="connsiteX0" fmla="*/ 0 w 11857504"/>
              <a:gd name="connsiteY0" fmla="*/ 5422900 h 5423904"/>
              <a:gd name="connsiteX1" fmla="*/ 0 w 11857504"/>
              <a:gd name="connsiteY1" fmla="*/ 0 h 5423904"/>
              <a:gd name="connsiteX2" fmla="*/ 11684000 w 11857504"/>
              <a:gd name="connsiteY2" fmla="*/ 0 h 5423904"/>
              <a:gd name="connsiteX3" fmla="*/ 11690560 w 11857504"/>
              <a:gd name="connsiteY3" fmla="*/ 3825519 h 5423904"/>
              <a:gd name="connsiteX4" fmla="*/ 9449551 w 11857504"/>
              <a:gd name="connsiteY4" fmla="*/ 5423799 h 5423904"/>
              <a:gd name="connsiteX5" fmla="*/ 0 w 11857504"/>
              <a:gd name="connsiteY5" fmla="*/ 5422900 h 5423904"/>
              <a:gd name="connsiteX6" fmla="*/ 0 w 11857504"/>
              <a:gd name="connsiteY6" fmla="*/ 0 h 5423904"/>
              <a:gd name="connsiteX7" fmla="*/ 0 w 11857504"/>
              <a:gd name="connsiteY7" fmla="*/ 5422900 h 5423904"/>
              <a:gd name="connsiteX0" fmla="*/ 0 w 11857504"/>
              <a:gd name="connsiteY0" fmla="*/ 5422900 h 5423799"/>
              <a:gd name="connsiteX1" fmla="*/ 0 w 11857504"/>
              <a:gd name="connsiteY1" fmla="*/ 0 h 5423799"/>
              <a:gd name="connsiteX2" fmla="*/ 11684000 w 11857504"/>
              <a:gd name="connsiteY2" fmla="*/ 0 h 5423799"/>
              <a:gd name="connsiteX3" fmla="*/ 11690560 w 11857504"/>
              <a:gd name="connsiteY3" fmla="*/ 3825519 h 5423799"/>
              <a:gd name="connsiteX4" fmla="*/ 9449551 w 11857504"/>
              <a:gd name="connsiteY4" fmla="*/ 5423799 h 5423799"/>
              <a:gd name="connsiteX5" fmla="*/ 0 w 11857504"/>
              <a:gd name="connsiteY5" fmla="*/ 5422900 h 5423799"/>
              <a:gd name="connsiteX6" fmla="*/ 0 w 11857504"/>
              <a:gd name="connsiteY6" fmla="*/ 0 h 5423799"/>
              <a:gd name="connsiteX7" fmla="*/ 0 w 11857504"/>
              <a:gd name="connsiteY7" fmla="*/ 5422900 h 5423799"/>
              <a:gd name="connsiteX0" fmla="*/ 0 w 11696817"/>
              <a:gd name="connsiteY0" fmla="*/ 5422900 h 5423799"/>
              <a:gd name="connsiteX1" fmla="*/ 0 w 11696817"/>
              <a:gd name="connsiteY1" fmla="*/ 0 h 5423799"/>
              <a:gd name="connsiteX2" fmla="*/ 11684000 w 11696817"/>
              <a:gd name="connsiteY2" fmla="*/ 0 h 5423799"/>
              <a:gd name="connsiteX3" fmla="*/ 11690560 w 11696817"/>
              <a:gd name="connsiteY3" fmla="*/ 3825519 h 5423799"/>
              <a:gd name="connsiteX4" fmla="*/ 9449551 w 11696817"/>
              <a:gd name="connsiteY4" fmla="*/ 5423799 h 5423799"/>
              <a:gd name="connsiteX5" fmla="*/ 0 w 11696817"/>
              <a:gd name="connsiteY5" fmla="*/ 5422900 h 5423799"/>
              <a:gd name="connsiteX6" fmla="*/ 0 w 11696817"/>
              <a:gd name="connsiteY6" fmla="*/ 0 h 5423799"/>
              <a:gd name="connsiteX7" fmla="*/ 0 w 11696817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0772"/>
              <a:gd name="connsiteY0" fmla="*/ 5422900 h 5423799"/>
              <a:gd name="connsiteX1" fmla="*/ 0 w 11690772"/>
              <a:gd name="connsiteY1" fmla="*/ 0 h 5423799"/>
              <a:gd name="connsiteX2" fmla="*/ 11684000 w 11690772"/>
              <a:gd name="connsiteY2" fmla="*/ 0 h 5423799"/>
              <a:gd name="connsiteX3" fmla="*/ 11690560 w 11690772"/>
              <a:gd name="connsiteY3" fmla="*/ 3825519 h 5423799"/>
              <a:gd name="connsiteX4" fmla="*/ 9449551 w 11690772"/>
              <a:gd name="connsiteY4" fmla="*/ 5423799 h 5423799"/>
              <a:gd name="connsiteX5" fmla="*/ 0 w 11690772"/>
              <a:gd name="connsiteY5" fmla="*/ 5422900 h 5423799"/>
              <a:gd name="connsiteX6" fmla="*/ 0 w 11690772"/>
              <a:gd name="connsiteY6" fmla="*/ 0 h 5423799"/>
              <a:gd name="connsiteX7" fmla="*/ 0 w 11690772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1776"/>
              <a:gd name="connsiteY0" fmla="*/ 5422900 h 5423799"/>
              <a:gd name="connsiteX1" fmla="*/ 0 w 11691776"/>
              <a:gd name="connsiteY1" fmla="*/ 0 h 5423799"/>
              <a:gd name="connsiteX2" fmla="*/ 11684000 w 11691776"/>
              <a:gd name="connsiteY2" fmla="*/ 0 h 5423799"/>
              <a:gd name="connsiteX3" fmla="*/ 11690560 w 11691776"/>
              <a:gd name="connsiteY3" fmla="*/ 3825519 h 5423799"/>
              <a:gd name="connsiteX4" fmla="*/ 9449551 w 11691776"/>
              <a:gd name="connsiteY4" fmla="*/ 5423799 h 5423799"/>
              <a:gd name="connsiteX5" fmla="*/ 0 w 11691776"/>
              <a:gd name="connsiteY5" fmla="*/ 5422900 h 5423799"/>
              <a:gd name="connsiteX6" fmla="*/ 0 w 11691776"/>
              <a:gd name="connsiteY6" fmla="*/ 0 h 5423799"/>
              <a:gd name="connsiteX7" fmla="*/ 0 w 11691776"/>
              <a:gd name="connsiteY7" fmla="*/ 5422900 h 5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91776" h="5423799">
                <a:moveTo>
                  <a:pt x="0" y="5422900"/>
                </a:moveTo>
                <a:lnTo>
                  <a:pt x="0" y="0"/>
                </a:lnTo>
                <a:lnTo>
                  <a:pt x="11684000" y="0"/>
                </a:lnTo>
                <a:cubicBezTo>
                  <a:pt x="11698058" y="1771685"/>
                  <a:pt x="11688299" y="3238522"/>
                  <a:pt x="11690560" y="3825519"/>
                </a:cubicBezTo>
                <a:cubicBezTo>
                  <a:pt x="11692821" y="4412516"/>
                  <a:pt x="11455128" y="5424269"/>
                  <a:pt x="9449551" y="5423799"/>
                </a:cubicBezTo>
                <a:lnTo>
                  <a:pt x="0" y="5422900"/>
                </a:lnTo>
                <a:lnTo>
                  <a:pt x="0" y="0"/>
                </a:lnTo>
                <a:lnTo>
                  <a:pt x="0" y="5422900"/>
                </a:lnTo>
                <a:close/>
              </a:path>
            </a:pathLst>
          </a:custGeom>
          <a:gradFill>
            <a:gsLst>
              <a:gs pos="0">
                <a:srgbClr val="0089C4"/>
              </a:gs>
              <a:gs pos="18000">
                <a:srgbClr val="0089C4"/>
              </a:gs>
              <a:gs pos="100000">
                <a:srgbClr val="629FD5"/>
              </a:gs>
            </a:gsLst>
            <a:lin ang="2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algn="ctr"/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33067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35092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28000" y="3718302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_Date</a:t>
            </a:r>
            <a:endParaRPr lang="en-US" noProof="0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031" y="4716307"/>
            <a:ext cx="1295807" cy="202278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51" y="4620178"/>
            <a:ext cx="1450719" cy="2668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1535113"/>
            <a:ext cx="6162676" cy="12188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03938830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1" y="2"/>
            <a:ext cx="9144001" cy="51435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8000">
                <a:srgbClr val="5B8F22"/>
              </a:gs>
              <a:gs pos="0">
                <a:srgbClr val="5B8F22"/>
              </a:gs>
              <a:gs pos="100000">
                <a:srgbClr val="A4B507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2" y="1539000"/>
            <a:ext cx="6478313" cy="1215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59595545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dark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1" y="2"/>
            <a:ext cx="9144001" cy="51435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91004B"/>
              </a:gs>
              <a:gs pos="100000">
                <a:srgbClr val="EC4371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2" y="1539000"/>
            <a:ext cx="6478313" cy="1215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6140314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1" y="2"/>
            <a:ext cx="9144001" cy="51435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8000">
                <a:srgbClr val="EC4371"/>
              </a:gs>
              <a:gs pos="0">
                <a:srgbClr val="EC4371"/>
              </a:gs>
              <a:gs pos="100000">
                <a:srgbClr val="E59AAA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2" y="1539000"/>
            <a:ext cx="6478313" cy="1215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50852766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dark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1" y="-1"/>
            <a:ext cx="9144001" cy="51435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631D76"/>
              </a:gs>
              <a:gs pos="100000">
                <a:srgbClr val="7D0063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2" y="1539000"/>
            <a:ext cx="6478313" cy="1215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1134639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bleed divider pur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ihandform 3"/>
          <p:cNvSpPr/>
          <p:nvPr userDrawn="1">
            <p:custDataLst>
              <p:tags r:id="rId1"/>
            </p:custDataLst>
          </p:nvPr>
        </p:nvSpPr>
        <p:spPr bwMode="white">
          <a:xfrm>
            <a:off x="1" y="2"/>
            <a:ext cx="9144001" cy="51435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8000">
                <a:srgbClr val="7D0063"/>
              </a:gs>
              <a:gs pos="0">
                <a:srgbClr val="7D0063"/>
              </a:gs>
              <a:gs pos="100000">
                <a:srgbClr val="A873A9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28672" y="1539000"/>
            <a:ext cx="6478313" cy="1215000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38893384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overla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0" y="0"/>
            <a:ext cx="3492500" cy="51435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</p:spPr>
        <p:txBody>
          <a:bodyPr vert="horz"/>
          <a:lstStyle>
            <a:lvl1pPr marL="0" indent="0">
              <a:buFontTx/>
              <a:buNone/>
              <a:defRPr>
                <a:ln>
                  <a:noFill/>
                </a:ln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317500" y="1219198"/>
            <a:ext cx="2851150" cy="318796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 typeface="Arial" panose="020B0604020202020204" pitchFamily="34" charset="0"/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83727645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overla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5651501" y="0"/>
            <a:ext cx="3492500" cy="51435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</p:spPr>
        <p:txBody>
          <a:bodyPr vert="horz"/>
          <a:lstStyle>
            <a:lvl1pPr marL="0" indent="0">
              <a:buFontTx/>
              <a:buNone/>
              <a:defRPr>
                <a:ln>
                  <a:noFill/>
                </a:ln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964001" y="1219200"/>
            <a:ext cx="2865673" cy="318849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0002351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overlay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0" y="3933827"/>
            <a:ext cx="9144000" cy="1209675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</p:spPr>
        <p:txBody>
          <a:bodyPr vert="horz"/>
          <a:lstStyle>
            <a:lvl1pPr marL="0" indent="0">
              <a:buFontTx/>
              <a:buNone/>
              <a:defRPr>
                <a:ln>
                  <a:noFill/>
                </a:ln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504825" y="4218316"/>
            <a:ext cx="8135938" cy="65246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3859444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small overlay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04825" y="2429550"/>
            <a:ext cx="3510000" cy="1971000"/>
          </a:xfrm>
          <a:prstGeom prst="rect">
            <a:avLst/>
          </a:prstGeom>
          <a:solidFill>
            <a:srgbClr val="004D79">
              <a:alpha val="90000"/>
            </a:srgbClr>
          </a:solidFill>
        </p:spPr>
        <p:txBody>
          <a:bodyPr lIns="134955" tIns="134955" rIns="134955" bIns="134955"/>
          <a:lstStyle>
            <a:lvl1pPr marL="0" indent="0" algn="l">
              <a:spcBef>
                <a:spcPts val="0"/>
              </a:spcBef>
              <a:buFontTx/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74990957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photo small overlay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000"/>
            </a:lvl1pPr>
          </a:lstStyle>
          <a:p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130763" y="466725"/>
            <a:ext cx="3510000" cy="1971000"/>
          </a:xfrm>
          <a:prstGeom prst="rect">
            <a:avLst/>
          </a:prstGeom>
          <a:solidFill>
            <a:srgbClr val="004D79">
              <a:alpha val="90000"/>
            </a:srgbClr>
          </a:solidFill>
        </p:spPr>
        <p:txBody>
          <a:bodyPr lIns="134955" tIns="134955" rIns="134955" bIns="134955"/>
          <a:lstStyle>
            <a:lvl1pPr marL="0" indent="0" algn="l">
              <a:spcBef>
                <a:spcPts val="0"/>
              </a:spcBef>
              <a:buFontTx/>
              <a:buNone/>
              <a:defRPr sz="3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77268219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ark aq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 bwMode="white">
          <a:xfrm>
            <a:off x="107504" y="4677984"/>
            <a:ext cx="900100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US" dirty="0"/>
          </a:p>
        </p:txBody>
      </p:sp>
      <p:sp>
        <p:nvSpPr>
          <p:cNvPr id="25" name="Rechteck 17"/>
          <p:cNvSpPr/>
          <p:nvPr userDrawn="1"/>
        </p:nvSpPr>
        <p:spPr bwMode="gray">
          <a:xfrm>
            <a:off x="208305" y="211884"/>
            <a:ext cx="8741092" cy="4050759"/>
          </a:xfrm>
          <a:custGeom>
            <a:avLst/>
            <a:gdLst>
              <a:gd name="connsiteX0" fmla="*/ 0 w 11684000"/>
              <a:gd name="connsiteY0" fmla="*/ 0 h 5422900"/>
              <a:gd name="connsiteX1" fmla="*/ 11684000 w 11684000"/>
              <a:gd name="connsiteY1" fmla="*/ 0 h 5422900"/>
              <a:gd name="connsiteX2" fmla="*/ 11684000 w 11684000"/>
              <a:gd name="connsiteY2" fmla="*/ 5422900 h 5422900"/>
              <a:gd name="connsiteX3" fmla="*/ 0 w 11684000"/>
              <a:gd name="connsiteY3" fmla="*/ 5422900 h 5422900"/>
              <a:gd name="connsiteX4" fmla="*/ 0 w 11684000"/>
              <a:gd name="connsiteY4" fmla="*/ 0 h 5422900"/>
              <a:gd name="connsiteX0" fmla="*/ 11684000 w 11684000"/>
              <a:gd name="connsiteY0" fmla="*/ 0 h 5422900"/>
              <a:gd name="connsiteX1" fmla="*/ 11684000 w 11684000"/>
              <a:gd name="connsiteY1" fmla="*/ 5422900 h 5422900"/>
              <a:gd name="connsiteX2" fmla="*/ 0 w 11684000"/>
              <a:gd name="connsiteY2" fmla="*/ 5422900 h 5422900"/>
              <a:gd name="connsiteX3" fmla="*/ 0 w 11684000"/>
              <a:gd name="connsiteY3" fmla="*/ 0 h 5422900"/>
              <a:gd name="connsiteX0" fmla="*/ 11684000 w 11684000"/>
              <a:gd name="connsiteY0" fmla="*/ 5422900 h 5422900"/>
              <a:gd name="connsiteX1" fmla="*/ 0 w 11684000"/>
              <a:gd name="connsiteY1" fmla="*/ 5422900 h 5422900"/>
              <a:gd name="connsiteX2" fmla="*/ 0 w 11684000"/>
              <a:gd name="connsiteY2" fmla="*/ 0 h 5422900"/>
              <a:gd name="connsiteX0" fmla="*/ 0 w 0"/>
              <a:gd name="connsiteY0" fmla="*/ 5422900 h 5422900"/>
              <a:gd name="connsiteX1" fmla="*/ 0 w 0"/>
              <a:gd name="connsiteY1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6" fmla="*/ 0 w 11693254"/>
              <a:gd name="connsiteY6" fmla="*/ 0 h 5426347"/>
              <a:gd name="connsiteX0" fmla="*/ 0 w 11684000"/>
              <a:gd name="connsiteY0" fmla="*/ 5422900 h 5422928"/>
              <a:gd name="connsiteX1" fmla="*/ 0 w 11684000"/>
              <a:gd name="connsiteY1" fmla="*/ 0 h 5422928"/>
              <a:gd name="connsiteX2" fmla="*/ 11684000 w 11684000"/>
              <a:gd name="connsiteY2" fmla="*/ 0 h 5422928"/>
              <a:gd name="connsiteX3" fmla="*/ 11684000 w 11684000"/>
              <a:gd name="connsiteY3" fmla="*/ 3992700 h 5422928"/>
              <a:gd name="connsiteX4" fmla="*/ 9202350 w 11684000"/>
              <a:gd name="connsiteY4" fmla="*/ 5422900 h 5422928"/>
              <a:gd name="connsiteX5" fmla="*/ 0 w 11684000"/>
              <a:gd name="connsiteY5" fmla="*/ 5422900 h 5422928"/>
              <a:gd name="connsiteX6" fmla="*/ 0 w 11684000"/>
              <a:gd name="connsiteY6" fmla="*/ 0 h 5422928"/>
              <a:gd name="connsiteX7" fmla="*/ 0 w 11684000"/>
              <a:gd name="connsiteY7" fmla="*/ 5422900 h 5422928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66747 w 11684000"/>
              <a:gd name="connsiteY3" fmla="*/ 3837424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2632441"/>
              <a:gd name="connsiteY0" fmla="*/ 5422900 h 5422900"/>
              <a:gd name="connsiteX1" fmla="*/ 0 w 12632441"/>
              <a:gd name="connsiteY1" fmla="*/ 0 h 5422900"/>
              <a:gd name="connsiteX2" fmla="*/ 11684000 w 12632441"/>
              <a:gd name="connsiteY2" fmla="*/ 0 h 5422900"/>
              <a:gd name="connsiteX3" fmla="*/ 11666747 w 12632441"/>
              <a:gd name="connsiteY3" fmla="*/ 3837424 h 5422900"/>
              <a:gd name="connsiteX4" fmla="*/ 9435263 w 12632441"/>
              <a:gd name="connsiteY4" fmla="*/ 5414273 h 5422900"/>
              <a:gd name="connsiteX5" fmla="*/ 0 w 12632441"/>
              <a:gd name="connsiteY5" fmla="*/ 5422900 h 5422900"/>
              <a:gd name="connsiteX6" fmla="*/ 0 w 12632441"/>
              <a:gd name="connsiteY6" fmla="*/ 0 h 5422900"/>
              <a:gd name="connsiteX7" fmla="*/ 0 w 12632441"/>
              <a:gd name="connsiteY7" fmla="*/ 5422900 h 5422900"/>
              <a:gd name="connsiteX0" fmla="*/ 0 w 11841232"/>
              <a:gd name="connsiteY0" fmla="*/ 5422900 h 5422900"/>
              <a:gd name="connsiteX1" fmla="*/ 0 w 11841232"/>
              <a:gd name="connsiteY1" fmla="*/ 0 h 5422900"/>
              <a:gd name="connsiteX2" fmla="*/ 11684000 w 11841232"/>
              <a:gd name="connsiteY2" fmla="*/ 0 h 5422900"/>
              <a:gd name="connsiteX3" fmla="*/ 11666747 w 11841232"/>
              <a:gd name="connsiteY3" fmla="*/ 3837424 h 5422900"/>
              <a:gd name="connsiteX4" fmla="*/ 9435263 w 11841232"/>
              <a:gd name="connsiteY4" fmla="*/ 5414273 h 5422900"/>
              <a:gd name="connsiteX5" fmla="*/ 0 w 11841232"/>
              <a:gd name="connsiteY5" fmla="*/ 5422900 h 5422900"/>
              <a:gd name="connsiteX6" fmla="*/ 0 w 11841232"/>
              <a:gd name="connsiteY6" fmla="*/ 0 h 5422900"/>
              <a:gd name="connsiteX7" fmla="*/ 0 w 11841232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6404"/>
              <a:gd name="connsiteX1" fmla="*/ 0 w 11693186"/>
              <a:gd name="connsiteY1" fmla="*/ 0 h 5426404"/>
              <a:gd name="connsiteX2" fmla="*/ 11684000 w 11693186"/>
              <a:gd name="connsiteY2" fmla="*/ 0 h 5426404"/>
              <a:gd name="connsiteX3" fmla="*/ 11666747 w 11693186"/>
              <a:gd name="connsiteY3" fmla="*/ 3837424 h 5426404"/>
              <a:gd name="connsiteX4" fmla="*/ 9435263 w 11693186"/>
              <a:gd name="connsiteY4" fmla="*/ 5414273 h 5426404"/>
              <a:gd name="connsiteX5" fmla="*/ 0 w 11693186"/>
              <a:gd name="connsiteY5" fmla="*/ 5422900 h 5426404"/>
              <a:gd name="connsiteX6" fmla="*/ 0 w 11693186"/>
              <a:gd name="connsiteY6" fmla="*/ 0 h 5426404"/>
              <a:gd name="connsiteX7" fmla="*/ 0 w 11693186"/>
              <a:gd name="connsiteY7" fmla="*/ 5422900 h 5426404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88715"/>
              <a:gd name="connsiteY0" fmla="*/ 5422900 h 5422900"/>
              <a:gd name="connsiteX1" fmla="*/ 0 w 11688715"/>
              <a:gd name="connsiteY1" fmla="*/ 0 h 5422900"/>
              <a:gd name="connsiteX2" fmla="*/ 11684000 w 11688715"/>
              <a:gd name="connsiteY2" fmla="*/ 0 h 5422900"/>
              <a:gd name="connsiteX3" fmla="*/ 11666747 w 11688715"/>
              <a:gd name="connsiteY3" fmla="*/ 3837424 h 5422900"/>
              <a:gd name="connsiteX4" fmla="*/ 9435263 w 11688715"/>
              <a:gd name="connsiteY4" fmla="*/ 5414273 h 5422900"/>
              <a:gd name="connsiteX5" fmla="*/ 0 w 11688715"/>
              <a:gd name="connsiteY5" fmla="*/ 5422900 h 5422900"/>
              <a:gd name="connsiteX6" fmla="*/ 0 w 11688715"/>
              <a:gd name="connsiteY6" fmla="*/ 0 h 5422900"/>
              <a:gd name="connsiteX7" fmla="*/ 0 w 11688715"/>
              <a:gd name="connsiteY7" fmla="*/ 5422900 h 5422900"/>
              <a:gd name="connsiteX0" fmla="*/ 0 w 11696817"/>
              <a:gd name="connsiteY0" fmla="*/ 5422900 h 5533160"/>
              <a:gd name="connsiteX1" fmla="*/ 0 w 11696817"/>
              <a:gd name="connsiteY1" fmla="*/ 0 h 5533160"/>
              <a:gd name="connsiteX2" fmla="*/ 11684000 w 11696817"/>
              <a:gd name="connsiteY2" fmla="*/ 0 h 5533160"/>
              <a:gd name="connsiteX3" fmla="*/ 11690560 w 11696817"/>
              <a:gd name="connsiteY3" fmla="*/ 3839806 h 5533160"/>
              <a:gd name="connsiteX4" fmla="*/ 9435263 w 11696817"/>
              <a:gd name="connsiteY4" fmla="*/ 5414273 h 5533160"/>
              <a:gd name="connsiteX5" fmla="*/ 0 w 11696817"/>
              <a:gd name="connsiteY5" fmla="*/ 5422900 h 5533160"/>
              <a:gd name="connsiteX6" fmla="*/ 0 w 11696817"/>
              <a:gd name="connsiteY6" fmla="*/ 0 h 5533160"/>
              <a:gd name="connsiteX7" fmla="*/ 0 w 11696817"/>
              <a:gd name="connsiteY7" fmla="*/ 5422900 h 5533160"/>
              <a:gd name="connsiteX0" fmla="*/ 0 w 11696817"/>
              <a:gd name="connsiteY0" fmla="*/ 5422900 h 5534218"/>
              <a:gd name="connsiteX1" fmla="*/ 0 w 11696817"/>
              <a:gd name="connsiteY1" fmla="*/ 0 h 5534218"/>
              <a:gd name="connsiteX2" fmla="*/ 11684000 w 11696817"/>
              <a:gd name="connsiteY2" fmla="*/ 0 h 5534218"/>
              <a:gd name="connsiteX3" fmla="*/ 11690560 w 11696817"/>
              <a:gd name="connsiteY3" fmla="*/ 3825519 h 5534218"/>
              <a:gd name="connsiteX4" fmla="*/ 9435263 w 11696817"/>
              <a:gd name="connsiteY4" fmla="*/ 5414273 h 5534218"/>
              <a:gd name="connsiteX5" fmla="*/ 0 w 11696817"/>
              <a:gd name="connsiteY5" fmla="*/ 5422900 h 5534218"/>
              <a:gd name="connsiteX6" fmla="*/ 0 w 11696817"/>
              <a:gd name="connsiteY6" fmla="*/ 0 h 5534218"/>
              <a:gd name="connsiteX7" fmla="*/ 0 w 11696817"/>
              <a:gd name="connsiteY7" fmla="*/ 5422900 h 5534218"/>
              <a:gd name="connsiteX0" fmla="*/ 0 w 11692048"/>
              <a:gd name="connsiteY0" fmla="*/ 5422900 h 5534218"/>
              <a:gd name="connsiteX1" fmla="*/ 0 w 11692048"/>
              <a:gd name="connsiteY1" fmla="*/ 0 h 5534218"/>
              <a:gd name="connsiteX2" fmla="*/ 11684000 w 11692048"/>
              <a:gd name="connsiteY2" fmla="*/ 0 h 5534218"/>
              <a:gd name="connsiteX3" fmla="*/ 11690560 w 11692048"/>
              <a:gd name="connsiteY3" fmla="*/ 3825519 h 5534218"/>
              <a:gd name="connsiteX4" fmla="*/ 9435263 w 11692048"/>
              <a:gd name="connsiteY4" fmla="*/ 5414273 h 5534218"/>
              <a:gd name="connsiteX5" fmla="*/ 0 w 11692048"/>
              <a:gd name="connsiteY5" fmla="*/ 5422900 h 5534218"/>
              <a:gd name="connsiteX6" fmla="*/ 0 w 11692048"/>
              <a:gd name="connsiteY6" fmla="*/ 0 h 5534218"/>
              <a:gd name="connsiteX7" fmla="*/ 0 w 11692048"/>
              <a:gd name="connsiteY7" fmla="*/ 5422900 h 5534218"/>
              <a:gd name="connsiteX0" fmla="*/ 0 w 11692048"/>
              <a:gd name="connsiteY0" fmla="*/ 5422900 h 5422900"/>
              <a:gd name="connsiteX1" fmla="*/ 0 w 11692048"/>
              <a:gd name="connsiteY1" fmla="*/ 0 h 5422900"/>
              <a:gd name="connsiteX2" fmla="*/ 11684000 w 11692048"/>
              <a:gd name="connsiteY2" fmla="*/ 0 h 5422900"/>
              <a:gd name="connsiteX3" fmla="*/ 11690560 w 11692048"/>
              <a:gd name="connsiteY3" fmla="*/ 3825519 h 5422900"/>
              <a:gd name="connsiteX4" fmla="*/ 9435263 w 11692048"/>
              <a:gd name="connsiteY4" fmla="*/ 5414273 h 5422900"/>
              <a:gd name="connsiteX5" fmla="*/ 0 w 11692048"/>
              <a:gd name="connsiteY5" fmla="*/ 5422900 h 5422900"/>
              <a:gd name="connsiteX6" fmla="*/ 0 w 11692048"/>
              <a:gd name="connsiteY6" fmla="*/ 0 h 5422900"/>
              <a:gd name="connsiteX7" fmla="*/ 0 w 11692048"/>
              <a:gd name="connsiteY7" fmla="*/ 5422900 h 5422900"/>
              <a:gd name="connsiteX0" fmla="*/ 0 w 11858915"/>
              <a:gd name="connsiteY0" fmla="*/ 5422900 h 5422900"/>
              <a:gd name="connsiteX1" fmla="*/ 0 w 11858915"/>
              <a:gd name="connsiteY1" fmla="*/ 0 h 5422900"/>
              <a:gd name="connsiteX2" fmla="*/ 11684000 w 11858915"/>
              <a:gd name="connsiteY2" fmla="*/ 0 h 5422900"/>
              <a:gd name="connsiteX3" fmla="*/ 11690560 w 11858915"/>
              <a:gd name="connsiteY3" fmla="*/ 3825519 h 5422900"/>
              <a:gd name="connsiteX4" fmla="*/ 9430501 w 11858915"/>
              <a:gd name="connsiteY4" fmla="*/ 5421417 h 5422900"/>
              <a:gd name="connsiteX5" fmla="*/ 0 w 11858915"/>
              <a:gd name="connsiteY5" fmla="*/ 5422900 h 5422900"/>
              <a:gd name="connsiteX6" fmla="*/ 0 w 11858915"/>
              <a:gd name="connsiteY6" fmla="*/ 0 h 5422900"/>
              <a:gd name="connsiteX7" fmla="*/ 0 w 11858915"/>
              <a:gd name="connsiteY7" fmla="*/ 5422900 h 5422900"/>
              <a:gd name="connsiteX0" fmla="*/ 0 w 11857504"/>
              <a:gd name="connsiteY0" fmla="*/ 5422900 h 5423904"/>
              <a:gd name="connsiteX1" fmla="*/ 0 w 11857504"/>
              <a:gd name="connsiteY1" fmla="*/ 0 h 5423904"/>
              <a:gd name="connsiteX2" fmla="*/ 11684000 w 11857504"/>
              <a:gd name="connsiteY2" fmla="*/ 0 h 5423904"/>
              <a:gd name="connsiteX3" fmla="*/ 11690560 w 11857504"/>
              <a:gd name="connsiteY3" fmla="*/ 3825519 h 5423904"/>
              <a:gd name="connsiteX4" fmla="*/ 9449551 w 11857504"/>
              <a:gd name="connsiteY4" fmla="*/ 5423799 h 5423904"/>
              <a:gd name="connsiteX5" fmla="*/ 0 w 11857504"/>
              <a:gd name="connsiteY5" fmla="*/ 5422900 h 5423904"/>
              <a:gd name="connsiteX6" fmla="*/ 0 w 11857504"/>
              <a:gd name="connsiteY6" fmla="*/ 0 h 5423904"/>
              <a:gd name="connsiteX7" fmla="*/ 0 w 11857504"/>
              <a:gd name="connsiteY7" fmla="*/ 5422900 h 5423904"/>
              <a:gd name="connsiteX0" fmla="*/ 0 w 11857504"/>
              <a:gd name="connsiteY0" fmla="*/ 5422900 h 5423799"/>
              <a:gd name="connsiteX1" fmla="*/ 0 w 11857504"/>
              <a:gd name="connsiteY1" fmla="*/ 0 h 5423799"/>
              <a:gd name="connsiteX2" fmla="*/ 11684000 w 11857504"/>
              <a:gd name="connsiteY2" fmla="*/ 0 h 5423799"/>
              <a:gd name="connsiteX3" fmla="*/ 11690560 w 11857504"/>
              <a:gd name="connsiteY3" fmla="*/ 3825519 h 5423799"/>
              <a:gd name="connsiteX4" fmla="*/ 9449551 w 11857504"/>
              <a:gd name="connsiteY4" fmla="*/ 5423799 h 5423799"/>
              <a:gd name="connsiteX5" fmla="*/ 0 w 11857504"/>
              <a:gd name="connsiteY5" fmla="*/ 5422900 h 5423799"/>
              <a:gd name="connsiteX6" fmla="*/ 0 w 11857504"/>
              <a:gd name="connsiteY6" fmla="*/ 0 h 5423799"/>
              <a:gd name="connsiteX7" fmla="*/ 0 w 11857504"/>
              <a:gd name="connsiteY7" fmla="*/ 5422900 h 5423799"/>
              <a:gd name="connsiteX0" fmla="*/ 0 w 11696817"/>
              <a:gd name="connsiteY0" fmla="*/ 5422900 h 5423799"/>
              <a:gd name="connsiteX1" fmla="*/ 0 w 11696817"/>
              <a:gd name="connsiteY1" fmla="*/ 0 h 5423799"/>
              <a:gd name="connsiteX2" fmla="*/ 11684000 w 11696817"/>
              <a:gd name="connsiteY2" fmla="*/ 0 h 5423799"/>
              <a:gd name="connsiteX3" fmla="*/ 11690560 w 11696817"/>
              <a:gd name="connsiteY3" fmla="*/ 3825519 h 5423799"/>
              <a:gd name="connsiteX4" fmla="*/ 9449551 w 11696817"/>
              <a:gd name="connsiteY4" fmla="*/ 5423799 h 5423799"/>
              <a:gd name="connsiteX5" fmla="*/ 0 w 11696817"/>
              <a:gd name="connsiteY5" fmla="*/ 5422900 h 5423799"/>
              <a:gd name="connsiteX6" fmla="*/ 0 w 11696817"/>
              <a:gd name="connsiteY6" fmla="*/ 0 h 5423799"/>
              <a:gd name="connsiteX7" fmla="*/ 0 w 11696817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0772"/>
              <a:gd name="connsiteY0" fmla="*/ 5422900 h 5423799"/>
              <a:gd name="connsiteX1" fmla="*/ 0 w 11690772"/>
              <a:gd name="connsiteY1" fmla="*/ 0 h 5423799"/>
              <a:gd name="connsiteX2" fmla="*/ 11684000 w 11690772"/>
              <a:gd name="connsiteY2" fmla="*/ 0 h 5423799"/>
              <a:gd name="connsiteX3" fmla="*/ 11690560 w 11690772"/>
              <a:gd name="connsiteY3" fmla="*/ 3825519 h 5423799"/>
              <a:gd name="connsiteX4" fmla="*/ 9449551 w 11690772"/>
              <a:gd name="connsiteY4" fmla="*/ 5423799 h 5423799"/>
              <a:gd name="connsiteX5" fmla="*/ 0 w 11690772"/>
              <a:gd name="connsiteY5" fmla="*/ 5422900 h 5423799"/>
              <a:gd name="connsiteX6" fmla="*/ 0 w 11690772"/>
              <a:gd name="connsiteY6" fmla="*/ 0 h 5423799"/>
              <a:gd name="connsiteX7" fmla="*/ 0 w 11690772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1776"/>
              <a:gd name="connsiteY0" fmla="*/ 5422900 h 5423799"/>
              <a:gd name="connsiteX1" fmla="*/ 0 w 11691776"/>
              <a:gd name="connsiteY1" fmla="*/ 0 h 5423799"/>
              <a:gd name="connsiteX2" fmla="*/ 11684000 w 11691776"/>
              <a:gd name="connsiteY2" fmla="*/ 0 h 5423799"/>
              <a:gd name="connsiteX3" fmla="*/ 11690560 w 11691776"/>
              <a:gd name="connsiteY3" fmla="*/ 3825519 h 5423799"/>
              <a:gd name="connsiteX4" fmla="*/ 9449551 w 11691776"/>
              <a:gd name="connsiteY4" fmla="*/ 5423799 h 5423799"/>
              <a:gd name="connsiteX5" fmla="*/ 0 w 11691776"/>
              <a:gd name="connsiteY5" fmla="*/ 5422900 h 5423799"/>
              <a:gd name="connsiteX6" fmla="*/ 0 w 11691776"/>
              <a:gd name="connsiteY6" fmla="*/ 0 h 5423799"/>
              <a:gd name="connsiteX7" fmla="*/ 0 w 11691776"/>
              <a:gd name="connsiteY7" fmla="*/ 5422900 h 5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91776" h="5423799">
                <a:moveTo>
                  <a:pt x="0" y="5422900"/>
                </a:moveTo>
                <a:lnTo>
                  <a:pt x="0" y="0"/>
                </a:lnTo>
                <a:lnTo>
                  <a:pt x="11684000" y="0"/>
                </a:lnTo>
                <a:cubicBezTo>
                  <a:pt x="11698058" y="1771685"/>
                  <a:pt x="11688299" y="3238522"/>
                  <a:pt x="11690560" y="3825519"/>
                </a:cubicBezTo>
                <a:cubicBezTo>
                  <a:pt x="11692821" y="4412516"/>
                  <a:pt x="11455128" y="5424269"/>
                  <a:pt x="9449551" y="5423799"/>
                </a:cubicBezTo>
                <a:lnTo>
                  <a:pt x="0" y="5422900"/>
                </a:lnTo>
                <a:lnTo>
                  <a:pt x="0" y="0"/>
                </a:lnTo>
                <a:lnTo>
                  <a:pt x="0" y="5422900"/>
                </a:lnTo>
                <a:close/>
              </a:path>
            </a:pathLst>
          </a:custGeom>
          <a:gradFill>
            <a:gsLst>
              <a:gs pos="0">
                <a:srgbClr val="156570"/>
              </a:gs>
              <a:gs pos="100000">
                <a:srgbClr val="1E9D8B"/>
              </a:gs>
            </a:gsLst>
            <a:lin ang="2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algn="ctr"/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33067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35092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29" name="Text Placeholder 3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28000" y="3718302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_Date</a:t>
            </a:r>
            <a:endParaRPr lang="en-US" noProof="0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031" y="4716307"/>
            <a:ext cx="1295807" cy="202278"/>
          </a:xfrm>
          <a:prstGeom prst="rect">
            <a:avLst/>
          </a:prstGeom>
        </p:spPr>
      </p:pic>
      <p:pic>
        <p:nvPicPr>
          <p:cNvPr id="31" name="Picture 3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51" y="4620178"/>
            <a:ext cx="1450719" cy="2668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1535113"/>
            <a:ext cx="6162676" cy="12188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15705393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3 rows top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>
            <p:custDataLst>
              <p:tags r:id="rId1"/>
            </p:custDataLst>
          </p:nvPr>
        </p:nvCxnSpPr>
        <p:spPr>
          <a:xfrm>
            <a:off x="0" y="472184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0" y="0"/>
            <a:ext cx="2448000" cy="130421"/>
          </a:xfrm>
          <a:prstGeom prst="rect">
            <a:avLst/>
          </a:prstGeom>
        </p:spPr>
        <p:txBody>
          <a:bodyPr lIns="144000" tIns="0" rIns="36000" bIns="36000"/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Reporting entity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0" y="168973"/>
            <a:ext cx="2448000" cy="129600"/>
          </a:xfrm>
          <a:prstGeom prst="rect">
            <a:avLst/>
          </a:prstGeom>
        </p:spPr>
        <p:txBody>
          <a:bodyPr lIns="144000" tIns="0" rIns="36000" bIns="36000"/>
          <a:lstStyle>
            <a:lvl1pPr marL="0" indent="0">
              <a:buNone/>
              <a:defRPr sz="800" b="1" baseline="0"/>
            </a:lvl1pPr>
          </a:lstStyle>
          <a:p>
            <a:pPr lvl="0"/>
            <a:r>
              <a:rPr lang="en-US" dirty="0" smtClean="0"/>
              <a:t>Content, unit measurement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0" y="337125"/>
            <a:ext cx="2448000" cy="129600"/>
          </a:xfrm>
          <a:prstGeom prst="rect">
            <a:avLst/>
          </a:prstGeom>
        </p:spPr>
        <p:txBody>
          <a:bodyPr lIns="144000" tIns="0" rIns="36000" bIns="0"/>
          <a:lstStyle>
            <a:lvl1pPr marL="0" indent="0">
              <a:buNone/>
              <a:defRPr sz="8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 dirty="0" smtClean="0"/>
              <a:t>Time period, data scenario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quarter" idx="19"/>
          </p:nvPr>
        </p:nvSpPr>
        <p:spPr>
          <a:xfrm>
            <a:off x="260350" y="685800"/>
            <a:ext cx="8529638" cy="4013597"/>
          </a:xfrm>
          <a:prstGeom prst="rect">
            <a:avLst/>
          </a:prstGeom>
        </p:spPr>
        <p:txBody>
          <a:bodyPr lIns="0" tIns="0" rIns="0" bIns="0" spcCol="432000"/>
          <a:lstStyle>
            <a:lvl1pPr marL="216000" indent="-216000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300" smtClean="0"/>
            </a:lvl1pPr>
            <a:lvl2pPr marL="432000" indent="-180000">
              <a:lnSpc>
                <a:spcPts val="16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lang="en-US" sz="1200" smtClean="0"/>
            </a:lvl2pPr>
            <a:lvl3pPr marL="576000" indent="-144000">
              <a:lnSpc>
                <a:spcPts val="1620"/>
              </a:lnSpc>
              <a:spcBef>
                <a:spcPts val="0"/>
              </a:spcBef>
              <a:defRPr lang="en-US" sz="1050" smtClean="0"/>
            </a:lvl3pPr>
            <a:lvl4pPr marL="792000" indent="-180000">
              <a:lnSpc>
                <a:spcPts val="1620"/>
              </a:lnSpc>
              <a:spcBef>
                <a:spcPts val="0"/>
              </a:spcBef>
              <a:defRPr lang="en-US" sz="1050" smtClean="0"/>
            </a:lvl4pPr>
            <a:lvl5pPr marL="936000" indent="-144000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GB" sz="1050"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6436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itel 4"/>
          <p:cNvSpPr>
            <a:spLocks noGrp="1"/>
          </p:cNvSpPr>
          <p:nvPr>
            <p:ph type="title" hasCustomPrompt="1"/>
          </p:nvPr>
        </p:nvSpPr>
        <p:spPr>
          <a:xfrm>
            <a:off x="2563109" y="73445"/>
            <a:ext cx="6385628" cy="380531"/>
          </a:xfrm>
        </p:spPr>
        <p:txBody>
          <a:bodyPr/>
          <a:lstStyle>
            <a:lvl1pPr algn="l">
              <a:lnSpc>
                <a:spcPts val="1600"/>
              </a:lnSpc>
              <a:defRPr sz="1600"/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5191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4 rows top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7"/>
          <p:cNvCxnSpPr/>
          <p:nvPr userDrawn="1">
            <p:custDataLst>
              <p:tags r:id="rId1"/>
            </p:custDataLst>
          </p:nvPr>
        </p:nvCxnSpPr>
        <p:spPr>
          <a:xfrm>
            <a:off x="0" y="558948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99060" y="289044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Unit of measurement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99060" y="419841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Period, data scenario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20"/>
          </p:nvPr>
        </p:nvSpPr>
        <p:spPr>
          <a:xfrm>
            <a:off x="114300" y="639366"/>
            <a:ext cx="8955088" cy="3988594"/>
          </a:xfrm>
          <a:prstGeom prst="rect">
            <a:avLst/>
          </a:prstGeom>
        </p:spPr>
        <p:txBody>
          <a:bodyPr lIns="0" tIns="0" rIns="0" bIns="0" spcCol="432000"/>
          <a:lstStyle>
            <a:lvl1pPr marL="216000" indent="-216000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300" smtClean="0"/>
            </a:lvl1pPr>
            <a:lvl2pPr marL="432000" indent="-180000">
              <a:lnSpc>
                <a:spcPts val="162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lang="en-US" sz="1200" smtClean="0"/>
            </a:lvl2pPr>
            <a:lvl3pPr marL="576000" indent="-144000">
              <a:lnSpc>
                <a:spcPts val="1620"/>
              </a:lnSpc>
              <a:spcBef>
                <a:spcPts val="0"/>
              </a:spcBef>
              <a:defRPr lang="en-US" sz="1000" smtClean="0"/>
            </a:lvl3pPr>
            <a:lvl4pPr marL="792000" indent="-180000">
              <a:lnSpc>
                <a:spcPts val="1620"/>
              </a:lnSpc>
              <a:spcBef>
                <a:spcPts val="0"/>
              </a:spcBef>
              <a:defRPr lang="en-US" sz="1000" smtClean="0"/>
            </a:lvl4pPr>
            <a:lvl5pPr marL="936000" indent="-144000">
              <a:lnSpc>
                <a:spcPts val="162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GB" sz="1000"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99060" y="15632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Reporting entity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99060" y="146429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 err="1" smtClean="0"/>
              <a:t>P&amp;L</a:t>
            </a:r>
            <a:r>
              <a:rPr lang="en-US" dirty="0" smtClean="0"/>
              <a:t> detail per business</a:t>
            </a:r>
            <a:endParaRPr lang="en-US" dirty="0"/>
          </a:p>
        </p:txBody>
      </p:sp>
      <p:sp>
        <p:nvSpPr>
          <p:cNvPr id="24" name="Titel 4"/>
          <p:cNvSpPr>
            <a:spLocks noGrp="1"/>
          </p:cNvSpPr>
          <p:nvPr>
            <p:ph type="title" hasCustomPrompt="1"/>
          </p:nvPr>
        </p:nvSpPr>
        <p:spPr>
          <a:xfrm>
            <a:off x="2658359" y="84875"/>
            <a:ext cx="6385628" cy="380531"/>
          </a:xfrm>
        </p:spPr>
        <p:txBody>
          <a:bodyPr/>
          <a:lstStyle>
            <a:lvl1pPr algn="l">
              <a:lnSpc>
                <a:spcPts val="1600"/>
              </a:lnSpc>
              <a:defRPr sz="1600"/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1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2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6436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4807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63" userDrawn="1">
          <p15:clr>
            <a:srgbClr val="FBAE40"/>
          </p15:clr>
        </p15:guide>
        <p15:guide id="2" orient="horz" pos="534" userDrawn="1">
          <p15:clr>
            <a:srgbClr val="FBAE40"/>
          </p15:clr>
        </p15:guide>
        <p15:guide id="3" pos="5697" userDrawn="1">
          <p15:clr>
            <a:srgbClr val="FBAE40"/>
          </p15:clr>
        </p15:guide>
        <p15:guide id="4" orient="horz" pos="3934" userDrawn="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 userDrawn="1">
            <p:custDataLst>
              <p:tags r:id="rId1"/>
            </p:custDataLst>
          </p:nvPr>
        </p:nvCxnSpPr>
        <p:spPr>
          <a:xfrm>
            <a:off x="0" y="558948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99060" y="289044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Unit of measurement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99060" y="419841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Period, data scenario</a:t>
            </a:r>
            <a:endParaRPr lang="en-US" dirty="0"/>
          </a:p>
        </p:txBody>
      </p:sp>
      <p:sp>
        <p:nvSpPr>
          <p:cNvPr id="11" name="Titel 4"/>
          <p:cNvSpPr>
            <a:spLocks noGrp="1"/>
          </p:cNvSpPr>
          <p:nvPr>
            <p:ph type="title" hasCustomPrompt="1"/>
          </p:nvPr>
        </p:nvSpPr>
        <p:spPr>
          <a:xfrm>
            <a:off x="2658359" y="84875"/>
            <a:ext cx="6385628" cy="380531"/>
          </a:xfrm>
        </p:spPr>
        <p:txBody>
          <a:bodyPr/>
          <a:lstStyle>
            <a:lvl1pPr algn="l">
              <a:lnSpc>
                <a:spcPts val="1600"/>
              </a:lnSpc>
              <a:defRPr sz="1600"/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99060" y="15632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Reporting entity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99060" y="146429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 err="1" smtClean="0"/>
              <a:t>P&amp;L</a:t>
            </a:r>
            <a:r>
              <a:rPr lang="en-US" dirty="0" smtClean="0"/>
              <a:t> detail per business</a:t>
            </a:r>
            <a:endParaRPr lang="en-US" dirty="0"/>
          </a:p>
        </p:txBody>
      </p:sp>
      <p:sp>
        <p:nvSpPr>
          <p:cNvPr id="17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19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6436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06084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63" userDrawn="1">
          <p15:clr>
            <a:srgbClr val="FBAE40"/>
          </p15:clr>
        </p15:guide>
        <p15:guide id="2" pos="5696" userDrawn="1">
          <p15:clr>
            <a:srgbClr val="FBAE40"/>
          </p15:clr>
        </p15:guide>
        <p15:guide id="3" orient="horz" pos="3934" userDrawn="1">
          <p15:clr>
            <a:srgbClr val="FBAE40"/>
          </p15:clr>
        </p15:guide>
        <p15:guide id="4" orient="horz" pos="534" userDrawn="1">
          <p15:clr>
            <a:srgbClr val="FBAE40"/>
          </p15:clr>
        </p15:guide>
        <p15:guide id="5" orient="horz" pos="51" userDrawn="1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no top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 userDrawn="1">
            <p:custDataLst>
              <p:tags r:id="rId1"/>
            </p:custDataLst>
          </p:nvPr>
        </p:nvCxnSpPr>
        <p:spPr>
          <a:xfrm>
            <a:off x="0" y="558948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el 4"/>
          <p:cNvSpPr>
            <a:spLocks noGrp="1"/>
          </p:cNvSpPr>
          <p:nvPr>
            <p:ph type="title" hasCustomPrompt="1"/>
          </p:nvPr>
        </p:nvSpPr>
        <p:spPr>
          <a:xfrm>
            <a:off x="2658359" y="84875"/>
            <a:ext cx="6385628" cy="380531"/>
          </a:xfrm>
        </p:spPr>
        <p:txBody>
          <a:bodyPr/>
          <a:lstStyle>
            <a:lvl1pPr algn="l">
              <a:lnSpc>
                <a:spcPts val="1600"/>
              </a:lnSpc>
              <a:defRPr sz="1600"/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6436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8043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63">
          <p15:clr>
            <a:srgbClr val="FBAE40"/>
          </p15:clr>
        </p15:guide>
        <p15:guide id="2" pos="5696">
          <p15:clr>
            <a:srgbClr val="FBAE40"/>
          </p15:clr>
        </p15:guide>
        <p15:guide id="3" orient="horz" pos="3934">
          <p15:clr>
            <a:srgbClr val="FBAE40"/>
          </p15:clr>
        </p15:guide>
        <p15:guide id="4" orient="horz" pos="534">
          <p15:clr>
            <a:srgbClr val="FBAE40"/>
          </p15:clr>
        </p15:guide>
        <p15:guide id="5" orient="horz" pos="51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text box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 userDrawn="1">
            <p:custDataLst>
              <p:tags r:id="rId1"/>
            </p:custDataLst>
          </p:nvPr>
        </p:nvCxnSpPr>
        <p:spPr>
          <a:xfrm>
            <a:off x="0" y="558948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99060" y="289044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Unit of measurement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99060" y="419841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Period, data scenario</a:t>
            </a:r>
            <a:endParaRPr lang="en-US" dirty="0"/>
          </a:p>
        </p:txBody>
      </p:sp>
      <p:sp>
        <p:nvSpPr>
          <p:cNvPr id="11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910263" y="1161000"/>
            <a:ext cx="2694185" cy="3462978"/>
          </a:xfrm>
          <a:prstGeom prst="rect">
            <a:avLst/>
          </a:prstGeom>
        </p:spPr>
        <p:txBody>
          <a:bodyPr lIns="0" tIns="0" rIns="0" bIns="0" spcCol="432000"/>
          <a:lstStyle>
            <a:lvl1pPr marL="0" indent="0">
              <a:lnSpc>
                <a:spcPts val="1260"/>
              </a:lnSpc>
              <a:spcBef>
                <a:spcPts val="0"/>
              </a:spcBef>
              <a:buFont typeface="Arial" pitchFamily="34" charset="0"/>
              <a:buNone/>
              <a:defRPr sz="1050"/>
            </a:lvl1pPr>
            <a:lvl2pPr marL="252000" indent="-126000">
              <a:lnSpc>
                <a:spcPts val="12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950"/>
            </a:lvl2pPr>
            <a:lvl3pPr marL="360000" indent="-90000">
              <a:lnSpc>
                <a:spcPts val="12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850"/>
            </a:lvl3pPr>
            <a:lvl4pPr marL="486000" indent="-126000">
              <a:lnSpc>
                <a:spcPts val="12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850"/>
            </a:lvl4pPr>
            <a:lvl5pPr marL="576000" indent="-90000">
              <a:lnSpc>
                <a:spcPts val="12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850"/>
            </a:lvl5pPr>
            <a:lvl6pPr marL="1296000" indent="-2286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6pPr>
            <a:lvl7pPr marL="1512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7pPr>
            <a:lvl8pPr marL="1728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8pPr>
            <a:lvl9pPr marL="1944000" indent="-216000">
              <a:spcBef>
                <a:spcPts val="0"/>
              </a:spcBef>
              <a:buFont typeface="Calibri" panose="020F0502020204030204" pitchFamily="34" charset="0"/>
              <a:buChar char="─"/>
              <a:defRPr sz="1800"/>
            </a:lvl9pPr>
          </a:lstStyle>
          <a:p>
            <a:pPr marL="0" lvl="0" indent="0">
              <a:lnSpc>
                <a:spcPts val="1260"/>
              </a:lnSpc>
              <a:spcBef>
                <a:spcPts val="0"/>
              </a:spcBef>
              <a:buFont typeface="Arial" pitchFamily="34" charset="0"/>
              <a:buNone/>
            </a:pPr>
            <a:r>
              <a:rPr lang="en-US" sz="1050" dirty="0" smtClean="0"/>
              <a:t>Click to edit Master text styles</a:t>
            </a:r>
          </a:p>
        </p:txBody>
      </p:sp>
      <p:sp>
        <p:nvSpPr>
          <p:cNvPr id="13" name="Titel 4"/>
          <p:cNvSpPr>
            <a:spLocks noGrp="1"/>
          </p:cNvSpPr>
          <p:nvPr>
            <p:ph type="title" hasCustomPrompt="1"/>
          </p:nvPr>
        </p:nvSpPr>
        <p:spPr>
          <a:xfrm>
            <a:off x="2658359" y="84875"/>
            <a:ext cx="6385628" cy="380531"/>
          </a:xfrm>
        </p:spPr>
        <p:txBody>
          <a:bodyPr/>
          <a:lstStyle>
            <a:lvl1pPr algn="l">
              <a:lnSpc>
                <a:spcPts val="1600"/>
              </a:lnSpc>
              <a:defRPr sz="1600"/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99060" y="15632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Reporting entity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99060" y="146429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 err="1" smtClean="0"/>
              <a:t>P&amp;L</a:t>
            </a:r>
            <a:r>
              <a:rPr lang="en-US" dirty="0" smtClean="0"/>
              <a:t> detail per business</a:t>
            </a:r>
            <a:endParaRPr lang="en-US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1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6436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1872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63">
          <p15:clr>
            <a:srgbClr val="FBAE40"/>
          </p15:clr>
        </p15:guide>
        <p15:guide id="2" pos="5696">
          <p15:clr>
            <a:srgbClr val="FBAE40"/>
          </p15:clr>
        </p15:guide>
        <p15:guide id="3" orient="horz" pos="3934">
          <p15:clr>
            <a:srgbClr val="FBAE40"/>
          </p15:clr>
        </p15:guide>
        <p15:guide id="4" orient="horz" pos="534">
          <p15:clr>
            <a:srgbClr val="FBAE40"/>
          </p15:clr>
        </p15:guide>
        <p15:guide id="5" orient="horz" pos="5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nagement review – text box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7"/>
          <p:cNvCxnSpPr/>
          <p:nvPr userDrawn="1">
            <p:custDataLst>
              <p:tags r:id="rId1"/>
            </p:custDataLst>
          </p:nvPr>
        </p:nvCxnSpPr>
        <p:spPr>
          <a:xfrm>
            <a:off x="0" y="558948"/>
            <a:ext cx="91440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99060" y="289044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Unit of measurement</a:t>
            </a:r>
            <a:endParaRPr lang="en-US" dirty="0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99060" y="419841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Period, data scenario</a:t>
            </a:r>
            <a:endParaRPr lang="en-US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0776" y="3757178"/>
            <a:ext cx="3817122" cy="87097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ts val="1260"/>
              </a:lnSpc>
              <a:spcBef>
                <a:spcPts val="0"/>
              </a:spcBef>
              <a:buNone/>
              <a:defRPr sz="1050" baseline="0"/>
            </a:lvl1pPr>
            <a:lvl2pPr marL="252000" indent="-126000">
              <a:lnSpc>
                <a:spcPts val="12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sz="950"/>
            </a:lvl2pPr>
            <a:lvl3pPr marL="360000" indent="-90000">
              <a:lnSpc>
                <a:spcPts val="12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850"/>
            </a:lvl3pPr>
            <a:lvl4pPr marL="486000" indent="-126000" algn="l" defTabSz="914400" rtl="0" eaLnBrk="1" latinLnBrk="0" hangingPunct="1">
              <a:lnSpc>
                <a:spcPts val="1260"/>
              </a:lnSpc>
              <a:spcBef>
                <a:spcPts val="0"/>
              </a:spcBef>
              <a:buFont typeface="Calibri" panose="020F0502020204030204" pitchFamily="34" charset="0"/>
              <a:buChar char="–"/>
              <a:defRPr lang="de-DE" sz="8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90000">
              <a:lnSpc>
                <a:spcPts val="126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850"/>
            </a:lvl5pPr>
            <a:lvl6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6pPr>
            <a:lvl7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7pPr>
            <a:lvl8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8pPr>
            <a:lvl9pPr marL="360000" indent="-180000">
              <a:spcBef>
                <a:spcPts val="0"/>
              </a:spcBef>
              <a:buFont typeface="Calibri" panose="020F0502020204030204" pitchFamily="34" charset="0"/>
              <a:buChar char="─"/>
              <a:defRPr sz="1600"/>
            </a:lvl9pPr>
          </a:lstStyle>
          <a:p>
            <a:pPr marL="0" lvl="0" indent="0">
              <a:lnSpc>
                <a:spcPts val="1260"/>
              </a:lnSpc>
              <a:spcBef>
                <a:spcPts val="0"/>
              </a:spcBef>
              <a:buNone/>
            </a:pPr>
            <a:r>
              <a:rPr lang="en-US" sz="1050" dirty="0" smtClean="0">
                <a:solidFill>
                  <a:srgbClr val="000000"/>
                </a:solidFill>
              </a:rPr>
              <a:t>Click to edit Master text styles</a:t>
            </a:r>
          </a:p>
        </p:txBody>
      </p:sp>
      <p:sp>
        <p:nvSpPr>
          <p:cNvPr id="12" name="Titel 4"/>
          <p:cNvSpPr>
            <a:spLocks noGrp="1"/>
          </p:cNvSpPr>
          <p:nvPr>
            <p:ph type="title" hasCustomPrompt="1"/>
          </p:nvPr>
        </p:nvSpPr>
        <p:spPr>
          <a:xfrm>
            <a:off x="2658359" y="84875"/>
            <a:ext cx="6385628" cy="380531"/>
          </a:xfrm>
        </p:spPr>
        <p:txBody>
          <a:bodyPr/>
          <a:lstStyle>
            <a:lvl1pPr algn="l">
              <a:lnSpc>
                <a:spcPts val="1600"/>
              </a:lnSpc>
              <a:defRPr sz="1600"/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99060" y="15632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0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Reporting entity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99060" y="146429"/>
            <a:ext cx="2349942" cy="129600"/>
          </a:xfrm>
          <a:prstGeom prst="rect">
            <a:avLst/>
          </a:prstGeom>
          <a:ln>
            <a:noFill/>
          </a:ln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800" b="1" baseline="0">
                <a:solidFill>
                  <a:schemeClr val="tx1"/>
                </a:solidFill>
              </a:defRPr>
            </a:lvl1pPr>
          </a:lstStyle>
          <a:p>
            <a:r>
              <a:rPr lang="en-US" dirty="0" err="1" smtClean="0"/>
              <a:t>P&amp;L</a:t>
            </a:r>
            <a:r>
              <a:rPr lang="en-US" dirty="0" smtClean="0"/>
              <a:t> detail per business</a:t>
            </a:r>
            <a:endParaRPr lang="en-US" dirty="0"/>
          </a:p>
        </p:txBody>
      </p:sp>
      <p:sp>
        <p:nvSpPr>
          <p:cNvPr id="20" name="Date Placeholder 1"/>
          <p:cNvSpPr>
            <a:spLocks noGrp="1"/>
          </p:cNvSpPr>
          <p:nvPr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2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2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182119" y="486436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6065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  <p:extLst mod="1">
    <p:ext uri="{DCECCB84-F9BA-43D5-87BE-67443E8EF086}">
      <p15:sldGuideLst xmlns:p15="http://schemas.microsoft.com/office/powerpoint/2012/main">
        <p15:guide id="1" pos="63">
          <p15:clr>
            <a:srgbClr val="FBAE40"/>
          </p15:clr>
        </p15:guide>
        <p15:guide id="2" pos="5696">
          <p15:clr>
            <a:srgbClr val="FBAE40"/>
          </p15:clr>
        </p15:guide>
        <p15:guide id="3" orient="horz" pos="3934">
          <p15:clr>
            <a:srgbClr val="FBAE40"/>
          </p15:clr>
        </p15:guide>
        <p15:guide id="4" orient="horz" pos="534">
          <p15:clr>
            <a:srgbClr val="FBAE40"/>
          </p15:clr>
        </p15:guide>
        <p15:guide id="5" orient="horz" pos="5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 userDrawn="1">
            <p:custDataLst>
              <p:tags r:id="rId1"/>
            </p:custDataLst>
          </p:nvPr>
        </p:nvSpPr>
        <p:spPr bwMode="gray">
          <a:xfrm>
            <a:off x="1" y="2"/>
            <a:ext cx="9144001" cy="5143501"/>
          </a:xfrm>
          <a:custGeom>
            <a:avLst/>
            <a:gdLst/>
            <a:ahLst/>
            <a:cxnLst/>
            <a:rect l="0" t="0" r="0" b="0"/>
            <a:pathLst>
              <a:path w="9144001" h="6858001">
                <a:moveTo>
                  <a:pt x="0" y="0"/>
                </a:moveTo>
                <a:lnTo>
                  <a:pt x="9144000" y="0"/>
                </a:lnTo>
                <a:lnTo>
                  <a:pt x="9144000" y="6858000"/>
                </a:lnTo>
                <a:lnTo>
                  <a:pt x="9144000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003478"/>
              </a:gs>
              <a:gs pos="100000">
                <a:srgbClr val="0089C4"/>
              </a:gs>
            </a:gsLst>
            <a:lin ang="21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28" tIns="45714" rIns="91428" bIns="45714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27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pic>
        <p:nvPicPr>
          <p:cNvPr id="6" name="Picture 5"/>
          <p:cNvPicPr>
            <a:picLocks/>
          </p:cNvPicPr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8103" y="1835838"/>
            <a:ext cx="1144502" cy="14578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82260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white">
          <a:xfrm>
            <a:off x="107504" y="4677984"/>
            <a:ext cx="892899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1631" tIns="40815" rIns="81631" bIns="40815" rtlCol="0" anchor="ctr"/>
          <a:lstStyle/>
          <a:p>
            <a:pPr algn="ctr"/>
            <a:endParaRPr lang="en-US" dirty="0"/>
          </a:p>
        </p:txBody>
      </p:sp>
      <p:pic>
        <p:nvPicPr>
          <p:cNvPr id="4" name="Picture 6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227" y="1842324"/>
            <a:ext cx="1144502" cy="145766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291200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qu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white">
          <a:xfrm>
            <a:off x="107504" y="4677984"/>
            <a:ext cx="900100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US" dirty="0"/>
          </a:p>
        </p:txBody>
      </p:sp>
      <p:sp>
        <p:nvSpPr>
          <p:cNvPr id="12" name="Rechteck 17"/>
          <p:cNvSpPr/>
          <p:nvPr userDrawn="1"/>
        </p:nvSpPr>
        <p:spPr bwMode="gray">
          <a:xfrm>
            <a:off x="208305" y="211884"/>
            <a:ext cx="8741092" cy="4050759"/>
          </a:xfrm>
          <a:custGeom>
            <a:avLst/>
            <a:gdLst>
              <a:gd name="connsiteX0" fmla="*/ 0 w 11684000"/>
              <a:gd name="connsiteY0" fmla="*/ 0 h 5422900"/>
              <a:gd name="connsiteX1" fmla="*/ 11684000 w 11684000"/>
              <a:gd name="connsiteY1" fmla="*/ 0 h 5422900"/>
              <a:gd name="connsiteX2" fmla="*/ 11684000 w 11684000"/>
              <a:gd name="connsiteY2" fmla="*/ 5422900 h 5422900"/>
              <a:gd name="connsiteX3" fmla="*/ 0 w 11684000"/>
              <a:gd name="connsiteY3" fmla="*/ 5422900 h 5422900"/>
              <a:gd name="connsiteX4" fmla="*/ 0 w 11684000"/>
              <a:gd name="connsiteY4" fmla="*/ 0 h 5422900"/>
              <a:gd name="connsiteX0" fmla="*/ 11684000 w 11684000"/>
              <a:gd name="connsiteY0" fmla="*/ 0 h 5422900"/>
              <a:gd name="connsiteX1" fmla="*/ 11684000 w 11684000"/>
              <a:gd name="connsiteY1" fmla="*/ 5422900 h 5422900"/>
              <a:gd name="connsiteX2" fmla="*/ 0 w 11684000"/>
              <a:gd name="connsiteY2" fmla="*/ 5422900 h 5422900"/>
              <a:gd name="connsiteX3" fmla="*/ 0 w 11684000"/>
              <a:gd name="connsiteY3" fmla="*/ 0 h 5422900"/>
              <a:gd name="connsiteX0" fmla="*/ 11684000 w 11684000"/>
              <a:gd name="connsiteY0" fmla="*/ 5422900 h 5422900"/>
              <a:gd name="connsiteX1" fmla="*/ 0 w 11684000"/>
              <a:gd name="connsiteY1" fmla="*/ 5422900 h 5422900"/>
              <a:gd name="connsiteX2" fmla="*/ 0 w 11684000"/>
              <a:gd name="connsiteY2" fmla="*/ 0 h 5422900"/>
              <a:gd name="connsiteX0" fmla="*/ 0 w 0"/>
              <a:gd name="connsiteY0" fmla="*/ 5422900 h 5422900"/>
              <a:gd name="connsiteX1" fmla="*/ 0 w 0"/>
              <a:gd name="connsiteY1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6" fmla="*/ 0 w 11693254"/>
              <a:gd name="connsiteY6" fmla="*/ 0 h 5426347"/>
              <a:gd name="connsiteX0" fmla="*/ 0 w 11684000"/>
              <a:gd name="connsiteY0" fmla="*/ 5422900 h 5422928"/>
              <a:gd name="connsiteX1" fmla="*/ 0 w 11684000"/>
              <a:gd name="connsiteY1" fmla="*/ 0 h 5422928"/>
              <a:gd name="connsiteX2" fmla="*/ 11684000 w 11684000"/>
              <a:gd name="connsiteY2" fmla="*/ 0 h 5422928"/>
              <a:gd name="connsiteX3" fmla="*/ 11684000 w 11684000"/>
              <a:gd name="connsiteY3" fmla="*/ 3992700 h 5422928"/>
              <a:gd name="connsiteX4" fmla="*/ 9202350 w 11684000"/>
              <a:gd name="connsiteY4" fmla="*/ 5422900 h 5422928"/>
              <a:gd name="connsiteX5" fmla="*/ 0 w 11684000"/>
              <a:gd name="connsiteY5" fmla="*/ 5422900 h 5422928"/>
              <a:gd name="connsiteX6" fmla="*/ 0 w 11684000"/>
              <a:gd name="connsiteY6" fmla="*/ 0 h 5422928"/>
              <a:gd name="connsiteX7" fmla="*/ 0 w 11684000"/>
              <a:gd name="connsiteY7" fmla="*/ 5422900 h 5422928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66747 w 11684000"/>
              <a:gd name="connsiteY3" fmla="*/ 3837424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2632441"/>
              <a:gd name="connsiteY0" fmla="*/ 5422900 h 5422900"/>
              <a:gd name="connsiteX1" fmla="*/ 0 w 12632441"/>
              <a:gd name="connsiteY1" fmla="*/ 0 h 5422900"/>
              <a:gd name="connsiteX2" fmla="*/ 11684000 w 12632441"/>
              <a:gd name="connsiteY2" fmla="*/ 0 h 5422900"/>
              <a:gd name="connsiteX3" fmla="*/ 11666747 w 12632441"/>
              <a:gd name="connsiteY3" fmla="*/ 3837424 h 5422900"/>
              <a:gd name="connsiteX4" fmla="*/ 9435263 w 12632441"/>
              <a:gd name="connsiteY4" fmla="*/ 5414273 h 5422900"/>
              <a:gd name="connsiteX5" fmla="*/ 0 w 12632441"/>
              <a:gd name="connsiteY5" fmla="*/ 5422900 h 5422900"/>
              <a:gd name="connsiteX6" fmla="*/ 0 w 12632441"/>
              <a:gd name="connsiteY6" fmla="*/ 0 h 5422900"/>
              <a:gd name="connsiteX7" fmla="*/ 0 w 12632441"/>
              <a:gd name="connsiteY7" fmla="*/ 5422900 h 5422900"/>
              <a:gd name="connsiteX0" fmla="*/ 0 w 11841232"/>
              <a:gd name="connsiteY0" fmla="*/ 5422900 h 5422900"/>
              <a:gd name="connsiteX1" fmla="*/ 0 w 11841232"/>
              <a:gd name="connsiteY1" fmla="*/ 0 h 5422900"/>
              <a:gd name="connsiteX2" fmla="*/ 11684000 w 11841232"/>
              <a:gd name="connsiteY2" fmla="*/ 0 h 5422900"/>
              <a:gd name="connsiteX3" fmla="*/ 11666747 w 11841232"/>
              <a:gd name="connsiteY3" fmla="*/ 3837424 h 5422900"/>
              <a:gd name="connsiteX4" fmla="*/ 9435263 w 11841232"/>
              <a:gd name="connsiteY4" fmla="*/ 5414273 h 5422900"/>
              <a:gd name="connsiteX5" fmla="*/ 0 w 11841232"/>
              <a:gd name="connsiteY5" fmla="*/ 5422900 h 5422900"/>
              <a:gd name="connsiteX6" fmla="*/ 0 w 11841232"/>
              <a:gd name="connsiteY6" fmla="*/ 0 h 5422900"/>
              <a:gd name="connsiteX7" fmla="*/ 0 w 11841232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6404"/>
              <a:gd name="connsiteX1" fmla="*/ 0 w 11693186"/>
              <a:gd name="connsiteY1" fmla="*/ 0 h 5426404"/>
              <a:gd name="connsiteX2" fmla="*/ 11684000 w 11693186"/>
              <a:gd name="connsiteY2" fmla="*/ 0 h 5426404"/>
              <a:gd name="connsiteX3" fmla="*/ 11666747 w 11693186"/>
              <a:gd name="connsiteY3" fmla="*/ 3837424 h 5426404"/>
              <a:gd name="connsiteX4" fmla="*/ 9435263 w 11693186"/>
              <a:gd name="connsiteY4" fmla="*/ 5414273 h 5426404"/>
              <a:gd name="connsiteX5" fmla="*/ 0 w 11693186"/>
              <a:gd name="connsiteY5" fmla="*/ 5422900 h 5426404"/>
              <a:gd name="connsiteX6" fmla="*/ 0 w 11693186"/>
              <a:gd name="connsiteY6" fmla="*/ 0 h 5426404"/>
              <a:gd name="connsiteX7" fmla="*/ 0 w 11693186"/>
              <a:gd name="connsiteY7" fmla="*/ 5422900 h 5426404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88715"/>
              <a:gd name="connsiteY0" fmla="*/ 5422900 h 5422900"/>
              <a:gd name="connsiteX1" fmla="*/ 0 w 11688715"/>
              <a:gd name="connsiteY1" fmla="*/ 0 h 5422900"/>
              <a:gd name="connsiteX2" fmla="*/ 11684000 w 11688715"/>
              <a:gd name="connsiteY2" fmla="*/ 0 h 5422900"/>
              <a:gd name="connsiteX3" fmla="*/ 11666747 w 11688715"/>
              <a:gd name="connsiteY3" fmla="*/ 3837424 h 5422900"/>
              <a:gd name="connsiteX4" fmla="*/ 9435263 w 11688715"/>
              <a:gd name="connsiteY4" fmla="*/ 5414273 h 5422900"/>
              <a:gd name="connsiteX5" fmla="*/ 0 w 11688715"/>
              <a:gd name="connsiteY5" fmla="*/ 5422900 h 5422900"/>
              <a:gd name="connsiteX6" fmla="*/ 0 w 11688715"/>
              <a:gd name="connsiteY6" fmla="*/ 0 h 5422900"/>
              <a:gd name="connsiteX7" fmla="*/ 0 w 11688715"/>
              <a:gd name="connsiteY7" fmla="*/ 5422900 h 5422900"/>
              <a:gd name="connsiteX0" fmla="*/ 0 w 11696817"/>
              <a:gd name="connsiteY0" fmla="*/ 5422900 h 5533160"/>
              <a:gd name="connsiteX1" fmla="*/ 0 w 11696817"/>
              <a:gd name="connsiteY1" fmla="*/ 0 h 5533160"/>
              <a:gd name="connsiteX2" fmla="*/ 11684000 w 11696817"/>
              <a:gd name="connsiteY2" fmla="*/ 0 h 5533160"/>
              <a:gd name="connsiteX3" fmla="*/ 11690560 w 11696817"/>
              <a:gd name="connsiteY3" fmla="*/ 3839806 h 5533160"/>
              <a:gd name="connsiteX4" fmla="*/ 9435263 w 11696817"/>
              <a:gd name="connsiteY4" fmla="*/ 5414273 h 5533160"/>
              <a:gd name="connsiteX5" fmla="*/ 0 w 11696817"/>
              <a:gd name="connsiteY5" fmla="*/ 5422900 h 5533160"/>
              <a:gd name="connsiteX6" fmla="*/ 0 w 11696817"/>
              <a:gd name="connsiteY6" fmla="*/ 0 h 5533160"/>
              <a:gd name="connsiteX7" fmla="*/ 0 w 11696817"/>
              <a:gd name="connsiteY7" fmla="*/ 5422900 h 5533160"/>
              <a:gd name="connsiteX0" fmla="*/ 0 w 11696817"/>
              <a:gd name="connsiteY0" fmla="*/ 5422900 h 5534218"/>
              <a:gd name="connsiteX1" fmla="*/ 0 w 11696817"/>
              <a:gd name="connsiteY1" fmla="*/ 0 h 5534218"/>
              <a:gd name="connsiteX2" fmla="*/ 11684000 w 11696817"/>
              <a:gd name="connsiteY2" fmla="*/ 0 h 5534218"/>
              <a:gd name="connsiteX3" fmla="*/ 11690560 w 11696817"/>
              <a:gd name="connsiteY3" fmla="*/ 3825519 h 5534218"/>
              <a:gd name="connsiteX4" fmla="*/ 9435263 w 11696817"/>
              <a:gd name="connsiteY4" fmla="*/ 5414273 h 5534218"/>
              <a:gd name="connsiteX5" fmla="*/ 0 w 11696817"/>
              <a:gd name="connsiteY5" fmla="*/ 5422900 h 5534218"/>
              <a:gd name="connsiteX6" fmla="*/ 0 w 11696817"/>
              <a:gd name="connsiteY6" fmla="*/ 0 h 5534218"/>
              <a:gd name="connsiteX7" fmla="*/ 0 w 11696817"/>
              <a:gd name="connsiteY7" fmla="*/ 5422900 h 5534218"/>
              <a:gd name="connsiteX0" fmla="*/ 0 w 11692048"/>
              <a:gd name="connsiteY0" fmla="*/ 5422900 h 5534218"/>
              <a:gd name="connsiteX1" fmla="*/ 0 w 11692048"/>
              <a:gd name="connsiteY1" fmla="*/ 0 h 5534218"/>
              <a:gd name="connsiteX2" fmla="*/ 11684000 w 11692048"/>
              <a:gd name="connsiteY2" fmla="*/ 0 h 5534218"/>
              <a:gd name="connsiteX3" fmla="*/ 11690560 w 11692048"/>
              <a:gd name="connsiteY3" fmla="*/ 3825519 h 5534218"/>
              <a:gd name="connsiteX4" fmla="*/ 9435263 w 11692048"/>
              <a:gd name="connsiteY4" fmla="*/ 5414273 h 5534218"/>
              <a:gd name="connsiteX5" fmla="*/ 0 w 11692048"/>
              <a:gd name="connsiteY5" fmla="*/ 5422900 h 5534218"/>
              <a:gd name="connsiteX6" fmla="*/ 0 w 11692048"/>
              <a:gd name="connsiteY6" fmla="*/ 0 h 5534218"/>
              <a:gd name="connsiteX7" fmla="*/ 0 w 11692048"/>
              <a:gd name="connsiteY7" fmla="*/ 5422900 h 5534218"/>
              <a:gd name="connsiteX0" fmla="*/ 0 w 11692048"/>
              <a:gd name="connsiteY0" fmla="*/ 5422900 h 5422900"/>
              <a:gd name="connsiteX1" fmla="*/ 0 w 11692048"/>
              <a:gd name="connsiteY1" fmla="*/ 0 h 5422900"/>
              <a:gd name="connsiteX2" fmla="*/ 11684000 w 11692048"/>
              <a:gd name="connsiteY2" fmla="*/ 0 h 5422900"/>
              <a:gd name="connsiteX3" fmla="*/ 11690560 w 11692048"/>
              <a:gd name="connsiteY3" fmla="*/ 3825519 h 5422900"/>
              <a:gd name="connsiteX4" fmla="*/ 9435263 w 11692048"/>
              <a:gd name="connsiteY4" fmla="*/ 5414273 h 5422900"/>
              <a:gd name="connsiteX5" fmla="*/ 0 w 11692048"/>
              <a:gd name="connsiteY5" fmla="*/ 5422900 h 5422900"/>
              <a:gd name="connsiteX6" fmla="*/ 0 w 11692048"/>
              <a:gd name="connsiteY6" fmla="*/ 0 h 5422900"/>
              <a:gd name="connsiteX7" fmla="*/ 0 w 11692048"/>
              <a:gd name="connsiteY7" fmla="*/ 5422900 h 5422900"/>
              <a:gd name="connsiteX0" fmla="*/ 0 w 11858915"/>
              <a:gd name="connsiteY0" fmla="*/ 5422900 h 5422900"/>
              <a:gd name="connsiteX1" fmla="*/ 0 w 11858915"/>
              <a:gd name="connsiteY1" fmla="*/ 0 h 5422900"/>
              <a:gd name="connsiteX2" fmla="*/ 11684000 w 11858915"/>
              <a:gd name="connsiteY2" fmla="*/ 0 h 5422900"/>
              <a:gd name="connsiteX3" fmla="*/ 11690560 w 11858915"/>
              <a:gd name="connsiteY3" fmla="*/ 3825519 h 5422900"/>
              <a:gd name="connsiteX4" fmla="*/ 9430501 w 11858915"/>
              <a:gd name="connsiteY4" fmla="*/ 5421417 h 5422900"/>
              <a:gd name="connsiteX5" fmla="*/ 0 w 11858915"/>
              <a:gd name="connsiteY5" fmla="*/ 5422900 h 5422900"/>
              <a:gd name="connsiteX6" fmla="*/ 0 w 11858915"/>
              <a:gd name="connsiteY6" fmla="*/ 0 h 5422900"/>
              <a:gd name="connsiteX7" fmla="*/ 0 w 11858915"/>
              <a:gd name="connsiteY7" fmla="*/ 5422900 h 5422900"/>
              <a:gd name="connsiteX0" fmla="*/ 0 w 11857504"/>
              <a:gd name="connsiteY0" fmla="*/ 5422900 h 5423904"/>
              <a:gd name="connsiteX1" fmla="*/ 0 w 11857504"/>
              <a:gd name="connsiteY1" fmla="*/ 0 h 5423904"/>
              <a:gd name="connsiteX2" fmla="*/ 11684000 w 11857504"/>
              <a:gd name="connsiteY2" fmla="*/ 0 h 5423904"/>
              <a:gd name="connsiteX3" fmla="*/ 11690560 w 11857504"/>
              <a:gd name="connsiteY3" fmla="*/ 3825519 h 5423904"/>
              <a:gd name="connsiteX4" fmla="*/ 9449551 w 11857504"/>
              <a:gd name="connsiteY4" fmla="*/ 5423799 h 5423904"/>
              <a:gd name="connsiteX5" fmla="*/ 0 w 11857504"/>
              <a:gd name="connsiteY5" fmla="*/ 5422900 h 5423904"/>
              <a:gd name="connsiteX6" fmla="*/ 0 w 11857504"/>
              <a:gd name="connsiteY6" fmla="*/ 0 h 5423904"/>
              <a:gd name="connsiteX7" fmla="*/ 0 w 11857504"/>
              <a:gd name="connsiteY7" fmla="*/ 5422900 h 5423904"/>
              <a:gd name="connsiteX0" fmla="*/ 0 w 11857504"/>
              <a:gd name="connsiteY0" fmla="*/ 5422900 h 5423799"/>
              <a:gd name="connsiteX1" fmla="*/ 0 w 11857504"/>
              <a:gd name="connsiteY1" fmla="*/ 0 h 5423799"/>
              <a:gd name="connsiteX2" fmla="*/ 11684000 w 11857504"/>
              <a:gd name="connsiteY2" fmla="*/ 0 h 5423799"/>
              <a:gd name="connsiteX3" fmla="*/ 11690560 w 11857504"/>
              <a:gd name="connsiteY3" fmla="*/ 3825519 h 5423799"/>
              <a:gd name="connsiteX4" fmla="*/ 9449551 w 11857504"/>
              <a:gd name="connsiteY4" fmla="*/ 5423799 h 5423799"/>
              <a:gd name="connsiteX5" fmla="*/ 0 w 11857504"/>
              <a:gd name="connsiteY5" fmla="*/ 5422900 h 5423799"/>
              <a:gd name="connsiteX6" fmla="*/ 0 w 11857504"/>
              <a:gd name="connsiteY6" fmla="*/ 0 h 5423799"/>
              <a:gd name="connsiteX7" fmla="*/ 0 w 11857504"/>
              <a:gd name="connsiteY7" fmla="*/ 5422900 h 5423799"/>
              <a:gd name="connsiteX0" fmla="*/ 0 w 11696817"/>
              <a:gd name="connsiteY0" fmla="*/ 5422900 h 5423799"/>
              <a:gd name="connsiteX1" fmla="*/ 0 w 11696817"/>
              <a:gd name="connsiteY1" fmla="*/ 0 h 5423799"/>
              <a:gd name="connsiteX2" fmla="*/ 11684000 w 11696817"/>
              <a:gd name="connsiteY2" fmla="*/ 0 h 5423799"/>
              <a:gd name="connsiteX3" fmla="*/ 11690560 w 11696817"/>
              <a:gd name="connsiteY3" fmla="*/ 3825519 h 5423799"/>
              <a:gd name="connsiteX4" fmla="*/ 9449551 w 11696817"/>
              <a:gd name="connsiteY4" fmla="*/ 5423799 h 5423799"/>
              <a:gd name="connsiteX5" fmla="*/ 0 w 11696817"/>
              <a:gd name="connsiteY5" fmla="*/ 5422900 h 5423799"/>
              <a:gd name="connsiteX6" fmla="*/ 0 w 11696817"/>
              <a:gd name="connsiteY6" fmla="*/ 0 h 5423799"/>
              <a:gd name="connsiteX7" fmla="*/ 0 w 11696817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0772"/>
              <a:gd name="connsiteY0" fmla="*/ 5422900 h 5423799"/>
              <a:gd name="connsiteX1" fmla="*/ 0 w 11690772"/>
              <a:gd name="connsiteY1" fmla="*/ 0 h 5423799"/>
              <a:gd name="connsiteX2" fmla="*/ 11684000 w 11690772"/>
              <a:gd name="connsiteY2" fmla="*/ 0 h 5423799"/>
              <a:gd name="connsiteX3" fmla="*/ 11690560 w 11690772"/>
              <a:gd name="connsiteY3" fmla="*/ 3825519 h 5423799"/>
              <a:gd name="connsiteX4" fmla="*/ 9449551 w 11690772"/>
              <a:gd name="connsiteY4" fmla="*/ 5423799 h 5423799"/>
              <a:gd name="connsiteX5" fmla="*/ 0 w 11690772"/>
              <a:gd name="connsiteY5" fmla="*/ 5422900 h 5423799"/>
              <a:gd name="connsiteX6" fmla="*/ 0 w 11690772"/>
              <a:gd name="connsiteY6" fmla="*/ 0 h 5423799"/>
              <a:gd name="connsiteX7" fmla="*/ 0 w 11690772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1776"/>
              <a:gd name="connsiteY0" fmla="*/ 5422900 h 5423799"/>
              <a:gd name="connsiteX1" fmla="*/ 0 w 11691776"/>
              <a:gd name="connsiteY1" fmla="*/ 0 h 5423799"/>
              <a:gd name="connsiteX2" fmla="*/ 11684000 w 11691776"/>
              <a:gd name="connsiteY2" fmla="*/ 0 h 5423799"/>
              <a:gd name="connsiteX3" fmla="*/ 11690560 w 11691776"/>
              <a:gd name="connsiteY3" fmla="*/ 3825519 h 5423799"/>
              <a:gd name="connsiteX4" fmla="*/ 9449551 w 11691776"/>
              <a:gd name="connsiteY4" fmla="*/ 5423799 h 5423799"/>
              <a:gd name="connsiteX5" fmla="*/ 0 w 11691776"/>
              <a:gd name="connsiteY5" fmla="*/ 5422900 h 5423799"/>
              <a:gd name="connsiteX6" fmla="*/ 0 w 11691776"/>
              <a:gd name="connsiteY6" fmla="*/ 0 h 5423799"/>
              <a:gd name="connsiteX7" fmla="*/ 0 w 11691776"/>
              <a:gd name="connsiteY7" fmla="*/ 5422900 h 5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91776" h="5423799">
                <a:moveTo>
                  <a:pt x="0" y="5422900"/>
                </a:moveTo>
                <a:lnTo>
                  <a:pt x="0" y="0"/>
                </a:lnTo>
                <a:lnTo>
                  <a:pt x="11684000" y="0"/>
                </a:lnTo>
                <a:cubicBezTo>
                  <a:pt x="11698058" y="1771685"/>
                  <a:pt x="11688299" y="3238522"/>
                  <a:pt x="11690560" y="3825519"/>
                </a:cubicBezTo>
                <a:cubicBezTo>
                  <a:pt x="11692821" y="4412516"/>
                  <a:pt x="11455128" y="5424269"/>
                  <a:pt x="9449551" y="5423799"/>
                </a:cubicBezTo>
                <a:lnTo>
                  <a:pt x="0" y="5422900"/>
                </a:lnTo>
                <a:lnTo>
                  <a:pt x="0" y="0"/>
                </a:lnTo>
                <a:lnTo>
                  <a:pt x="0" y="5422900"/>
                </a:lnTo>
                <a:close/>
              </a:path>
            </a:pathLst>
          </a:custGeom>
          <a:gradFill>
            <a:gsLst>
              <a:gs pos="18000">
                <a:srgbClr val="1E9D8B"/>
              </a:gs>
              <a:gs pos="0">
                <a:srgbClr val="1E9D8B"/>
              </a:gs>
              <a:gs pos="100000">
                <a:srgbClr val="4FB5AE"/>
              </a:gs>
            </a:gsLst>
            <a:lin ang="2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33067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35092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28000" y="3718302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_Date</a:t>
            </a:r>
            <a:endParaRPr lang="en-US" noProof="0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031" y="4716307"/>
            <a:ext cx="1295807" cy="202278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51" y="4620178"/>
            <a:ext cx="1450719" cy="2668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1535113"/>
            <a:ext cx="6162676" cy="12188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12349655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ark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 bwMode="white">
          <a:xfrm>
            <a:off x="107504" y="4677984"/>
            <a:ext cx="900100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US" dirty="0"/>
          </a:p>
        </p:txBody>
      </p:sp>
      <p:sp>
        <p:nvSpPr>
          <p:cNvPr id="22" name="Rechteck 17"/>
          <p:cNvSpPr/>
          <p:nvPr userDrawn="1"/>
        </p:nvSpPr>
        <p:spPr bwMode="gray">
          <a:xfrm>
            <a:off x="208305" y="211884"/>
            <a:ext cx="8741092" cy="4050759"/>
          </a:xfrm>
          <a:custGeom>
            <a:avLst/>
            <a:gdLst>
              <a:gd name="connsiteX0" fmla="*/ 0 w 11684000"/>
              <a:gd name="connsiteY0" fmla="*/ 0 h 5422900"/>
              <a:gd name="connsiteX1" fmla="*/ 11684000 w 11684000"/>
              <a:gd name="connsiteY1" fmla="*/ 0 h 5422900"/>
              <a:gd name="connsiteX2" fmla="*/ 11684000 w 11684000"/>
              <a:gd name="connsiteY2" fmla="*/ 5422900 h 5422900"/>
              <a:gd name="connsiteX3" fmla="*/ 0 w 11684000"/>
              <a:gd name="connsiteY3" fmla="*/ 5422900 h 5422900"/>
              <a:gd name="connsiteX4" fmla="*/ 0 w 11684000"/>
              <a:gd name="connsiteY4" fmla="*/ 0 h 5422900"/>
              <a:gd name="connsiteX0" fmla="*/ 11684000 w 11684000"/>
              <a:gd name="connsiteY0" fmla="*/ 0 h 5422900"/>
              <a:gd name="connsiteX1" fmla="*/ 11684000 w 11684000"/>
              <a:gd name="connsiteY1" fmla="*/ 5422900 h 5422900"/>
              <a:gd name="connsiteX2" fmla="*/ 0 w 11684000"/>
              <a:gd name="connsiteY2" fmla="*/ 5422900 h 5422900"/>
              <a:gd name="connsiteX3" fmla="*/ 0 w 11684000"/>
              <a:gd name="connsiteY3" fmla="*/ 0 h 5422900"/>
              <a:gd name="connsiteX0" fmla="*/ 11684000 w 11684000"/>
              <a:gd name="connsiteY0" fmla="*/ 5422900 h 5422900"/>
              <a:gd name="connsiteX1" fmla="*/ 0 w 11684000"/>
              <a:gd name="connsiteY1" fmla="*/ 5422900 h 5422900"/>
              <a:gd name="connsiteX2" fmla="*/ 0 w 11684000"/>
              <a:gd name="connsiteY2" fmla="*/ 0 h 5422900"/>
              <a:gd name="connsiteX0" fmla="*/ 0 w 0"/>
              <a:gd name="connsiteY0" fmla="*/ 5422900 h 5422900"/>
              <a:gd name="connsiteX1" fmla="*/ 0 w 0"/>
              <a:gd name="connsiteY1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6" fmla="*/ 0 w 11693254"/>
              <a:gd name="connsiteY6" fmla="*/ 0 h 5426347"/>
              <a:gd name="connsiteX0" fmla="*/ 0 w 11684000"/>
              <a:gd name="connsiteY0" fmla="*/ 5422900 h 5422928"/>
              <a:gd name="connsiteX1" fmla="*/ 0 w 11684000"/>
              <a:gd name="connsiteY1" fmla="*/ 0 h 5422928"/>
              <a:gd name="connsiteX2" fmla="*/ 11684000 w 11684000"/>
              <a:gd name="connsiteY2" fmla="*/ 0 h 5422928"/>
              <a:gd name="connsiteX3" fmla="*/ 11684000 w 11684000"/>
              <a:gd name="connsiteY3" fmla="*/ 3992700 h 5422928"/>
              <a:gd name="connsiteX4" fmla="*/ 9202350 w 11684000"/>
              <a:gd name="connsiteY4" fmla="*/ 5422900 h 5422928"/>
              <a:gd name="connsiteX5" fmla="*/ 0 w 11684000"/>
              <a:gd name="connsiteY5" fmla="*/ 5422900 h 5422928"/>
              <a:gd name="connsiteX6" fmla="*/ 0 w 11684000"/>
              <a:gd name="connsiteY6" fmla="*/ 0 h 5422928"/>
              <a:gd name="connsiteX7" fmla="*/ 0 w 11684000"/>
              <a:gd name="connsiteY7" fmla="*/ 5422900 h 5422928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66747 w 11684000"/>
              <a:gd name="connsiteY3" fmla="*/ 3837424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2632441"/>
              <a:gd name="connsiteY0" fmla="*/ 5422900 h 5422900"/>
              <a:gd name="connsiteX1" fmla="*/ 0 w 12632441"/>
              <a:gd name="connsiteY1" fmla="*/ 0 h 5422900"/>
              <a:gd name="connsiteX2" fmla="*/ 11684000 w 12632441"/>
              <a:gd name="connsiteY2" fmla="*/ 0 h 5422900"/>
              <a:gd name="connsiteX3" fmla="*/ 11666747 w 12632441"/>
              <a:gd name="connsiteY3" fmla="*/ 3837424 h 5422900"/>
              <a:gd name="connsiteX4" fmla="*/ 9435263 w 12632441"/>
              <a:gd name="connsiteY4" fmla="*/ 5414273 h 5422900"/>
              <a:gd name="connsiteX5" fmla="*/ 0 w 12632441"/>
              <a:gd name="connsiteY5" fmla="*/ 5422900 h 5422900"/>
              <a:gd name="connsiteX6" fmla="*/ 0 w 12632441"/>
              <a:gd name="connsiteY6" fmla="*/ 0 h 5422900"/>
              <a:gd name="connsiteX7" fmla="*/ 0 w 12632441"/>
              <a:gd name="connsiteY7" fmla="*/ 5422900 h 5422900"/>
              <a:gd name="connsiteX0" fmla="*/ 0 w 11841232"/>
              <a:gd name="connsiteY0" fmla="*/ 5422900 h 5422900"/>
              <a:gd name="connsiteX1" fmla="*/ 0 w 11841232"/>
              <a:gd name="connsiteY1" fmla="*/ 0 h 5422900"/>
              <a:gd name="connsiteX2" fmla="*/ 11684000 w 11841232"/>
              <a:gd name="connsiteY2" fmla="*/ 0 h 5422900"/>
              <a:gd name="connsiteX3" fmla="*/ 11666747 w 11841232"/>
              <a:gd name="connsiteY3" fmla="*/ 3837424 h 5422900"/>
              <a:gd name="connsiteX4" fmla="*/ 9435263 w 11841232"/>
              <a:gd name="connsiteY4" fmla="*/ 5414273 h 5422900"/>
              <a:gd name="connsiteX5" fmla="*/ 0 w 11841232"/>
              <a:gd name="connsiteY5" fmla="*/ 5422900 h 5422900"/>
              <a:gd name="connsiteX6" fmla="*/ 0 w 11841232"/>
              <a:gd name="connsiteY6" fmla="*/ 0 h 5422900"/>
              <a:gd name="connsiteX7" fmla="*/ 0 w 11841232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6404"/>
              <a:gd name="connsiteX1" fmla="*/ 0 w 11693186"/>
              <a:gd name="connsiteY1" fmla="*/ 0 h 5426404"/>
              <a:gd name="connsiteX2" fmla="*/ 11684000 w 11693186"/>
              <a:gd name="connsiteY2" fmla="*/ 0 h 5426404"/>
              <a:gd name="connsiteX3" fmla="*/ 11666747 w 11693186"/>
              <a:gd name="connsiteY3" fmla="*/ 3837424 h 5426404"/>
              <a:gd name="connsiteX4" fmla="*/ 9435263 w 11693186"/>
              <a:gd name="connsiteY4" fmla="*/ 5414273 h 5426404"/>
              <a:gd name="connsiteX5" fmla="*/ 0 w 11693186"/>
              <a:gd name="connsiteY5" fmla="*/ 5422900 h 5426404"/>
              <a:gd name="connsiteX6" fmla="*/ 0 w 11693186"/>
              <a:gd name="connsiteY6" fmla="*/ 0 h 5426404"/>
              <a:gd name="connsiteX7" fmla="*/ 0 w 11693186"/>
              <a:gd name="connsiteY7" fmla="*/ 5422900 h 5426404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88715"/>
              <a:gd name="connsiteY0" fmla="*/ 5422900 h 5422900"/>
              <a:gd name="connsiteX1" fmla="*/ 0 w 11688715"/>
              <a:gd name="connsiteY1" fmla="*/ 0 h 5422900"/>
              <a:gd name="connsiteX2" fmla="*/ 11684000 w 11688715"/>
              <a:gd name="connsiteY2" fmla="*/ 0 h 5422900"/>
              <a:gd name="connsiteX3" fmla="*/ 11666747 w 11688715"/>
              <a:gd name="connsiteY3" fmla="*/ 3837424 h 5422900"/>
              <a:gd name="connsiteX4" fmla="*/ 9435263 w 11688715"/>
              <a:gd name="connsiteY4" fmla="*/ 5414273 h 5422900"/>
              <a:gd name="connsiteX5" fmla="*/ 0 w 11688715"/>
              <a:gd name="connsiteY5" fmla="*/ 5422900 h 5422900"/>
              <a:gd name="connsiteX6" fmla="*/ 0 w 11688715"/>
              <a:gd name="connsiteY6" fmla="*/ 0 h 5422900"/>
              <a:gd name="connsiteX7" fmla="*/ 0 w 11688715"/>
              <a:gd name="connsiteY7" fmla="*/ 5422900 h 5422900"/>
              <a:gd name="connsiteX0" fmla="*/ 0 w 11696817"/>
              <a:gd name="connsiteY0" fmla="*/ 5422900 h 5533160"/>
              <a:gd name="connsiteX1" fmla="*/ 0 w 11696817"/>
              <a:gd name="connsiteY1" fmla="*/ 0 h 5533160"/>
              <a:gd name="connsiteX2" fmla="*/ 11684000 w 11696817"/>
              <a:gd name="connsiteY2" fmla="*/ 0 h 5533160"/>
              <a:gd name="connsiteX3" fmla="*/ 11690560 w 11696817"/>
              <a:gd name="connsiteY3" fmla="*/ 3839806 h 5533160"/>
              <a:gd name="connsiteX4" fmla="*/ 9435263 w 11696817"/>
              <a:gd name="connsiteY4" fmla="*/ 5414273 h 5533160"/>
              <a:gd name="connsiteX5" fmla="*/ 0 w 11696817"/>
              <a:gd name="connsiteY5" fmla="*/ 5422900 h 5533160"/>
              <a:gd name="connsiteX6" fmla="*/ 0 w 11696817"/>
              <a:gd name="connsiteY6" fmla="*/ 0 h 5533160"/>
              <a:gd name="connsiteX7" fmla="*/ 0 w 11696817"/>
              <a:gd name="connsiteY7" fmla="*/ 5422900 h 5533160"/>
              <a:gd name="connsiteX0" fmla="*/ 0 w 11696817"/>
              <a:gd name="connsiteY0" fmla="*/ 5422900 h 5534218"/>
              <a:gd name="connsiteX1" fmla="*/ 0 w 11696817"/>
              <a:gd name="connsiteY1" fmla="*/ 0 h 5534218"/>
              <a:gd name="connsiteX2" fmla="*/ 11684000 w 11696817"/>
              <a:gd name="connsiteY2" fmla="*/ 0 h 5534218"/>
              <a:gd name="connsiteX3" fmla="*/ 11690560 w 11696817"/>
              <a:gd name="connsiteY3" fmla="*/ 3825519 h 5534218"/>
              <a:gd name="connsiteX4" fmla="*/ 9435263 w 11696817"/>
              <a:gd name="connsiteY4" fmla="*/ 5414273 h 5534218"/>
              <a:gd name="connsiteX5" fmla="*/ 0 w 11696817"/>
              <a:gd name="connsiteY5" fmla="*/ 5422900 h 5534218"/>
              <a:gd name="connsiteX6" fmla="*/ 0 w 11696817"/>
              <a:gd name="connsiteY6" fmla="*/ 0 h 5534218"/>
              <a:gd name="connsiteX7" fmla="*/ 0 w 11696817"/>
              <a:gd name="connsiteY7" fmla="*/ 5422900 h 5534218"/>
              <a:gd name="connsiteX0" fmla="*/ 0 w 11692048"/>
              <a:gd name="connsiteY0" fmla="*/ 5422900 h 5534218"/>
              <a:gd name="connsiteX1" fmla="*/ 0 w 11692048"/>
              <a:gd name="connsiteY1" fmla="*/ 0 h 5534218"/>
              <a:gd name="connsiteX2" fmla="*/ 11684000 w 11692048"/>
              <a:gd name="connsiteY2" fmla="*/ 0 h 5534218"/>
              <a:gd name="connsiteX3" fmla="*/ 11690560 w 11692048"/>
              <a:gd name="connsiteY3" fmla="*/ 3825519 h 5534218"/>
              <a:gd name="connsiteX4" fmla="*/ 9435263 w 11692048"/>
              <a:gd name="connsiteY4" fmla="*/ 5414273 h 5534218"/>
              <a:gd name="connsiteX5" fmla="*/ 0 w 11692048"/>
              <a:gd name="connsiteY5" fmla="*/ 5422900 h 5534218"/>
              <a:gd name="connsiteX6" fmla="*/ 0 w 11692048"/>
              <a:gd name="connsiteY6" fmla="*/ 0 h 5534218"/>
              <a:gd name="connsiteX7" fmla="*/ 0 w 11692048"/>
              <a:gd name="connsiteY7" fmla="*/ 5422900 h 5534218"/>
              <a:gd name="connsiteX0" fmla="*/ 0 w 11692048"/>
              <a:gd name="connsiteY0" fmla="*/ 5422900 h 5422900"/>
              <a:gd name="connsiteX1" fmla="*/ 0 w 11692048"/>
              <a:gd name="connsiteY1" fmla="*/ 0 h 5422900"/>
              <a:gd name="connsiteX2" fmla="*/ 11684000 w 11692048"/>
              <a:gd name="connsiteY2" fmla="*/ 0 h 5422900"/>
              <a:gd name="connsiteX3" fmla="*/ 11690560 w 11692048"/>
              <a:gd name="connsiteY3" fmla="*/ 3825519 h 5422900"/>
              <a:gd name="connsiteX4" fmla="*/ 9435263 w 11692048"/>
              <a:gd name="connsiteY4" fmla="*/ 5414273 h 5422900"/>
              <a:gd name="connsiteX5" fmla="*/ 0 w 11692048"/>
              <a:gd name="connsiteY5" fmla="*/ 5422900 h 5422900"/>
              <a:gd name="connsiteX6" fmla="*/ 0 w 11692048"/>
              <a:gd name="connsiteY6" fmla="*/ 0 h 5422900"/>
              <a:gd name="connsiteX7" fmla="*/ 0 w 11692048"/>
              <a:gd name="connsiteY7" fmla="*/ 5422900 h 5422900"/>
              <a:gd name="connsiteX0" fmla="*/ 0 w 11858915"/>
              <a:gd name="connsiteY0" fmla="*/ 5422900 h 5422900"/>
              <a:gd name="connsiteX1" fmla="*/ 0 w 11858915"/>
              <a:gd name="connsiteY1" fmla="*/ 0 h 5422900"/>
              <a:gd name="connsiteX2" fmla="*/ 11684000 w 11858915"/>
              <a:gd name="connsiteY2" fmla="*/ 0 h 5422900"/>
              <a:gd name="connsiteX3" fmla="*/ 11690560 w 11858915"/>
              <a:gd name="connsiteY3" fmla="*/ 3825519 h 5422900"/>
              <a:gd name="connsiteX4" fmla="*/ 9430501 w 11858915"/>
              <a:gd name="connsiteY4" fmla="*/ 5421417 h 5422900"/>
              <a:gd name="connsiteX5" fmla="*/ 0 w 11858915"/>
              <a:gd name="connsiteY5" fmla="*/ 5422900 h 5422900"/>
              <a:gd name="connsiteX6" fmla="*/ 0 w 11858915"/>
              <a:gd name="connsiteY6" fmla="*/ 0 h 5422900"/>
              <a:gd name="connsiteX7" fmla="*/ 0 w 11858915"/>
              <a:gd name="connsiteY7" fmla="*/ 5422900 h 5422900"/>
              <a:gd name="connsiteX0" fmla="*/ 0 w 11857504"/>
              <a:gd name="connsiteY0" fmla="*/ 5422900 h 5423904"/>
              <a:gd name="connsiteX1" fmla="*/ 0 w 11857504"/>
              <a:gd name="connsiteY1" fmla="*/ 0 h 5423904"/>
              <a:gd name="connsiteX2" fmla="*/ 11684000 w 11857504"/>
              <a:gd name="connsiteY2" fmla="*/ 0 h 5423904"/>
              <a:gd name="connsiteX3" fmla="*/ 11690560 w 11857504"/>
              <a:gd name="connsiteY3" fmla="*/ 3825519 h 5423904"/>
              <a:gd name="connsiteX4" fmla="*/ 9449551 w 11857504"/>
              <a:gd name="connsiteY4" fmla="*/ 5423799 h 5423904"/>
              <a:gd name="connsiteX5" fmla="*/ 0 w 11857504"/>
              <a:gd name="connsiteY5" fmla="*/ 5422900 h 5423904"/>
              <a:gd name="connsiteX6" fmla="*/ 0 w 11857504"/>
              <a:gd name="connsiteY6" fmla="*/ 0 h 5423904"/>
              <a:gd name="connsiteX7" fmla="*/ 0 w 11857504"/>
              <a:gd name="connsiteY7" fmla="*/ 5422900 h 5423904"/>
              <a:gd name="connsiteX0" fmla="*/ 0 w 11857504"/>
              <a:gd name="connsiteY0" fmla="*/ 5422900 h 5423799"/>
              <a:gd name="connsiteX1" fmla="*/ 0 w 11857504"/>
              <a:gd name="connsiteY1" fmla="*/ 0 h 5423799"/>
              <a:gd name="connsiteX2" fmla="*/ 11684000 w 11857504"/>
              <a:gd name="connsiteY2" fmla="*/ 0 h 5423799"/>
              <a:gd name="connsiteX3" fmla="*/ 11690560 w 11857504"/>
              <a:gd name="connsiteY3" fmla="*/ 3825519 h 5423799"/>
              <a:gd name="connsiteX4" fmla="*/ 9449551 w 11857504"/>
              <a:gd name="connsiteY4" fmla="*/ 5423799 h 5423799"/>
              <a:gd name="connsiteX5" fmla="*/ 0 w 11857504"/>
              <a:gd name="connsiteY5" fmla="*/ 5422900 h 5423799"/>
              <a:gd name="connsiteX6" fmla="*/ 0 w 11857504"/>
              <a:gd name="connsiteY6" fmla="*/ 0 h 5423799"/>
              <a:gd name="connsiteX7" fmla="*/ 0 w 11857504"/>
              <a:gd name="connsiteY7" fmla="*/ 5422900 h 5423799"/>
              <a:gd name="connsiteX0" fmla="*/ 0 w 11696817"/>
              <a:gd name="connsiteY0" fmla="*/ 5422900 h 5423799"/>
              <a:gd name="connsiteX1" fmla="*/ 0 w 11696817"/>
              <a:gd name="connsiteY1" fmla="*/ 0 h 5423799"/>
              <a:gd name="connsiteX2" fmla="*/ 11684000 w 11696817"/>
              <a:gd name="connsiteY2" fmla="*/ 0 h 5423799"/>
              <a:gd name="connsiteX3" fmla="*/ 11690560 w 11696817"/>
              <a:gd name="connsiteY3" fmla="*/ 3825519 h 5423799"/>
              <a:gd name="connsiteX4" fmla="*/ 9449551 w 11696817"/>
              <a:gd name="connsiteY4" fmla="*/ 5423799 h 5423799"/>
              <a:gd name="connsiteX5" fmla="*/ 0 w 11696817"/>
              <a:gd name="connsiteY5" fmla="*/ 5422900 h 5423799"/>
              <a:gd name="connsiteX6" fmla="*/ 0 w 11696817"/>
              <a:gd name="connsiteY6" fmla="*/ 0 h 5423799"/>
              <a:gd name="connsiteX7" fmla="*/ 0 w 11696817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0772"/>
              <a:gd name="connsiteY0" fmla="*/ 5422900 h 5423799"/>
              <a:gd name="connsiteX1" fmla="*/ 0 w 11690772"/>
              <a:gd name="connsiteY1" fmla="*/ 0 h 5423799"/>
              <a:gd name="connsiteX2" fmla="*/ 11684000 w 11690772"/>
              <a:gd name="connsiteY2" fmla="*/ 0 h 5423799"/>
              <a:gd name="connsiteX3" fmla="*/ 11690560 w 11690772"/>
              <a:gd name="connsiteY3" fmla="*/ 3825519 h 5423799"/>
              <a:gd name="connsiteX4" fmla="*/ 9449551 w 11690772"/>
              <a:gd name="connsiteY4" fmla="*/ 5423799 h 5423799"/>
              <a:gd name="connsiteX5" fmla="*/ 0 w 11690772"/>
              <a:gd name="connsiteY5" fmla="*/ 5422900 h 5423799"/>
              <a:gd name="connsiteX6" fmla="*/ 0 w 11690772"/>
              <a:gd name="connsiteY6" fmla="*/ 0 h 5423799"/>
              <a:gd name="connsiteX7" fmla="*/ 0 w 11690772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1776"/>
              <a:gd name="connsiteY0" fmla="*/ 5422900 h 5423799"/>
              <a:gd name="connsiteX1" fmla="*/ 0 w 11691776"/>
              <a:gd name="connsiteY1" fmla="*/ 0 h 5423799"/>
              <a:gd name="connsiteX2" fmla="*/ 11684000 w 11691776"/>
              <a:gd name="connsiteY2" fmla="*/ 0 h 5423799"/>
              <a:gd name="connsiteX3" fmla="*/ 11690560 w 11691776"/>
              <a:gd name="connsiteY3" fmla="*/ 3825519 h 5423799"/>
              <a:gd name="connsiteX4" fmla="*/ 9449551 w 11691776"/>
              <a:gd name="connsiteY4" fmla="*/ 5423799 h 5423799"/>
              <a:gd name="connsiteX5" fmla="*/ 0 w 11691776"/>
              <a:gd name="connsiteY5" fmla="*/ 5422900 h 5423799"/>
              <a:gd name="connsiteX6" fmla="*/ 0 w 11691776"/>
              <a:gd name="connsiteY6" fmla="*/ 0 h 5423799"/>
              <a:gd name="connsiteX7" fmla="*/ 0 w 11691776"/>
              <a:gd name="connsiteY7" fmla="*/ 5422900 h 5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91776" h="5423799">
                <a:moveTo>
                  <a:pt x="0" y="5422900"/>
                </a:moveTo>
                <a:lnTo>
                  <a:pt x="0" y="0"/>
                </a:lnTo>
                <a:lnTo>
                  <a:pt x="11684000" y="0"/>
                </a:lnTo>
                <a:cubicBezTo>
                  <a:pt x="11698058" y="1771685"/>
                  <a:pt x="11688299" y="3238522"/>
                  <a:pt x="11690560" y="3825519"/>
                </a:cubicBezTo>
                <a:cubicBezTo>
                  <a:pt x="11692821" y="4412516"/>
                  <a:pt x="11455128" y="5424269"/>
                  <a:pt x="9449551" y="5423799"/>
                </a:cubicBezTo>
                <a:lnTo>
                  <a:pt x="0" y="5422900"/>
                </a:lnTo>
                <a:lnTo>
                  <a:pt x="0" y="0"/>
                </a:lnTo>
                <a:lnTo>
                  <a:pt x="0" y="5422900"/>
                </a:lnTo>
                <a:close/>
              </a:path>
            </a:pathLst>
          </a:custGeom>
          <a:gradFill>
            <a:gsLst>
              <a:gs pos="0">
                <a:srgbClr val="00693C"/>
              </a:gs>
              <a:gs pos="100000">
                <a:srgbClr val="5B8F22"/>
              </a:gs>
            </a:gsLst>
            <a:lin ang="2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algn="ctr"/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33067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35092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28000" y="3718302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_Date</a:t>
            </a:r>
            <a:endParaRPr lang="en-US" noProof="0" dirty="0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031" y="4716307"/>
            <a:ext cx="1295807" cy="202278"/>
          </a:xfrm>
          <a:prstGeom prst="rect">
            <a:avLst/>
          </a:prstGeom>
        </p:spPr>
      </p:pic>
      <p:pic>
        <p:nvPicPr>
          <p:cNvPr id="28" name="Picture 27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51" y="4620178"/>
            <a:ext cx="1450719" cy="2668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1535113"/>
            <a:ext cx="6162676" cy="12188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248296758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 bwMode="white">
          <a:xfrm>
            <a:off x="107504" y="4677984"/>
            <a:ext cx="900100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US" dirty="0"/>
          </a:p>
        </p:txBody>
      </p:sp>
      <p:sp>
        <p:nvSpPr>
          <p:cNvPr id="23" name="Rechteck 17"/>
          <p:cNvSpPr/>
          <p:nvPr userDrawn="1"/>
        </p:nvSpPr>
        <p:spPr bwMode="gray">
          <a:xfrm>
            <a:off x="208305" y="211884"/>
            <a:ext cx="8741092" cy="4050759"/>
          </a:xfrm>
          <a:custGeom>
            <a:avLst/>
            <a:gdLst>
              <a:gd name="connsiteX0" fmla="*/ 0 w 11684000"/>
              <a:gd name="connsiteY0" fmla="*/ 0 h 5422900"/>
              <a:gd name="connsiteX1" fmla="*/ 11684000 w 11684000"/>
              <a:gd name="connsiteY1" fmla="*/ 0 h 5422900"/>
              <a:gd name="connsiteX2" fmla="*/ 11684000 w 11684000"/>
              <a:gd name="connsiteY2" fmla="*/ 5422900 h 5422900"/>
              <a:gd name="connsiteX3" fmla="*/ 0 w 11684000"/>
              <a:gd name="connsiteY3" fmla="*/ 5422900 h 5422900"/>
              <a:gd name="connsiteX4" fmla="*/ 0 w 11684000"/>
              <a:gd name="connsiteY4" fmla="*/ 0 h 5422900"/>
              <a:gd name="connsiteX0" fmla="*/ 11684000 w 11684000"/>
              <a:gd name="connsiteY0" fmla="*/ 0 h 5422900"/>
              <a:gd name="connsiteX1" fmla="*/ 11684000 w 11684000"/>
              <a:gd name="connsiteY1" fmla="*/ 5422900 h 5422900"/>
              <a:gd name="connsiteX2" fmla="*/ 0 w 11684000"/>
              <a:gd name="connsiteY2" fmla="*/ 5422900 h 5422900"/>
              <a:gd name="connsiteX3" fmla="*/ 0 w 11684000"/>
              <a:gd name="connsiteY3" fmla="*/ 0 h 5422900"/>
              <a:gd name="connsiteX0" fmla="*/ 11684000 w 11684000"/>
              <a:gd name="connsiteY0" fmla="*/ 5422900 h 5422900"/>
              <a:gd name="connsiteX1" fmla="*/ 0 w 11684000"/>
              <a:gd name="connsiteY1" fmla="*/ 5422900 h 5422900"/>
              <a:gd name="connsiteX2" fmla="*/ 0 w 11684000"/>
              <a:gd name="connsiteY2" fmla="*/ 0 h 5422900"/>
              <a:gd name="connsiteX0" fmla="*/ 0 w 0"/>
              <a:gd name="connsiteY0" fmla="*/ 5422900 h 5422900"/>
              <a:gd name="connsiteX1" fmla="*/ 0 w 0"/>
              <a:gd name="connsiteY1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6" fmla="*/ 0 w 11693254"/>
              <a:gd name="connsiteY6" fmla="*/ 0 h 5426347"/>
              <a:gd name="connsiteX0" fmla="*/ 0 w 11684000"/>
              <a:gd name="connsiteY0" fmla="*/ 5422900 h 5422928"/>
              <a:gd name="connsiteX1" fmla="*/ 0 w 11684000"/>
              <a:gd name="connsiteY1" fmla="*/ 0 h 5422928"/>
              <a:gd name="connsiteX2" fmla="*/ 11684000 w 11684000"/>
              <a:gd name="connsiteY2" fmla="*/ 0 h 5422928"/>
              <a:gd name="connsiteX3" fmla="*/ 11684000 w 11684000"/>
              <a:gd name="connsiteY3" fmla="*/ 3992700 h 5422928"/>
              <a:gd name="connsiteX4" fmla="*/ 9202350 w 11684000"/>
              <a:gd name="connsiteY4" fmla="*/ 5422900 h 5422928"/>
              <a:gd name="connsiteX5" fmla="*/ 0 w 11684000"/>
              <a:gd name="connsiteY5" fmla="*/ 5422900 h 5422928"/>
              <a:gd name="connsiteX6" fmla="*/ 0 w 11684000"/>
              <a:gd name="connsiteY6" fmla="*/ 0 h 5422928"/>
              <a:gd name="connsiteX7" fmla="*/ 0 w 11684000"/>
              <a:gd name="connsiteY7" fmla="*/ 5422900 h 5422928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66747 w 11684000"/>
              <a:gd name="connsiteY3" fmla="*/ 3837424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2632441"/>
              <a:gd name="connsiteY0" fmla="*/ 5422900 h 5422900"/>
              <a:gd name="connsiteX1" fmla="*/ 0 w 12632441"/>
              <a:gd name="connsiteY1" fmla="*/ 0 h 5422900"/>
              <a:gd name="connsiteX2" fmla="*/ 11684000 w 12632441"/>
              <a:gd name="connsiteY2" fmla="*/ 0 h 5422900"/>
              <a:gd name="connsiteX3" fmla="*/ 11666747 w 12632441"/>
              <a:gd name="connsiteY3" fmla="*/ 3837424 h 5422900"/>
              <a:gd name="connsiteX4" fmla="*/ 9435263 w 12632441"/>
              <a:gd name="connsiteY4" fmla="*/ 5414273 h 5422900"/>
              <a:gd name="connsiteX5" fmla="*/ 0 w 12632441"/>
              <a:gd name="connsiteY5" fmla="*/ 5422900 h 5422900"/>
              <a:gd name="connsiteX6" fmla="*/ 0 w 12632441"/>
              <a:gd name="connsiteY6" fmla="*/ 0 h 5422900"/>
              <a:gd name="connsiteX7" fmla="*/ 0 w 12632441"/>
              <a:gd name="connsiteY7" fmla="*/ 5422900 h 5422900"/>
              <a:gd name="connsiteX0" fmla="*/ 0 w 11841232"/>
              <a:gd name="connsiteY0" fmla="*/ 5422900 h 5422900"/>
              <a:gd name="connsiteX1" fmla="*/ 0 w 11841232"/>
              <a:gd name="connsiteY1" fmla="*/ 0 h 5422900"/>
              <a:gd name="connsiteX2" fmla="*/ 11684000 w 11841232"/>
              <a:gd name="connsiteY2" fmla="*/ 0 h 5422900"/>
              <a:gd name="connsiteX3" fmla="*/ 11666747 w 11841232"/>
              <a:gd name="connsiteY3" fmla="*/ 3837424 h 5422900"/>
              <a:gd name="connsiteX4" fmla="*/ 9435263 w 11841232"/>
              <a:gd name="connsiteY4" fmla="*/ 5414273 h 5422900"/>
              <a:gd name="connsiteX5" fmla="*/ 0 w 11841232"/>
              <a:gd name="connsiteY5" fmla="*/ 5422900 h 5422900"/>
              <a:gd name="connsiteX6" fmla="*/ 0 w 11841232"/>
              <a:gd name="connsiteY6" fmla="*/ 0 h 5422900"/>
              <a:gd name="connsiteX7" fmla="*/ 0 w 11841232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6404"/>
              <a:gd name="connsiteX1" fmla="*/ 0 w 11693186"/>
              <a:gd name="connsiteY1" fmla="*/ 0 h 5426404"/>
              <a:gd name="connsiteX2" fmla="*/ 11684000 w 11693186"/>
              <a:gd name="connsiteY2" fmla="*/ 0 h 5426404"/>
              <a:gd name="connsiteX3" fmla="*/ 11666747 w 11693186"/>
              <a:gd name="connsiteY3" fmla="*/ 3837424 h 5426404"/>
              <a:gd name="connsiteX4" fmla="*/ 9435263 w 11693186"/>
              <a:gd name="connsiteY4" fmla="*/ 5414273 h 5426404"/>
              <a:gd name="connsiteX5" fmla="*/ 0 w 11693186"/>
              <a:gd name="connsiteY5" fmla="*/ 5422900 h 5426404"/>
              <a:gd name="connsiteX6" fmla="*/ 0 w 11693186"/>
              <a:gd name="connsiteY6" fmla="*/ 0 h 5426404"/>
              <a:gd name="connsiteX7" fmla="*/ 0 w 11693186"/>
              <a:gd name="connsiteY7" fmla="*/ 5422900 h 5426404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88715"/>
              <a:gd name="connsiteY0" fmla="*/ 5422900 h 5422900"/>
              <a:gd name="connsiteX1" fmla="*/ 0 w 11688715"/>
              <a:gd name="connsiteY1" fmla="*/ 0 h 5422900"/>
              <a:gd name="connsiteX2" fmla="*/ 11684000 w 11688715"/>
              <a:gd name="connsiteY2" fmla="*/ 0 h 5422900"/>
              <a:gd name="connsiteX3" fmla="*/ 11666747 w 11688715"/>
              <a:gd name="connsiteY3" fmla="*/ 3837424 h 5422900"/>
              <a:gd name="connsiteX4" fmla="*/ 9435263 w 11688715"/>
              <a:gd name="connsiteY4" fmla="*/ 5414273 h 5422900"/>
              <a:gd name="connsiteX5" fmla="*/ 0 w 11688715"/>
              <a:gd name="connsiteY5" fmla="*/ 5422900 h 5422900"/>
              <a:gd name="connsiteX6" fmla="*/ 0 w 11688715"/>
              <a:gd name="connsiteY6" fmla="*/ 0 h 5422900"/>
              <a:gd name="connsiteX7" fmla="*/ 0 w 11688715"/>
              <a:gd name="connsiteY7" fmla="*/ 5422900 h 5422900"/>
              <a:gd name="connsiteX0" fmla="*/ 0 w 11696817"/>
              <a:gd name="connsiteY0" fmla="*/ 5422900 h 5533160"/>
              <a:gd name="connsiteX1" fmla="*/ 0 w 11696817"/>
              <a:gd name="connsiteY1" fmla="*/ 0 h 5533160"/>
              <a:gd name="connsiteX2" fmla="*/ 11684000 w 11696817"/>
              <a:gd name="connsiteY2" fmla="*/ 0 h 5533160"/>
              <a:gd name="connsiteX3" fmla="*/ 11690560 w 11696817"/>
              <a:gd name="connsiteY3" fmla="*/ 3839806 h 5533160"/>
              <a:gd name="connsiteX4" fmla="*/ 9435263 w 11696817"/>
              <a:gd name="connsiteY4" fmla="*/ 5414273 h 5533160"/>
              <a:gd name="connsiteX5" fmla="*/ 0 w 11696817"/>
              <a:gd name="connsiteY5" fmla="*/ 5422900 h 5533160"/>
              <a:gd name="connsiteX6" fmla="*/ 0 w 11696817"/>
              <a:gd name="connsiteY6" fmla="*/ 0 h 5533160"/>
              <a:gd name="connsiteX7" fmla="*/ 0 w 11696817"/>
              <a:gd name="connsiteY7" fmla="*/ 5422900 h 5533160"/>
              <a:gd name="connsiteX0" fmla="*/ 0 w 11696817"/>
              <a:gd name="connsiteY0" fmla="*/ 5422900 h 5534218"/>
              <a:gd name="connsiteX1" fmla="*/ 0 w 11696817"/>
              <a:gd name="connsiteY1" fmla="*/ 0 h 5534218"/>
              <a:gd name="connsiteX2" fmla="*/ 11684000 w 11696817"/>
              <a:gd name="connsiteY2" fmla="*/ 0 h 5534218"/>
              <a:gd name="connsiteX3" fmla="*/ 11690560 w 11696817"/>
              <a:gd name="connsiteY3" fmla="*/ 3825519 h 5534218"/>
              <a:gd name="connsiteX4" fmla="*/ 9435263 w 11696817"/>
              <a:gd name="connsiteY4" fmla="*/ 5414273 h 5534218"/>
              <a:gd name="connsiteX5" fmla="*/ 0 w 11696817"/>
              <a:gd name="connsiteY5" fmla="*/ 5422900 h 5534218"/>
              <a:gd name="connsiteX6" fmla="*/ 0 w 11696817"/>
              <a:gd name="connsiteY6" fmla="*/ 0 h 5534218"/>
              <a:gd name="connsiteX7" fmla="*/ 0 w 11696817"/>
              <a:gd name="connsiteY7" fmla="*/ 5422900 h 5534218"/>
              <a:gd name="connsiteX0" fmla="*/ 0 w 11692048"/>
              <a:gd name="connsiteY0" fmla="*/ 5422900 h 5534218"/>
              <a:gd name="connsiteX1" fmla="*/ 0 w 11692048"/>
              <a:gd name="connsiteY1" fmla="*/ 0 h 5534218"/>
              <a:gd name="connsiteX2" fmla="*/ 11684000 w 11692048"/>
              <a:gd name="connsiteY2" fmla="*/ 0 h 5534218"/>
              <a:gd name="connsiteX3" fmla="*/ 11690560 w 11692048"/>
              <a:gd name="connsiteY3" fmla="*/ 3825519 h 5534218"/>
              <a:gd name="connsiteX4" fmla="*/ 9435263 w 11692048"/>
              <a:gd name="connsiteY4" fmla="*/ 5414273 h 5534218"/>
              <a:gd name="connsiteX5" fmla="*/ 0 w 11692048"/>
              <a:gd name="connsiteY5" fmla="*/ 5422900 h 5534218"/>
              <a:gd name="connsiteX6" fmla="*/ 0 w 11692048"/>
              <a:gd name="connsiteY6" fmla="*/ 0 h 5534218"/>
              <a:gd name="connsiteX7" fmla="*/ 0 w 11692048"/>
              <a:gd name="connsiteY7" fmla="*/ 5422900 h 5534218"/>
              <a:gd name="connsiteX0" fmla="*/ 0 w 11692048"/>
              <a:gd name="connsiteY0" fmla="*/ 5422900 h 5422900"/>
              <a:gd name="connsiteX1" fmla="*/ 0 w 11692048"/>
              <a:gd name="connsiteY1" fmla="*/ 0 h 5422900"/>
              <a:gd name="connsiteX2" fmla="*/ 11684000 w 11692048"/>
              <a:gd name="connsiteY2" fmla="*/ 0 h 5422900"/>
              <a:gd name="connsiteX3" fmla="*/ 11690560 w 11692048"/>
              <a:gd name="connsiteY3" fmla="*/ 3825519 h 5422900"/>
              <a:gd name="connsiteX4" fmla="*/ 9435263 w 11692048"/>
              <a:gd name="connsiteY4" fmla="*/ 5414273 h 5422900"/>
              <a:gd name="connsiteX5" fmla="*/ 0 w 11692048"/>
              <a:gd name="connsiteY5" fmla="*/ 5422900 h 5422900"/>
              <a:gd name="connsiteX6" fmla="*/ 0 w 11692048"/>
              <a:gd name="connsiteY6" fmla="*/ 0 h 5422900"/>
              <a:gd name="connsiteX7" fmla="*/ 0 w 11692048"/>
              <a:gd name="connsiteY7" fmla="*/ 5422900 h 5422900"/>
              <a:gd name="connsiteX0" fmla="*/ 0 w 11858915"/>
              <a:gd name="connsiteY0" fmla="*/ 5422900 h 5422900"/>
              <a:gd name="connsiteX1" fmla="*/ 0 w 11858915"/>
              <a:gd name="connsiteY1" fmla="*/ 0 h 5422900"/>
              <a:gd name="connsiteX2" fmla="*/ 11684000 w 11858915"/>
              <a:gd name="connsiteY2" fmla="*/ 0 h 5422900"/>
              <a:gd name="connsiteX3" fmla="*/ 11690560 w 11858915"/>
              <a:gd name="connsiteY3" fmla="*/ 3825519 h 5422900"/>
              <a:gd name="connsiteX4" fmla="*/ 9430501 w 11858915"/>
              <a:gd name="connsiteY4" fmla="*/ 5421417 h 5422900"/>
              <a:gd name="connsiteX5" fmla="*/ 0 w 11858915"/>
              <a:gd name="connsiteY5" fmla="*/ 5422900 h 5422900"/>
              <a:gd name="connsiteX6" fmla="*/ 0 w 11858915"/>
              <a:gd name="connsiteY6" fmla="*/ 0 h 5422900"/>
              <a:gd name="connsiteX7" fmla="*/ 0 w 11858915"/>
              <a:gd name="connsiteY7" fmla="*/ 5422900 h 5422900"/>
              <a:gd name="connsiteX0" fmla="*/ 0 w 11857504"/>
              <a:gd name="connsiteY0" fmla="*/ 5422900 h 5423904"/>
              <a:gd name="connsiteX1" fmla="*/ 0 w 11857504"/>
              <a:gd name="connsiteY1" fmla="*/ 0 h 5423904"/>
              <a:gd name="connsiteX2" fmla="*/ 11684000 w 11857504"/>
              <a:gd name="connsiteY2" fmla="*/ 0 h 5423904"/>
              <a:gd name="connsiteX3" fmla="*/ 11690560 w 11857504"/>
              <a:gd name="connsiteY3" fmla="*/ 3825519 h 5423904"/>
              <a:gd name="connsiteX4" fmla="*/ 9449551 w 11857504"/>
              <a:gd name="connsiteY4" fmla="*/ 5423799 h 5423904"/>
              <a:gd name="connsiteX5" fmla="*/ 0 w 11857504"/>
              <a:gd name="connsiteY5" fmla="*/ 5422900 h 5423904"/>
              <a:gd name="connsiteX6" fmla="*/ 0 w 11857504"/>
              <a:gd name="connsiteY6" fmla="*/ 0 h 5423904"/>
              <a:gd name="connsiteX7" fmla="*/ 0 w 11857504"/>
              <a:gd name="connsiteY7" fmla="*/ 5422900 h 5423904"/>
              <a:gd name="connsiteX0" fmla="*/ 0 w 11857504"/>
              <a:gd name="connsiteY0" fmla="*/ 5422900 h 5423799"/>
              <a:gd name="connsiteX1" fmla="*/ 0 w 11857504"/>
              <a:gd name="connsiteY1" fmla="*/ 0 h 5423799"/>
              <a:gd name="connsiteX2" fmla="*/ 11684000 w 11857504"/>
              <a:gd name="connsiteY2" fmla="*/ 0 h 5423799"/>
              <a:gd name="connsiteX3" fmla="*/ 11690560 w 11857504"/>
              <a:gd name="connsiteY3" fmla="*/ 3825519 h 5423799"/>
              <a:gd name="connsiteX4" fmla="*/ 9449551 w 11857504"/>
              <a:gd name="connsiteY4" fmla="*/ 5423799 h 5423799"/>
              <a:gd name="connsiteX5" fmla="*/ 0 w 11857504"/>
              <a:gd name="connsiteY5" fmla="*/ 5422900 h 5423799"/>
              <a:gd name="connsiteX6" fmla="*/ 0 w 11857504"/>
              <a:gd name="connsiteY6" fmla="*/ 0 h 5423799"/>
              <a:gd name="connsiteX7" fmla="*/ 0 w 11857504"/>
              <a:gd name="connsiteY7" fmla="*/ 5422900 h 5423799"/>
              <a:gd name="connsiteX0" fmla="*/ 0 w 11696817"/>
              <a:gd name="connsiteY0" fmla="*/ 5422900 h 5423799"/>
              <a:gd name="connsiteX1" fmla="*/ 0 w 11696817"/>
              <a:gd name="connsiteY1" fmla="*/ 0 h 5423799"/>
              <a:gd name="connsiteX2" fmla="*/ 11684000 w 11696817"/>
              <a:gd name="connsiteY2" fmla="*/ 0 h 5423799"/>
              <a:gd name="connsiteX3" fmla="*/ 11690560 w 11696817"/>
              <a:gd name="connsiteY3" fmla="*/ 3825519 h 5423799"/>
              <a:gd name="connsiteX4" fmla="*/ 9449551 w 11696817"/>
              <a:gd name="connsiteY4" fmla="*/ 5423799 h 5423799"/>
              <a:gd name="connsiteX5" fmla="*/ 0 w 11696817"/>
              <a:gd name="connsiteY5" fmla="*/ 5422900 h 5423799"/>
              <a:gd name="connsiteX6" fmla="*/ 0 w 11696817"/>
              <a:gd name="connsiteY6" fmla="*/ 0 h 5423799"/>
              <a:gd name="connsiteX7" fmla="*/ 0 w 11696817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0772"/>
              <a:gd name="connsiteY0" fmla="*/ 5422900 h 5423799"/>
              <a:gd name="connsiteX1" fmla="*/ 0 w 11690772"/>
              <a:gd name="connsiteY1" fmla="*/ 0 h 5423799"/>
              <a:gd name="connsiteX2" fmla="*/ 11684000 w 11690772"/>
              <a:gd name="connsiteY2" fmla="*/ 0 h 5423799"/>
              <a:gd name="connsiteX3" fmla="*/ 11690560 w 11690772"/>
              <a:gd name="connsiteY3" fmla="*/ 3825519 h 5423799"/>
              <a:gd name="connsiteX4" fmla="*/ 9449551 w 11690772"/>
              <a:gd name="connsiteY4" fmla="*/ 5423799 h 5423799"/>
              <a:gd name="connsiteX5" fmla="*/ 0 w 11690772"/>
              <a:gd name="connsiteY5" fmla="*/ 5422900 h 5423799"/>
              <a:gd name="connsiteX6" fmla="*/ 0 w 11690772"/>
              <a:gd name="connsiteY6" fmla="*/ 0 h 5423799"/>
              <a:gd name="connsiteX7" fmla="*/ 0 w 11690772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1776"/>
              <a:gd name="connsiteY0" fmla="*/ 5422900 h 5423799"/>
              <a:gd name="connsiteX1" fmla="*/ 0 w 11691776"/>
              <a:gd name="connsiteY1" fmla="*/ 0 h 5423799"/>
              <a:gd name="connsiteX2" fmla="*/ 11684000 w 11691776"/>
              <a:gd name="connsiteY2" fmla="*/ 0 h 5423799"/>
              <a:gd name="connsiteX3" fmla="*/ 11690560 w 11691776"/>
              <a:gd name="connsiteY3" fmla="*/ 3825519 h 5423799"/>
              <a:gd name="connsiteX4" fmla="*/ 9449551 w 11691776"/>
              <a:gd name="connsiteY4" fmla="*/ 5423799 h 5423799"/>
              <a:gd name="connsiteX5" fmla="*/ 0 w 11691776"/>
              <a:gd name="connsiteY5" fmla="*/ 5422900 h 5423799"/>
              <a:gd name="connsiteX6" fmla="*/ 0 w 11691776"/>
              <a:gd name="connsiteY6" fmla="*/ 0 h 5423799"/>
              <a:gd name="connsiteX7" fmla="*/ 0 w 11691776"/>
              <a:gd name="connsiteY7" fmla="*/ 5422900 h 5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91776" h="5423799">
                <a:moveTo>
                  <a:pt x="0" y="5422900"/>
                </a:moveTo>
                <a:lnTo>
                  <a:pt x="0" y="0"/>
                </a:lnTo>
                <a:lnTo>
                  <a:pt x="11684000" y="0"/>
                </a:lnTo>
                <a:cubicBezTo>
                  <a:pt x="11698058" y="1771685"/>
                  <a:pt x="11688299" y="3238522"/>
                  <a:pt x="11690560" y="3825519"/>
                </a:cubicBezTo>
                <a:cubicBezTo>
                  <a:pt x="11692821" y="4412516"/>
                  <a:pt x="11455128" y="5424269"/>
                  <a:pt x="9449551" y="5423799"/>
                </a:cubicBezTo>
                <a:lnTo>
                  <a:pt x="0" y="5422900"/>
                </a:lnTo>
                <a:lnTo>
                  <a:pt x="0" y="0"/>
                </a:lnTo>
                <a:lnTo>
                  <a:pt x="0" y="5422900"/>
                </a:lnTo>
                <a:close/>
              </a:path>
            </a:pathLst>
          </a:custGeom>
          <a:gradFill>
            <a:gsLst>
              <a:gs pos="18000">
                <a:srgbClr val="5B8F22"/>
              </a:gs>
              <a:gs pos="0">
                <a:srgbClr val="5B8F22"/>
              </a:gs>
              <a:gs pos="100000">
                <a:srgbClr val="A4B507"/>
              </a:gs>
            </a:gsLst>
            <a:lin ang="2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algn="ctr"/>
            <a:endParaRPr lang="en-US" dirty="0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33067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35092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28000" y="3718302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_Date</a:t>
            </a:r>
            <a:endParaRPr lang="en-US" noProof="0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031" y="4716307"/>
            <a:ext cx="1295807" cy="202278"/>
          </a:xfrm>
          <a:prstGeom prst="rect">
            <a:avLst/>
          </a:prstGeom>
        </p:spPr>
      </p:pic>
      <p:pic>
        <p:nvPicPr>
          <p:cNvPr id="29" name="Picture 28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51" y="4620178"/>
            <a:ext cx="1450719" cy="2668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1535113"/>
            <a:ext cx="6162676" cy="12188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5424545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dark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white">
          <a:xfrm>
            <a:off x="107504" y="4677984"/>
            <a:ext cx="900100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US" dirty="0"/>
          </a:p>
        </p:txBody>
      </p:sp>
      <p:sp>
        <p:nvSpPr>
          <p:cNvPr id="12" name="Rechteck 17"/>
          <p:cNvSpPr/>
          <p:nvPr userDrawn="1"/>
        </p:nvSpPr>
        <p:spPr bwMode="gray">
          <a:xfrm>
            <a:off x="208305" y="211884"/>
            <a:ext cx="8741092" cy="4050759"/>
          </a:xfrm>
          <a:custGeom>
            <a:avLst/>
            <a:gdLst>
              <a:gd name="connsiteX0" fmla="*/ 0 w 11684000"/>
              <a:gd name="connsiteY0" fmla="*/ 0 h 5422900"/>
              <a:gd name="connsiteX1" fmla="*/ 11684000 w 11684000"/>
              <a:gd name="connsiteY1" fmla="*/ 0 h 5422900"/>
              <a:gd name="connsiteX2" fmla="*/ 11684000 w 11684000"/>
              <a:gd name="connsiteY2" fmla="*/ 5422900 h 5422900"/>
              <a:gd name="connsiteX3" fmla="*/ 0 w 11684000"/>
              <a:gd name="connsiteY3" fmla="*/ 5422900 h 5422900"/>
              <a:gd name="connsiteX4" fmla="*/ 0 w 11684000"/>
              <a:gd name="connsiteY4" fmla="*/ 0 h 5422900"/>
              <a:gd name="connsiteX0" fmla="*/ 11684000 w 11684000"/>
              <a:gd name="connsiteY0" fmla="*/ 0 h 5422900"/>
              <a:gd name="connsiteX1" fmla="*/ 11684000 w 11684000"/>
              <a:gd name="connsiteY1" fmla="*/ 5422900 h 5422900"/>
              <a:gd name="connsiteX2" fmla="*/ 0 w 11684000"/>
              <a:gd name="connsiteY2" fmla="*/ 5422900 h 5422900"/>
              <a:gd name="connsiteX3" fmla="*/ 0 w 11684000"/>
              <a:gd name="connsiteY3" fmla="*/ 0 h 5422900"/>
              <a:gd name="connsiteX0" fmla="*/ 11684000 w 11684000"/>
              <a:gd name="connsiteY0" fmla="*/ 5422900 h 5422900"/>
              <a:gd name="connsiteX1" fmla="*/ 0 w 11684000"/>
              <a:gd name="connsiteY1" fmla="*/ 5422900 h 5422900"/>
              <a:gd name="connsiteX2" fmla="*/ 0 w 11684000"/>
              <a:gd name="connsiteY2" fmla="*/ 0 h 5422900"/>
              <a:gd name="connsiteX0" fmla="*/ 0 w 0"/>
              <a:gd name="connsiteY0" fmla="*/ 5422900 h 5422900"/>
              <a:gd name="connsiteX1" fmla="*/ 0 w 0"/>
              <a:gd name="connsiteY1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6" fmla="*/ 0 w 11693254"/>
              <a:gd name="connsiteY6" fmla="*/ 0 h 5426347"/>
              <a:gd name="connsiteX0" fmla="*/ 0 w 11684000"/>
              <a:gd name="connsiteY0" fmla="*/ 5422900 h 5422928"/>
              <a:gd name="connsiteX1" fmla="*/ 0 w 11684000"/>
              <a:gd name="connsiteY1" fmla="*/ 0 h 5422928"/>
              <a:gd name="connsiteX2" fmla="*/ 11684000 w 11684000"/>
              <a:gd name="connsiteY2" fmla="*/ 0 h 5422928"/>
              <a:gd name="connsiteX3" fmla="*/ 11684000 w 11684000"/>
              <a:gd name="connsiteY3" fmla="*/ 3992700 h 5422928"/>
              <a:gd name="connsiteX4" fmla="*/ 9202350 w 11684000"/>
              <a:gd name="connsiteY4" fmla="*/ 5422900 h 5422928"/>
              <a:gd name="connsiteX5" fmla="*/ 0 w 11684000"/>
              <a:gd name="connsiteY5" fmla="*/ 5422900 h 5422928"/>
              <a:gd name="connsiteX6" fmla="*/ 0 w 11684000"/>
              <a:gd name="connsiteY6" fmla="*/ 0 h 5422928"/>
              <a:gd name="connsiteX7" fmla="*/ 0 w 11684000"/>
              <a:gd name="connsiteY7" fmla="*/ 5422900 h 5422928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66747 w 11684000"/>
              <a:gd name="connsiteY3" fmla="*/ 3837424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2632441"/>
              <a:gd name="connsiteY0" fmla="*/ 5422900 h 5422900"/>
              <a:gd name="connsiteX1" fmla="*/ 0 w 12632441"/>
              <a:gd name="connsiteY1" fmla="*/ 0 h 5422900"/>
              <a:gd name="connsiteX2" fmla="*/ 11684000 w 12632441"/>
              <a:gd name="connsiteY2" fmla="*/ 0 h 5422900"/>
              <a:gd name="connsiteX3" fmla="*/ 11666747 w 12632441"/>
              <a:gd name="connsiteY3" fmla="*/ 3837424 h 5422900"/>
              <a:gd name="connsiteX4" fmla="*/ 9435263 w 12632441"/>
              <a:gd name="connsiteY4" fmla="*/ 5414273 h 5422900"/>
              <a:gd name="connsiteX5" fmla="*/ 0 w 12632441"/>
              <a:gd name="connsiteY5" fmla="*/ 5422900 h 5422900"/>
              <a:gd name="connsiteX6" fmla="*/ 0 w 12632441"/>
              <a:gd name="connsiteY6" fmla="*/ 0 h 5422900"/>
              <a:gd name="connsiteX7" fmla="*/ 0 w 12632441"/>
              <a:gd name="connsiteY7" fmla="*/ 5422900 h 5422900"/>
              <a:gd name="connsiteX0" fmla="*/ 0 w 11841232"/>
              <a:gd name="connsiteY0" fmla="*/ 5422900 h 5422900"/>
              <a:gd name="connsiteX1" fmla="*/ 0 w 11841232"/>
              <a:gd name="connsiteY1" fmla="*/ 0 h 5422900"/>
              <a:gd name="connsiteX2" fmla="*/ 11684000 w 11841232"/>
              <a:gd name="connsiteY2" fmla="*/ 0 h 5422900"/>
              <a:gd name="connsiteX3" fmla="*/ 11666747 w 11841232"/>
              <a:gd name="connsiteY3" fmla="*/ 3837424 h 5422900"/>
              <a:gd name="connsiteX4" fmla="*/ 9435263 w 11841232"/>
              <a:gd name="connsiteY4" fmla="*/ 5414273 h 5422900"/>
              <a:gd name="connsiteX5" fmla="*/ 0 w 11841232"/>
              <a:gd name="connsiteY5" fmla="*/ 5422900 h 5422900"/>
              <a:gd name="connsiteX6" fmla="*/ 0 w 11841232"/>
              <a:gd name="connsiteY6" fmla="*/ 0 h 5422900"/>
              <a:gd name="connsiteX7" fmla="*/ 0 w 11841232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6404"/>
              <a:gd name="connsiteX1" fmla="*/ 0 w 11693186"/>
              <a:gd name="connsiteY1" fmla="*/ 0 h 5426404"/>
              <a:gd name="connsiteX2" fmla="*/ 11684000 w 11693186"/>
              <a:gd name="connsiteY2" fmla="*/ 0 h 5426404"/>
              <a:gd name="connsiteX3" fmla="*/ 11666747 w 11693186"/>
              <a:gd name="connsiteY3" fmla="*/ 3837424 h 5426404"/>
              <a:gd name="connsiteX4" fmla="*/ 9435263 w 11693186"/>
              <a:gd name="connsiteY4" fmla="*/ 5414273 h 5426404"/>
              <a:gd name="connsiteX5" fmla="*/ 0 w 11693186"/>
              <a:gd name="connsiteY5" fmla="*/ 5422900 h 5426404"/>
              <a:gd name="connsiteX6" fmla="*/ 0 w 11693186"/>
              <a:gd name="connsiteY6" fmla="*/ 0 h 5426404"/>
              <a:gd name="connsiteX7" fmla="*/ 0 w 11693186"/>
              <a:gd name="connsiteY7" fmla="*/ 5422900 h 5426404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88715"/>
              <a:gd name="connsiteY0" fmla="*/ 5422900 h 5422900"/>
              <a:gd name="connsiteX1" fmla="*/ 0 w 11688715"/>
              <a:gd name="connsiteY1" fmla="*/ 0 h 5422900"/>
              <a:gd name="connsiteX2" fmla="*/ 11684000 w 11688715"/>
              <a:gd name="connsiteY2" fmla="*/ 0 h 5422900"/>
              <a:gd name="connsiteX3" fmla="*/ 11666747 w 11688715"/>
              <a:gd name="connsiteY3" fmla="*/ 3837424 h 5422900"/>
              <a:gd name="connsiteX4" fmla="*/ 9435263 w 11688715"/>
              <a:gd name="connsiteY4" fmla="*/ 5414273 h 5422900"/>
              <a:gd name="connsiteX5" fmla="*/ 0 w 11688715"/>
              <a:gd name="connsiteY5" fmla="*/ 5422900 h 5422900"/>
              <a:gd name="connsiteX6" fmla="*/ 0 w 11688715"/>
              <a:gd name="connsiteY6" fmla="*/ 0 h 5422900"/>
              <a:gd name="connsiteX7" fmla="*/ 0 w 11688715"/>
              <a:gd name="connsiteY7" fmla="*/ 5422900 h 5422900"/>
              <a:gd name="connsiteX0" fmla="*/ 0 w 11696817"/>
              <a:gd name="connsiteY0" fmla="*/ 5422900 h 5533160"/>
              <a:gd name="connsiteX1" fmla="*/ 0 w 11696817"/>
              <a:gd name="connsiteY1" fmla="*/ 0 h 5533160"/>
              <a:gd name="connsiteX2" fmla="*/ 11684000 w 11696817"/>
              <a:gd name="connsiteY2" fmla="*/ 0 h 5533160"/>
              <a:gd name="connsiteX3" fmla="*/ 11690560 w 11696817"/>
              <a:gd name="connsiteY3" fmla="*/ 3839806 h 5533160"/>
              <a:gd name="connsiteX4" fmla="*/ 9435263 w 11696817"/>
              <a:gd name="connsiteY4" fmla="*/ 5414273 h 5533160"/>
              <a:gd name="connsiteX5" fmla="*/ 0 w 11696817"/>
              <a:gd name="connsiteY5" fmla="*/ 5422900 h 5533160"/>
              <a:gd name="connsiteX6" fmla="*/ 0 w 11696817"/>
              <a:gd name="connsiteY6" fmla="*/ 0 h 5533160"/>
              <a:gd name="connsiteX7" fmla="*/ 0 w 11696817"/>
              <a:gd name="connsiteY7" fmla="*/ 5422900 h 5533160"/>
              <a:gd name="connsiteX0" fmla="*/ 0 w 11696817"/>
              <a:gd name="connsiteY0" fmla="*/ 5422900 h 5534218"/>
              <a:gd name="connsiteX1" fmla="*/ 0 w 11696817"/>
              <a:gd name="connsiteY1" fmla="*/ 0 h 5534218"/>
              <a:gd name="connsiteX2" fmla="*/ 11684000 w 11696817"/>
              <a:gd name="connsiteY2" fmla="*/ 0 h 5534218"/>
              <a:gd name="connsiteX3" fmla="*/ 11690560 w 11696817"/>
              <a:gd name="connsiteY3" fmla="*/ 3825519 h 5534218"/>
              <a:gd name="connsiteX4" fmla="*/ 9435263 w 11696817"/>
              <a:gd name="connsiteY4" fmla="*/ 5414273 h 5534218"/>
              <a:gd name="connsiteX5" fmla="*/ 0 w 11696817"/>
              <a:gd name="connsiteY5" fmla="*/ 5422900 h 5534218"/>
              <a:gd name="connsiteX6" fmla="*/ 0 w 11696817"/>
              <a:gd name="connsiteY6" fmla="*/ 0 h 5534218"/>
              <a:gd name="connsiteX7" fmla="*/ 0 w 11696817"/>
              <a:gd name="connsiteY7" fmla="*/ 5422900 h 5534218"/>
              <a:gd name="connsiteX0" fmla="*/ 0 w 11692048"/>
              <a:gd name="connsiteY0" fmla="*/ 5422900 h 5534218"/>
              <a:gd name="connsiteX1" fmla="*/ 0 w 11692048"/>
              <a:gd name="connsiteY1" fmla="*/ 0 h 5534218"/>
              <a:gd name="connsiteX2" fmla="*/ 11684000 w 11692048"/>
              <a:gd name="connsiteY2" fmla="*/ 0 h 5534218"/>
              <a:gd name="connsiteX3" fmla="*/ 11690560 w 11692048"/>
              <a:gd name="connsiteY3" fmla="*/ 3825519 h 5534218"/>
              <a:gd name="connsiteX4" fmla="*/ 9435263 w 11692048"/>
              <a:gd name="connsiteY4" fmla="*/ 5414273 h 5534218"/>
              <a:gd name="connsiteX5" fmla="*/ 0 w 11692048"/>
              <a:gd name="connsiteY5" fmla="*/ 5422900 h 5534218"/>
              <a:gd name="connsiteX6" fmla="*/ 0 w 11692048"/>
              <a:gd name="connsiteY6" fmla="*/ 0 h 5534218"/>
              <a:gd name="connsiteX7" fmla="*/ 0 w 11692048"/>
              <a:gd name="connsiteY7" fmla="*/ 5422900 h 5534218"/>
              <a:gd name="connsiteX0" fmla="*/ 0 w 11692048"/>
              <a:gd name="connsiteY0" fmla="*/ 5422900 h 5422900"/>
              <a:gd name="connsiteX1" fmla="*/ 0 w 11692048"/>
              <a:gd name="connsiteY1" fmla="*/ 0 h 5422900"/>
              <a:gd name="connsiteX2" fmla="*/ 11684000 w 11692048"/>
              <a:gd name="connsiteY2" fmla="*/ 0 h 5422900"/>
              <a:gd name="connsiteX3" fmla="*/ 11690560 w 11692048"/>
              <a:gd name="connsiteY3" fmla="*/ 3825519 h 5422900"/>
              <a:gd name="connsiteX4" fmla="*/ 9435263 w 11692048"/>
              <a:gd name="connsiteY4" fmla="*/ 5414273 h 5422900"/>
              <a:gd name="connsiteX5" fmla="*/ 0 w 11692048"/>
              <a:gd name="connsiteY5" fmla="*/ 5422900 h 5422900"/>
              <a:gd name="connsiteX6" fmla="*/ 0 w 11692048"/>
              <a:gd name="connsiteY6" fmla="*/ 0 h 5422900"/>
              <a:gd name="connsiteX7" fmla="*/ 0 w 11692048"/>
              <a:gd name="connsiteY7" fmla="*/ 5422900 h 5422900"/>
              <a:gd name="connsiteX0" fmla="*/ 0 w 11858915"/>
              <a:gd name="connsiteY0" fmla="*/ 5422900 h 5422900"/>
              <a:gd name="connsiteX1" fmla="*/ 0 w 11858915"/>
              <a:gd name="connsiteY1" fmla="*/ 0 h 5422900"/>
              <a:gd name="connsiteX2" fmla="*/ 11684000 w 11858915"/>
              <a:gd name="connsiteY2" fmla="*/ 0 h 5422900"/>
              <a:gd name="connsiteX3" fmla="*/ 11690560 w 11858915"/>
              <a:gd name="connsiteY3" fmla="*/ 3825519 h 5422900"/>
              <a:gd name="connsiteX4" fmla="*/ 9430501 w 11858915"/>
              <a:gd name="connsiteY4" fmla="*/ 5421417 h 5422900"/>
              <a:gd name="connsiteX5" fmla="*/ 0 w 11858915"/>
              <a:gd name="connsiteY5" fmla="*/ 5422900 h 5422900"/>
              <a:gd name="connsiteX6" fmla="*/ 0 w 11858915"/>
              <a:gd name="connsiteY6" fmla="*/ 0 h 5422900"/>
              <a:gd name="connsiteX7" fmla="*/ 0 w 11858915"/>
              <a:gd name="connsiteY7" fmla="*/ 5422900 h 5422900"/>
              <a:gd name="connsiteX0" fmla="*/ 0 w 11857504"/>
              <a:gd name="connsiteY0" fmla="*/ 5422900 h 5423904"/>
              <a:gd name="connsiteX1" fmla="*/ 0 w 11857504"/>
              <a:gd name="connsiteY1" fmla="*/ 0 h 5423904"/>
              <a:gd name="connsiteX2" fmla="*/ 11684000 w 11857504"/>
              <a:gd name="connsiteY2" fmla="*/ 0 h 5423904"/>
              <a:gd name="connsiteX3" fmla="*/ 11690560 w 11857504"/>
              <a:gd name="connsiteY3" fmla="*/ 3825519 h 5423904"/>
              <a:gd name="connsiteX4" fmla="*/ 9449551 w 11857504"/>
              <a:gd name="connsiteY4" fmla="*/ 5423799 h 5423904"/>
              <a:gd name="connsiteX5" fmla="*/ 0 w 11857504"/>
              <a:gd name="connsiteY5" fmla="*/ 5422900 h 5423904"/>
              <a:gd name="connsiteX6" fmla="*/ 0 w 11857504"/>
              <a:gd name="connsiteY6" fmla="*/ 0 h 5423904"/>
              <a:gd name="connsiteX7" fmla="*/ 0 w 11857504"/>
              <a:gd name="connsiteY7" fmla="*/ 5422900 h 5423904"/>
              <a:gd name="connsiteX0" fmla="*/ 0 w 11857504"/>
              <a:gd name="connsiteY0" fmla="*/ 5422900 h 5423799"/>
              <a:gd name="connsiteX1" fmla="*/ 0 w 11857504"/>
              <a:gd name="connsiteY1" fmla="*/ 0 h 5423799"/>
              <a:gd name="connsiteX2" fmla="*/ 11684000 w 11857504"/>
              <a:gd name="connsiteY2" fmla="*/ 0 h 5423799"/>
              <a:gd name="connsiteX3" fmla="*/ 11690560 w 11857504"/>
              <a:gd name="connsiteY3" fmla="*/ 3825519 h 5423799"/>
              <a:gd name="connsiteX4" fmla="*/ 9449551 w 11857504"/>
              <a:gd name="connsiteY4" fmla="*/ 5423799 h 5423799"/>
              <a:gd name="connsiteX5" fmla="*/ 0 w 11857504"/>
              <a:gd name="connsiteY5" fmla="*/ 5422900 h 5423799"/>
              <a:gd name="connsiteX6" fmla="*/ 0 w 11857504"/>
              <a:gd name="connsiteY6" fmla="*/ 0 h 5423799"/>
              <a:gd name="connsiteX7" fmla="*/ 0 w 11857504"/>
              <a:gd name="connsiteY7" fmla="*/ 5422900 h 5423799"/>
              <a:gd name="connsiteX0" fmla="*/ 0 w 11696817"/>
              <a:gd name="connsiteY0" fmla="*/ 5422900 h 5423799"/>
              <a:gd name="connsiteX1" fmla="*/ 0 w 11696817"/>
              <a:gd name="connsiteY1" fmla="*/ 0 h 5423799"/>
              <a:gd name="connsiteX2" fmla="*/ 11684000 w 11696817"/>
              <a:gd name="connsiteY2" fmla="*/ 0 h 5423799"/>
              <a:gd name="connsiteX3" fmla="*/ 11690560 w 11696817"/>
              <a:gd name="connsiteY3" fmla="*/ 3825519 h 5423799"/>
              <a:gd name="connsiteX4" fmla="*/ 9449551 w 11696817"/>
              <a:gd name="connsiteY4" fmla="*/ 5423799 h 5423799"/>
              <a:gd name="connsiteX5" fmla="*/ 0 w 11696817"/>
              <a:gd name="connsiteY5" fmla="*/ 5422900 h 5423799"/>
              <a:gd name="connsiteX6" fmla="*/ 0 w 11696817"/>
              <a:gd name="connsiteY6" fmla="*/ 0 h 5423799"/>
              <a:gd name="connsiteX7" fmla="*/ 0 w 11696817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0772"/>
              <a:gd name="connsiteY0" fmla="*/ 5422900 h 5423799"/>
              <a:gd name="connsiteX1" fmla="*/ 0 w 11690772"/>
              <a:gd name="connsiteY1" fmla="*/ 0 h 5423799"/>
              <a:gd name="connsiteX2" fmla="*/ 11684000 w 11690772"/>
              <a:gd name="connsiteY2" fmla="*/ 0 h 5423799"/>
              <a:gd name="connsiteX3" fmla="*/ 11690560 w 11690772"/>
              <a:gd name="connsiteY3" fmla="*/ 3825519 h 5423799"/>
              <a:gd name="connsiteX4" fmla="*/ 9449551 w 11690772"/>
              <a:gd name="connsiteY4" fmla="*/ 5423799 h 5423799"/>
              <a:gd name="connsiteX5" fmla="*/ 0 w 11690772"/>
              <a:gd name="connsiteY5" fmla="*/ 5422900 h 5423799"/>
              <a:gd name="connsiteX6" fmla="*/ 0 w 11690772"/>
              <a:gd name="connsiteY6" fmla="*/ 0 h 5423799"/>
              <a:gd name="connsiteX7" fmla="*/ 0 w 11690772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1776"/>
              <a:gd name="connsiteY0" fmla="*/ 5422900 h 5423799"/>
              <a:gd name="connsiteX1" fmla="*/ 0 w 11691776"/>
              <a:gd name="connsiteY1" fmla="*/ 0 h 5423799"/>
              <a:gd name="connsiteX2" fmla="*/ 11684000 w 11691776"/>
              <a:gd name="connsiteY2" fmla="*/ 0 h 5423799"/>
              <a:gd name="connsiteX3" fmla="*/ 11690560 w 11691776"/>
              <a:gd name="connsiteY3" fmla="*/ 3825519 h 5423799"/>
              <a:gd name="connsiteX4" fmla="*/ 9449551 w 11691776"/>
              <a:gd name="connsiteY4" fmla="*/ 5423799 h 5423799"/>
              <a:gd name="connsiteX5" fmla="*/ 0 w 11691776"/>
              <a:gd name="connsiteY5" fmla="*/ 5422900 h 5423799"/>
              <a:gd name="connsiteX6" fmla="*/ 0 w 11691776"/>
              <a:gd name="connsiteY6" fmla="*/ 0 h 5423799"/>
              <a:gd name="connsiteX7" fmla="*/ 0 w 11691776"/>
              <a:gd name="connsiteY7" fmla="*/ 5422900 h 5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91776" h="5423799">
                <a:moveTo>
                  <a:pt x="0" y="5422900"/>
                </a:moveTo>
                <a:lnTo>
                  <a:pt x="0" y="0"/>
                </a:lnTo>
                <a:lnTo>
                  <a:pt x="11684000" y="0"/>
                </a:lnTo>
                <a:cubicBezTo>
                  <a:pt x="11698058" y="1771685"/>
                  <a:pt x="11688299" y="3238522"/>
                  <a:pt x="11690560" y="3825519"/>
                </a:cubicBezTo>
                <a:cubicBezTo>
                  <a:pt x="11692821" y="4412516"/>
                  <a:pt x="11455128" y="5424269"/>
                  <a:pt x="9449551" y="5423799"/>
                </a:cubicBezTo>
                <a:lnTo>
                  <a:pt x="0" y="5422900"/>
                </a:lnTo>
                <a:lnTo>
                  <a:pt x="0" y="0"/>
                </a:lnTo>
                <a:lnTo>
                  <a:pt x="0" y="5422900"/>
                </a:lnTo>
                <a:close/>
              </a:path>
            </a:pathLst>
          </a:custGeom>
          <a:gradFill>
            <a:gsLst>
              <a:gs pos="0">
                <a:srgbClr val="91004B"/>
              </a:gs>
              <a:gs pos="100000">
                <a:srgbClr val="EC4371"/>
              </a:gs>
            </a:gsLst>
            <a:lin ang="2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33067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35092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28000" y="3718302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_Date</a:t>
            </a:r>
            <a:endParaRPr lang="en-US" noProof="0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031" y="4716307"/>
            <a:ext cx="1295807" cy="202278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51" y="4620178"/>
            <a:ext cx="1450719" cy="2668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1535113"/>
            <a:ext cx="6162676" cy="12188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67815496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white">
          <a:xfrm>
            <a:off x="107504" y="4677984"/>
            <a:ext cx="9001000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rtlCol="0" anchor="ctr"/>
          <a:lstStyle/>
          <a:p>
            <a:pPr algn="ctr"/>
            <a:endParaRPr lang="en-US" dirty="0"/>
          </a:p>
        </p:txBody>
      </p:sp>
      <p:sp>
        <p:nvSpPr>
          <p:cNvPr id="12" name="Rechteck 17"/>
          <p:cNvSpPr/>
          <p:nvPr userDrawn="1"/>
        </p:nvSpPr>
        <p:spPr bwMode="gray">
          <a:xfrm>
            <a:off x="208305" y="211884"/>
            <a:ext cx="8741092" cy="4050759"/>
          </a:xfrm>
          <a:custGeom>
            <a:avLst/>
            <a:gdLst>
              <a:gd name="connsiteX0" fmla="*/ 0 w 11684000"/>
              <a:gd name="connsiteY0" fmla="*/ 0 h 5422900"/>
              <a:gd name="connsiteX1" fmla="*/ 11684000 w 11684000"/>
              <a:gd name="connsiteY1" fmla="*/ 0 h 5422900"/>
              <a:gd name="connsiteX2" fmla="*/ 11684000 w 11684000"/>
              <a:gd name="connsiteY2" fmla="*/ 5422900 h 5422900"/>
              <a:gd name="connsiteX3" fmla="*/ 0 w 11684000"/>
              <a:gd name="connsiteY3" fmla="*/ 5422900 h 5422900"/>
              <a:gd name="connsiteX4" fmla="*/ 0 w 11684000"/>
              <a:gd name="connsiteY4" fmla="*/ 0 h 5422900"/>
              <a:gd name="connsiteX0" fmla="*/ 11684000 w 11684000"/>
              <a:gd name="connsiteY0" fmla="*/ 0 h 5422900"/>
              <a:gd name="connsiteX1" fmla="*/ 11684000 w 11684000"/>
              <a:gd name="connsiteY1" fmla="*/ 5422900 h 5422900"/>
              <a:gd name="connsiteX2" fmla="*/ 0 w 11684000"/>
              <a:gd name="connsiteY2" fmla="*/ 5422900 h 5422900"/>
              <a:gd name="connsiteX3" fmla="*/ 0 w 11684000"/>
              <a:gd name="connsiteY3" fmla="*/ 0 h 5422900"/>
              <a:gd name="connsiteX0" fmla="*/ 11684000 w 11684000"/>
              <a:gd name="connsiteY0" fmla="*/ 5422900 h 5422900"/>
              <a:gd name="connsiteX1" fmla="*/ 0 w 11684000"/>
              <a:gd name="connsiteY1" fmla="*/ 5422900 h 5422900"/>
              <a:gd name="connsiteX2" fmla="*/ 0 w 11684000"/>
              <a:gd name="connsiteY2" fmla="*/ 0 h 5422900"/>
              <a:gd name="connsiteX0" fmla="*/ 0 w 0"/>
              <a:gd name="connsiteY0" fmla="*/ 5422900 h 5422900"/>
              <a:gd name="connsiteX1" fmla="*/ 0 w 0"/>
              <a:gd name="connsiteY1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0" fmla="*/ 0 w 11693254"/>
              <a:gd name="connsiteY0" fmla="*/ 5422900 h 5426347"/>
              <a:gd name="connsiteX1" fmla="*/ 0 w 11693254"/>
              <a:gd name="connsiteY1" fmla="*/ 0 h 5426347"/>
              <a:gd name="connsiteX2" fmla="*/ 11684000 w 11693254"/>
              <a:gd name="connsiteY2" fmla="*/ 0 h 5426347"/>
              <a:gd name="connsiteX3" fmla="*/ 11684000 w 11693254"/>
              <a:gd name="connsiteY3" fmla="*/ 3992700 h 5426347"/>
              <a:gd name="connsiteX4" fmla="*/ 9202350 w 11693254"/>
              <a:gd name="connsiteY4" fmla="*/ 5422900 h 5426347"/>
              <a:gd name="connsiteX5" fmla="*/ 0 w 11693254"/>
              <a:gd name="connsiteY5" fmla="*/ 5422900 h 5426347"/>
              <a:gd name="connsiteX6" fmla="*/ 0 w 11693254"/>
              <a:gd name="connsiteY6" fmla="*/ 0 h 5426347"/>
              <a:gd name="connsiteX0" fmla="*/ 0 w 11684000"/>
              <a:gd name="connsiteY0" fmla="*/ 5422900 h 5422928"/>
              <a:gd name="connsiteX1" fmla="*/ 0 w 11684000"/>
              <a:gd name="connsiteY1" fmla="*/ 0 h 5422928"/>
              <a:gd name="connsiteX2" fmla="*/ 11684000 w 11684000"/>
              <a:gd name="connsiteY2" fmla="*/ 0 h 5422928"/>
              <a:gd name="connsiteX3" fmla="*/ 11684000 w 11684000"/>
              <a:gd name="connsiteY3" fmla="*/ 3992700 h 5422928"/>
              <a:gd name="connsiteX4" fmla="*/ 9202350 w 11684000"/>
              <a:gd name="connsiteY4" fmla="*/ 5422900 h 5422928"/>
              <a:gd name="connsiteX5" fmla="*/ 0 w 11684000"/>
              <a:gd name="connsiteY5" fmla="*/ 5422900 h 5422928"/>
              <a:gd name="connsiteX6" fmla="*/ 0 w 11684000"/>
              <a:gd name="connsiteY6" fmla="*/ 0 h 5422928"/>
              <a:gd name="connsiteX7" fmla="*/ 0 w 11684000"/>
              <a:gd name="connsiteY7" fmla="*/ 5422900 h 5422928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84000 w 11684000"/>
              <a:gd name="connsiteY3" fmla="*/ 3992700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1684000"/>
              <a:gd name="connsiteY0" fmla="*/ 5422900 h 5422900"/>
              <a:gd name="connsiteX1" fmla="*/ 0 w 11684000"/>
              <a:gd name="connsiteY1" fmla="*/ 0 h 5422900"/>
              <a:gd name="connsiteX2" fmla="*/ 11684000 w 11684000"/>
              <a:gd name="connsiteY2" fmla="*/ 0 h 5422900"/>
              <a:gd name="connsiteX3" fmla="*/ 11666747 w 11684000"/>
              <a:gd name="connsiteY3" fmla="*/ 3837424 h 5422900"/>
              <a:gd name="connsiteX4" fmla="*/ 9435263 w 11684000"/>
              <a:gd name="connsiteY4" fmla="*/ 5414273 h 5422900"/>
              <a:gd name="connsiteX5" fmla="*/ 0 w 11684000"/>
              <a:gd name="connsiteY5" fmla="*/ 5422900 h 5422900"/>
              <a:gd name="connsiteX6" fmla="*/ 0 w 11684000"/>
              <a:gd name="connsiteY6" fmla="*/ 0 h 5422900"/>
              <a:gd name="connsiteX7" fmla="*/ 0 w 11684000"/>
              <a:gd name="connsiteY7" fmla="*/ 5422900 h 5422900"/>
              <a:gd name="connsiteX0" fmla="*/ 0 w 12632441"/>
              <a:gd name="connsiteY0" fmla="*/ 5422900 h 5422900"/>
              <a:gd name="connsiteX1" fmla="*/ 0 w 12632441"/>
              <a:gd name="connsiteY1" fmla="*/ 0 h 5422900"/>
              <a:gd name="connsiteX2" fmla="*/ 11684000 w 12632441"/>
              <a:gd name="connsiteY2" fmla="*/ 0 h 5422900"/>
              <a:gd name="connsiteX3" fmla="*/ 11666747 w 12632441"/>
              <a:gd name="connsiteY3" fmla="*/ 3837424 h 5422900"/>
              <a:gd name="connsiteX4" fmla="*/ 9435263 w 12632441"/>
              <a:gd name="connsiteY4" fmla="*/ 5414273 h 5422900"/>
              <a:gd name="connsiteX5" fmla="*/ 0 w 12632441"/>
              <a:gd name="connsiteY5" fmla="*/ 5422900 h 5422900"/>
              <a:gd name="connsiteX6" fmla="*/ 0 w 12632441"/>
              <a:gd name="connsiteY6" fmla="*/ 0 h 5422900"/>
              <a:gd name="connsiteX7" fmla="*/ 0 w 12632441"/>
              <a:gd name="connsiteY7" fmla="*/ 5422900 h 5422900"/>
              <a:gd name="connsiteX0" fmla="*/ 0 w 11841232"/>
              <a:gd name="connsiteY0" fmla="*/ 5422900 h 5422900"/>
              <a:gd name="connsiteX1" fmla="*/ 0 w 11841232"/>
              <a:gd name="connsiteY1" fmla="*/ 0 h 5422900"/>
              <a:gd name="connsiteX2" fmla="*/ 11684000 w 11841232"/>
              <a:gd name="connsiteY2" fmla="*/ 0 h 5422900"/>
              <a:gd name="connsiteX3" fmla="*/ 11666747 w 11841232"/>
              <a:gd name="connsiteY3" fmla="*/ 3837424 h 5422900"/>
              <a:gd name="connsiteX4" fmla="*/ 9435263 w 11841232"/>
              <a:gd name="connsiteY4" fmla="*/ 5414273 h 5422900"/>
              <a:gd name="connsiteX5" fmla="*/ 0 w 11841232"/>
              <a:gd name="connsiteY5" fmla="*/ 5422900 h 5422900"/>
              <a:gd name="connsiteX6" fmla="*/ 0 w 11841232"/>
              <a:gd name="connsiteY6" fmla="*/ 0 h 5422900"/>
              <a:gd name="connsiteX7" fmla="*/ 0 w 11841232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93186"/>
              <a:gd name="connsiteY0" fmla="*/ 5422900 h 5426404"/>
              <a:gd name="connsiteX1" fmla="*/ 0 w 11693186"/>
              <a:gd name="connsiteY1" fmla="*/ 0 h 5426404"/>
              <a:gd name="connsiteX2" fmla="*/ 11684000 w 11693186"/>
              <a:gd name="connsiteY2" fmla="*/ 0 h 5426404"/>
              <a:gd name="connsiteX3" fmla="*/ 11666747 w 11693186"/>
              <a:gd name="connsiteY3" fmla="*/ 3837424 h 5426404"/>
              <a:gd name="connsiteX4" fmla="*/ 9435263 w 11693186"/>
              <a:gd name="connsiteY4" fmla="*/ 5414273 h 5426404"/>
              <a:gd name="connsiteX5" fmla="*/ 0 w 11693186"/>
              <a:gd name="connsiteY5" fmla="*/ 5422900 h 5426404"/>
              <a:gd name="connsiteX6" fmla="*/ 0 w 11693186"/>
              <a:gd name="connsiteY6" fmla="*/ 0 h 5426404"/>
              <a:gd name="connsiteX7" fmla="*/ 0 w 11693186"/>
              <a:gd name="connsiteY7" fmla="*/ 5422900 h 5426404"/>
              <a:gd name="connsiteX0" fmla="*/ 0 w 11693186"/>
              <a:gd name="connsiteY0" fmla="*/ 5422900 h 5422900"/>
              <a:gd name="connsiteX1" fmla="*/ 0 w 11693186"/>
              <a:gd name="connsiteY1" fmla="*/ 0 h 5422900"/>
              <a:gd name="connsiteX2" fmla="*/ 11684000 w 11693186"/>
              <a:gd name="connsiteY2" fmla="*/ 0 h 5422900"/>
              <a:gd name="connsiteX3" fmla="*/ 11666747 w 11693186"/>
              <a:gd name="connsiteY3" fmla="*/ 3837424 h 5422900"/>
              <a:gd name="connsiteX4" fmla="*/ 9435263 w 11693186"/>
              <a:gd name="connsiteY4" fmla="*/ 5414273 h 5422900"/>
              <a:gd name="connsiteX5" fmla="*/ 0 w 11693186"/>
              <a:gd name="connsiteY5" fmla="*/ 5422900 h 5422900"/>
              <a:gd name="connsiteX6" fmla="*/ 0 w 11693186"/>
              <a:gd name="connsiteY6" fmla="*/ 0 h 5422900"/>
              <a:gd name="connsiteX7" fmla="*/ 0 w 11693186"/>
              <a:gd name="connsiteY7" fmla="*/ 5422900 h 5422900"/>
              <a:gd name="connsiteX0" fmla="*/ 0 w 11688715"/>
              <a:gd name="connsiteY0" fmla="*/ 5422900 h 5422900"/>
              <a:gd name="connsiteX1" fmla="*/ 0 w 11688715"/>
              <a:gd name="connsiteY1" fmla="*/ 0 h 5422900"/>
              <a:gd name="connsiteX2" fmla="*/ 11684000 w 11688715"/>
              <a:gd name="connsiteY2" fmla="*/ 0 h 5422900"/>
              <a:gd name="connsiteX3" fmla="*/ 11666747 w 11688715"/>
              <a:gd name="connsiteY3" fmla="*/ 3837424 h 5422900"/>
              <a:gd name="connsiteX4" fmla="*/ 9435263 w 11688715"/>
              <a:gd name="connsiteY4" fmla="*/ 5414273 h 5422900"/>
              <a:gd name="connsiteX5" fmla="*/ 0 w 11688715"/>
              <a:gd name="connsiteY5" fmla="*/ 5422900 h 5422900"/>
              <a:gd name="connsiteX6" fmla="*/ 0 w 11688715"/>
              <a:gd name="connsiteY6" fmla="*/ 0 h 5422900"/>
              <a:gd name="connsiteX7" fmla="*/ 0 w 11688715"/>
              <a:gd name="connsiteY7" fmla="*/ 5422900 h 5422900"/>
              <a:gd name="connsiteX0" fmla="*/ 0 w 11696817"/>
              <a:gd name="connsiteY0" fmla="*/ 5422900 h 5533160"/>
              <a:gd name="connsiteX1" fmla="*/ 0 w 11696817"/>
              <a:gd name="connsiteY1" fmla="*/ 0 h 5533160"/>
              <a:gd name="connsiteX2" fmla="*/ 11684000 w 11696817"/>
              <a:gd name="connsiteY2" fmla="*/ 0 h 5533160"/>
              <a:gd name="connsiteX3" fmla="*/ 11690560 w 11696817"/>
              <a:gd name="connsiteY3" fmla="*/ 3839806 h 5533160"/>
              <a:gd name="connsiteX4" fmla="*/ 9435263 w 11696817"/>
              <a:gd name="connsiteY4" fmla="*/ 5414273 h 5533160"/>
              <a:gd name="connsiteX5" fmla="*/ 0 w 11696817"/>
              <a:gd name="connsiteY5" fmla="*/ 5422900 h 5533160"/>
              <a:gd name="connsiteX6" fmla="*/ 0 w 11696817"/>
              <a:gd name="connsiteY6" fmla="*/ 0 h 5533160"/>
              <a:gd name="connsiteX7" fmla="*/ 0 w 11696817"/>
              <a:gd name="connsiteY7" fmla="*/ 5422900 h 5533160"/>
              <a:gd name="connsiteX0" fmla="*/ 0 w 11696817"/>
              <a:gd name="connsiteY0" fmla="*/ 5422900 h 5534218"/>
              <a:gd name="connsiteX1" fmla="*/ 0 w 11696817"/>
              <a:gd name="connsiteY1" fmla="*/ 0 h 5534218"/>
              <a:gd name="connsiteX2" fmla="*/ 11684000 w 11696817"/>
              <a:gd name="connsiteY2" fmla="*/ 0 h 5534218"/>
              <a:gd name="connsiteX3" fmla="*/ 11690560 w 11696817"/>
              <a:gd name="connsiteY3" fmla="*/ 3825519 h 5534218"/>
              <a:gd name="connsiteX4" fmla="*/ 9435263 w 11696817"/>
              <a:gd name="connsiteY4" fmla="*/ 5414273 h 5534218"/>
              <a:gd name="connsiteX5" fmla="*/ 0 w 11696817"/>
              <a:gd name="connsiteY5" fmla="*/ 5422900 h 5534218"/>
              <a:gd name="connsiteX6" fmla="*/ 0 w 11696817"/>
              <a:gd name="connsiteY6" fmla="*/ 0 h 5534218"/>
              <a:gd name="connsiteX7" fmla="*/ 0 w 11696817"/>
              <a:gd name="connsiteY7" fmla="*/ 5422900 h 5534218"/>
              <a:gd name="connsiteX0" fmla="*/ 0 w 11692048"/>
              <a:gd name="connsiteY0" fmla="*/ 5422900 h 5534218"/>
              <a:gd name="connsiteX1" fmla="*/ 0 w 11692048"/>
              <a:gd name="connsiteY1" fmla="*/ 0 h 5534218"/>
              <a:gd name="connsiteX2" fmla="*/ 11684000 w 11692048"/>
              <a:gd name="connsiteY2" fmla="*/ 0 h 5534218"/>
              <a:gd name="connsiteX3" fmla="*/ 11690560 w 11692048"/>
              <a:gd name="connsiteY3" fmla="*/ 3825519 h 5534218"/>
              <a:gd name="connsiteX4" fmla="*/ 9435263 w 11692048"/>
              <a:gd name="connsiteY4" fmla="*/ 5414273 h 5534218"/>
              <a:gd name="connsiteX5" fmla="*/ 0 w 11692048"/>
              <a:gd name="connsiteY5" fmla="*/ 5422900 h 5534218"/>
              <a:gd name="connsiteX6" fmla="*/ 0 w 11692048"/>
              <a:gd name="connsiteY6" fmla="*/ 0 h 5534218"/>
              <a:gd name="connsiteX7" fmla="*/ 0 w 11692048"/>
              <a:gd name="connsiteY7" fmla="*/ 5422900 h 5534218"/>
              <a:gd name="connsiteX0" fmla="*/ 0 w 11692048"/>
              <a:gd name="connsiteY0" fmla="*/ 5422900 h 5422900"/>
              <a:gd name="connsiteX1" fmla="*/ 0 w 11692048"/>
              <a:gd name="connsiteY1" fmla="*/ 0 h 5422900"/>
              <a:gd name="connsiteX2" fmla="*/ 11684000 w 11692048"/>
              <a:gd name="connsiteY2" fmla="*/ 0 h 5422900"/>
              <a:gd name="connsiteX3" fmla="*/ 11690560 w 11692048"/>
              <a:gd name="connsiteY3" fmla="*/ 3825519 h 5422900"/>
              <a:gd name="connsiteX4" fmla="*/ 9435263 w 11692048"/>
              <a:gd name="connsiteY4" fmla="*/ 5414273 h 5422900"/>
              <a:gd name="connsiteX5" fmla="*/ 0 w 11692048"/>
              <a:gd name="connsiteY5" fmla="*/ 5422900 h 5422900"/>
              <a:gd name="connsiteX6" fmla="*/ 0 w 11692048"/>
              <a:gd name="connsiteY6" fmla="*/ 0 h 5422900"/>
              <a:gd name="connsiteX7" fmla="*/ 0 w 11692048"/>
              <a:gd name="connsiteY7" fmla="*/ 5422900 h 5422900"/>
              <a:gd name="connsiteX0" fmla="*/ 0 w 11858915"/>
              <a:gd name="connsiteY0" fmla="*/ 5422900 h 5422900"/>
              <a:gd name="connsiteX1" fmla="*/ 0 w 11858915"/>
              <a:gd name="connsiteY1" fmla="*/ 0 h 5422900"/>
              <a:gd name="connsiteX2" fmla="*/ 11684000 w 11858915"/>
              <a:gd name="connsiteY2" fmla="*/ 0 h 5422900"/>
              <a:gd name="connsiteX3" fmla="*/ 11690560 w 11858915"/>
              <a:gd name="connsiteY3" fmla="*/ 3825519 h 5422900"/>
              <a:gd name="connsiteX4" fmla="*/ 9430501 w 11858915"/>
              <a:gd name="connsiteY4" fmla="*/ 5421417 h 5422900"/>
              <a:gd name="connsiteX5" fmla="*/ 0 w 11858915"/>
              <a:gd name="connsiteY5" fmla="*/ 5422900 h 5422900"/>
              <a:gd name="connsiteX6" fmla="*/ 0 w 11858915"/>
              <a:gd name="connsiteY6" fmla="*/ 0 h 5422900"/>
              <a:gd name="connsiteX7" fmla="*/ 0 w 11858915"/>
              <a:gd name="connsiteY7" fmla="*/ 5422900 h 5422900"/>
              <a:gd name="connsiteX0" fmla="*/ 0 w 11857504"/>
              <a:gd name="connsiteY0" fmla="*/ 5422900 h 5423904"/>
              <a:gd name="connsiteX1" fmla="*/ 0 w 11857504"/>
              <a:gd name="connsiteY1" fmla="*/ 0 h 5423904"/>
              <a:gd name="connsiteX2" fmla="*/ 11684000 w 11857504"/>
              <a:gd name="connsiteY2" fmla="*/ 0 h 5423904"/>
              <a:gd name="connsiteX3" fmla="*/ 11690560 w 11857504"/>
              <a:gd name="connsiteY3" fmla="*/ 3825519 h 5423904"/>
              <a:gd name="connsiteX4" fmla="*/ 9449551 w 11857504"/>
              <a:gd name="connsiteY4" fmla="*/ 5423799 h 5423904"/>
              <a:gd name="connsiteX5" fmla="*/ 0 w 11857504"/>
              <a:gd name="connsiteY5" fmla="*/ 5422900 h 5423904"/>
              <a:gd name="connsiteX6" fmla="*/ 0 w 11857504"/>
              <a:gd name="connsiteY6" fmla="*/ 0 h 5423904"/>
              <a:gd name="connsiteX7" fmla="*/ 0 w 11857504"/>
              <a:gd name="connsiteY7" fmla="*/ 5422900 h 5423904"/>
              <a:gd name="connsiteX0" fmla="*/ 0 w 11857504"/>
              <a:gd name="connsiteY0" fmla="*/ 5422900 h 5423799"/>
              <a:gd name="connsiteX1" fmla="*/ 0 w 11857504"/>
              <a:gd name="connsiteY1" fmla="*/ 0 h 5423799"/>
              <a:gd name="connsiteX2" fmla="*/ 11684000 w 11857504"/>
              <a:gd name="connsiteY2" fmla="*/ 0 h 5423799"/>
              <a:gd name="connsiteX3" fmla="*/ 11690560 w 11857504"/>
              <a:gd name="connsiteY3" fmla="*/ 3825519 h 5423799"/>
              <a:gd name="connsiteX4" fmla="*/ 9449551 w 11857504"/>
              <a:gd name="connsiteY4" fmla="*/ 5423799 h 5423799"/>
              <a:gd name="connsiteX5" fmla="*/ 0 w 11857504"/>
              <a:gd name="connsiteY5" fmla="*/ 5422900 h 5423799"/>
              <a:gd name="connsiteX6" fmla="*/ 0 w 11857504"/>
              <a:gd name="connsiteY6" fmla="*/ 0 h 5423799"/>
              <a:gd name="connsiteX7" fmla="*/ 0 w 11857504"/>
              <a:gd name="connsiteY7" fmla="*/ 5422900 h 5423799"/>
              <a:gd name="connsiteX0" fmla="*/ 0 w 11696817"/>
              <a:gd name="connsiteY0" fmla="*/ 5422900 h 5423799"/>
              <a:gd name="connsiteX1" fmla="*/ 0 w 11696817"/>
              <a:gd name="connsiteY1" fmla="*/ 0 h 5423799"/>
              <a:gd name="connsiteX2" fmla="*/ 11684000 w 11696817"/>
              <a:gd name="connsiteY2" fmla="*/ 0 h 5423799"/>
              <a:gd name="connsiteX3" fmla="*/ 11690560 w 11696817"/>
              <a:gd name="connsiteY3" fmla="*/ 3825519 h 5423799"/>
              <a:gd name="connsiteX4" fmla="*/ 9449551 w 11696817"/>
              <a:gd name="connsiteY4" fmla="*/ 5423799 h 5423799"/>
              <a:gd name="connsiteX5" fmla="*/ 0 w 11696817"/>
              <a:gd name="connsiteY5" fmla="*/ 5422900 h 5423799"/>
              <a:gd name="connsiteX6" fmla="*/ 0 w 11696817"/>
              <a:gd name="connsiteY6" fmla="*/ 0 h 5423799"/>
              <a:gd name="connsiteX7" fmla="*/ 0 w 11696817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0772"/>
              <a:gd name="connsiteY0" fmla="*/ 5422900 h 5423799"/>
              <a:gd name="connsiteX1" fmla="*/ 0 w 11690772"/>
              <a:gd name="connsiteY1" fmla="*/ 0 h 5423799"/>
              <a:gd name="connsiteX2" fmla="*/ 11684000 w 11690772"/>
              <a:gd name="connsiteY2" fmla="*/ 0 h 5423799"/>
              <a:gd name="connsiteX3" fmla="*/ 11690560 w 11690772"/>
              <a:gd name="connsiteY3" fmla="*/ 3825519 h 5423799"/>
              <a:gd name="connsiteX4" fmla="*/ 9449551 w 11690772"/>
              <a:gd name="connsiteY4" fmla="*/ 5423799 h 5423799"/>
              <a:gd name="connsiteX5" fmla="*/ 0 w 11690772"/>
              <a:gd name="connsiteY5" fmla="*/ 5422900 h 5423799"/>
              <a:gd name="connsiteX6" fmla="*/ 0 w 11690772"/>
              <a:gd name="connsiteY6" fmla="*/ 0 h 5423799"/>
              <a:gd name="connsiteX7" fmla="*/ 0 w 11690772"/>
              <a:gd name="connsiteY7" fmla="*/ 5422900 h 5423799"/>
              <a:gd name="connsiteX0" fmla="*/ 0 w 11694145"/>
              <a:gd name="connsiteY0" fmla="*/ 5422900 h 5423799"/>
              <a:gd name="connsiteX1" fmla="*/ 0 w 11694145"/>
              <a:gd name="connsiteY1" fmla="*/ 0 h 5423799"/>
              <a:gd name="connsiteX2" fmla="*/ 11684000 w 11694145"/>
              <a:gd name="connsiteY2" fmla="*/ 0 h 5423799"/>
              <a:gd name="connsiteX3" fmla="*/ 11690560 w 11694145"/>
              <a:gd name="connsiteY3" fmla="*/ 3825519 h 5423799"/>
              <a:gd name="connsiteX4" fmla="*/ 9449551 w 11694145"/>
              <a:gd name="connsiteY4" fmla="*/ 5423799 h 5423799"/>
              <a:gd name="connsiteX5" fmla="*/ 0 w 11694145"/>
              <a:gd name="connsiteY5" fmla="*/ 5422900 h 5423799"/>
              <a:gd name="connsiteX6" fmla="*/ 0 w 11694145"/>
              <a:gd name="connsiteY6" fmla="*/ 0 h 5423799"/>
              <a:gd name="connsiteX7" fmla="*/ 0 w 11694145"/>
              <a:gd name="connsiteY7" fmla="*/ 5422900 h 5423799"/>
              <a:gd name="connsiteX0" fmla="*/ 0 w 11691776"/>
              <a:gd name="connsiteY0" fmla="*/ 5422900 h 5423799"/>
              <a:gd name="connsiteX1" fmla="*/ 0 w 11691776"/>
              <a:gd name="connsiteY1" fmla="*/ 0 h 5423799"/>
              <a:gd name="connsiteX2" fmla="*/ 11684000 w 11691776"/>
              <a:gd name="connsiteY2" fmla="*/ 0 h 5423799"/>
              <a:gd name="connsiteX3" fmla="*/ 11690560 w 11691776"/>
              <a:gd name="connsiteY3" fmla="*/ 3825519 h 5423799"/>
              <a:gd name="connsiteX4" fmla="*/ 9449551 w 11691776"/>
              <a:gd name="connsiteY4" fmla="*/ 5423799 h 5423799"/>
              <a:gd name="connsiteX5" fmla="*/ 0 w 11691776"/>
              <a:gd name="connsiteY5" fmla="*/ 5422900 h 5423799"/>
              <a:gd name="connsiteX6" fmla="*/ 0 w 11691776"/>
              <a:gd name="connsiteY6" fmla="*/ 0 h 5423799"/>
              <a:gd name="connsiteX7" fmla="*/ 0 w 11691776"/>
              <a:gd name="connsiteY7" fmla="*/ 5422900 h 5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691776" h="5423799">
                <a:moveTo>
                  <a:pt x="0" y="5422900"/>
                </a:moveTo>
                <a:lnTo>
                  <a:pt x="0" y="0"/>
                </a:lnTo>
                <a:lnTo>
                  <a:pt x="11684000" y="0"/>
                </a:lnTo>
                <a:cubicBezTo>
                  <a:pt x="11698058" y="1771685"/>
                  <a:pt x="11688299" y="3238522"/>
                  <a:pt x="11690560" y="3825519"/>
                </a:cubicBezTo>
                <a:cubicBezTo>
                  <a:pt x="11692821" y="4412516"/>
                  <a:pt x="11455128" y="5424269"/>
                  <a:pt x="9449551" y="5423799"/>
                </a:cubicBezTo>
                <a:lnTo>
                  <a:pt x="0" y="5422900"/>
                </a:lnTo>
                <a:lnTo>
                  <a:pt x="0" y="0"/>
                </a:lnTo>
                <a:lnTo>
                  <a:pt x="0" y="5422900"/>
                </a:lnTo>
                <a:close/>
              </a:path>
            </a:pathLst>
          </a:custGeom>
          <a:gradFill>
            <a:gsLst>
              <a:gs pos="0">
                <a:srgbClr val="EC4371"/>
              </a:gs>
              <a:gs pos="18000">
                <a:srgbClr val="EC4371"/>
              </a:gs>
              <a:gs pos="100000">
                <a:srgbClr val="E59AAA"/>
              </a:gs>
            </a:gsLst>
            <a:lin ang="2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7" tIns="34279" rIns="68557" bIns="34279"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828000" y="33067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3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_Author</a:t>
            </a:r>
            <a:endParaRPr lang="en-US" noProof="0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828000" y="3509208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_Business</a:t>
            </a:r>
            <a:endParaRPr lang="en-US" noProof="0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14" hasCustomPrompt="1"/>
          </p:nvPr>
        </p:nvSpPr>
        <p:spPr bwMode="white">
          <a:xfrm>
            <a:off x="828000" y="3718302"/>
            <a:ext cx="4320000" cy="189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Tx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_Date</a:t>
            </a:r>
            <a:endParaRPr lang="en-US" noProof="0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32031" y="4716307"/>
            <a:ext cx="1295807" cy="202278"/>
          </a:xfrm>
          <a:prstGeom prst="rect">
            <a:avLst/>
          </a:prstGeom>
        </p:spPr>
      </p:pic>
      <p:pic>
        <p:nvPicPr>
          <p:cNvPr id="21" name="Picture 20"/>
          <p:cNvPicPr>
            <a:picLocks/>
          </p:cNvPicPr>
          <p:nvPr userDrawn="1"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51" y="4620178"/>
            <a:ext cx="1450719" cy="2668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 Placeholder 3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828674" y="1535113"/>
            <a:ext cx="6162676" cy="1218887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spcBef>
                <a:spcPts val="0"/>
              </a:spcBef>
              <a:buFontTx/>
              <a:buNone/>
              <a:defRPr sz="3600">
                <a:solidFill>
                  <a:schemeClr val="bg1"/>
                </a:solidFill>
              </a:defRPr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 lvl="0"/>
            <a:r>
              <a:rPr lang="en-US" noProof="0" dirty="0" smtClean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197864373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/>
          </p:cNvPicPr>
          <p:nvPr userDrawn="1">
            <p:custDataLst>
              <p:tags r:id="rId49"/>
            </p:custDataLst>
          </p:nvPr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930" y="4831263"/>
            <a:ext cx="791154" cy="145502"/>
          </a:xfrm>
          <a:prstGeom prst="rect">
            <a:avLst/>
          </a:prstGeom>
          <a:ln w="0"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Date Placeholder 1"/>
          <p:cNvSpPr>
            <a:spLocks noGrp="1"/>
          </p:cNvSpPr>
          <p:nvPr userDrawn="1">
            <p:ph type="dt" sz="half" idx="2"/>
          </p:nvPr>
        </p:nvSpPr>
        <p:spPr>
          <a:xfrm>
            <a:off x="504825" y="4884454"/>
            <a:ext cx="718767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 smtClean="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 userDrawn="1">
            <p:ph type="ftr" sz="quarter" idx="3"/>
          </p:nvPr>
        </p:nvSpPr>
        <p:spPr>
          <a:xfrm>
            <a:off x="1948068" y="4884454"/>
            <a:ext cx="3910151" cy="107975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700">
                <a:solidFill>
                  <a:srgbClr val="000000"/>
                </a:solidFill>
                <a:latin typeface="Calibri"/>
              </a:defRPr>
            </a:lvl1pPr>
          </a:lstStyle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 userDrawn="1">
            <p:ph type="sldNum" sz="quarter" idx="4"/>
          </p:nvPr>
        </p:nvSpPr>
        <p:spPr>
          <a:xfrm>
            <a:off x="182119" y="4864360"/>
            <a:ext cx="199973" cy="150200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>
              <a:defRPr lang="en-GB" sz="900" smtClean="0">
                <a:solidFill>
                  <a:srgbClr val="000000"/>
                </a:solidFill>
                <a:latin typeface="Calibri"/>
              </a:defRPr>
            </a:lvl1pPr>
          </a:lstStyle>
          <a:p>
            <a:fld id="{793332C0-45F3-49F7-8962-3AD7701CBA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>
          <a:xfrm>
            <a:off x="504824" y="381000"/>
            <a:ext cx="8135939" cy="698501"/>
          </a:xfrm>
          <a:prstGeom prst="rect">
            <a:avLst/>
          </a:prstGeom>
        </p:spPr>
        <p:txBody>
          <a:bodyPr vert="horz" lIns="0" tIns="0" rIns="0" bIns="0" spcCol="323893" rtlCol="0">
            <a:normAutofit/>
          </a:bodyPr>
          <a:lstStyle/>
          <a:p>
            <a:pPr marL="0" lvl="0" indent="0" algn="l">
              <a:spcBef>
                <a:spcPts val="0"/>
              </a:spcBef>
              <a:buFontTx/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>
          <a:xfrm>
            <a:off x="504849" y="1217612"/>
            <a:ext cx="8135914" cy="3460751"/>
          </a:xfrm>
          <a:prstGeom prst="rect">
            <a:avLst/>
          </a:prstGeom>
        </p:spPr>
        <p:txBody>
          <a:bodyPr vert="horz" lIns="0" tIns="0" rIns="0" bIns="0" spcCol="323893" rtlCol="0">
            <a:noAutofit/>
          </a:bodyPr>
          <a:lstStyle/>
          <a:p>
            <a:pPr marL="161946" lvl="0" indent="-161946">
              <a:lnSpc>
                <a:spcPts val="1620"/>
              </a:lnSpc>
              <a:spcBef>
                <a:spcPts val="0"/>
              </a:spcBef>
            </a:pPr>
            <a:r>
              <a:rPr lang="en-US" dirty="0" smtClean="0"/>
              <a:t>Click to edit Master text styles</a:t>
            </a:r>
          </a:p>
          <a:p>
            <a:pPr marL="323893" lvl="1" indent="-134955">
              <a:lnSpc>
                <a:spcPts val="1620"/>
              </a:lnSpc>
              <a:spcBef>
                <a:spcPts val="0"/>
              </a:spcBef>
              <a:buFont typeface="Calibri" panose="020F0502020204030204" pitchFamily="34" charset="0"/>
            </a:pPr>
            <a:r>
              <a:rPr lang="en-US" dirty="0" smtClean="0"/>
              <a:t>Second level</a:t>
            </a:r>
          </a:p>
          <a:p>
            <a:pPr marL="431856" lvl="2" indent="-107964">
              <a:lnSpc>
                <a:spcPts val="1620"/>
              </a:lnSpc>
              <a:spcBef>
                <a:spcPts val="0"/>
              </a:spcBef>
            </a:pPr>
            <a:r>
              <a:rPr lang="en-US" dirty="0" smtClean="0"/>
              <a:t>Third level</a:t>
            </a:r>
          </a:p>
          <a:p>
            <a:pPr marL="593803" lvl="3" indent="-134955">
              <a:lnSpc>
                <a:spcPts val="1620"/>
              </a:lnSpc>
              <a:spcBef>
                <a:spcPts val="0"/>
              </a:spcBef>
              <a:buFont typeface="Calibri" panose="020F0502020204030204" pitchFamily="34" charset="0"/>
            </a:pPr>
            <a:r>
              <a:rPr lang="en-US" dirty="0" smtClean="0"/>
              <a:t>Fourth level</a:t>
            </a:r>
          </a:p>
        </p:txBody>
      </p:sp>
      <p:sp>
        <p:nvSpPr>
          <p:cNvPr id="9" name="TextBox 6_" descr="CONFIDENTIAL_TAG_0xFFEE"/>
          <p:cNvSpPr txBox="1"/>
          <p:nvPr userDrawn="1"/>
        </p:nvSpPr>
        <p:spPr>
          <a:xfrm>
            <a:off x="1227029" y="4884269"/>
            <a:ext cx="714374" cy="111034"/>
          </a:xfrm>
          <a:prstGeom prst="rect">
            <a:avLst/>
          </a:prstGeom>
          <a:noFill/>
          <a:ln w="0"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rotWithShape="0">
                    <a:scrgbClr r="0" g="0" b="0"/>
                  </a:outerShdw>
                </a:effectLst>
              </a14:hiddenEffects>
            </a:ext>
          </a:extLst>
        </p:spPr>
        <p:txBody>
          <a:bodyPr vert="horz" wrap="square" lIns="0" tIns="0" rIns="0" bIns="0" rtlCol="0" anchor="t">
            <a:noAutofit/>
          </a:bodyPr>
          <a:lstStyle>
            <a:defPPr>
              <a:defRPr lang="de-DE"/>
            </a:defPPr>
            <a:lvl1pPr>
              <a:defRPr sz="900">
                <a:solidFill>
                  <a:srgbClr val="000000"/>
                </a:solidFill>
                <a:latin typeface="Calibri"/>
              </a:defRPr>
            </a:lvl1pPr>
          </a:lstStyle>
          <a:p>
            <a:pPr lvl="0" algn="ctr"/>
            <a:endParaRPr lang="en-GB" sz="700" dirty="0" smtClean="0"/>
          </a:p>
        </p:txBody>
      </p:sp>
    </p:spTree>
    <p:extLst>
      <p:ext uri="{BB962C8B-B14F-4D97-AF65-F5344CB8AC3E}">
        <p14:creationId xmlns:p14="http://schemas.microsoft.com/office/powerpoint/2010/main" val="953966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705" r:id="rId2"/>
    <p:sldLayoutId id="2147483691" r:id="rId3"/>
    <p:sldLayoutId id="2147483692" r:id="rId4"/>
    <p:sldLayoutId id="2147483693" r:id="rId5"/>
    <p:sldLayoutId id="2147483694" r:id="rId6"/>
    <p:sldLayoutId id="2147483699" r:id="rId7"/>
    <p:sldLayoutId id="2147483695" r:id="rId8"/>
    <p:sldLayoutId id="2147483696" r:id="rId9"/>
    <p:sldLayoutId id="2147483697" r:id="rId10"/>
    <p:sldLayoutId id="2147483698" r:id="rId11"/>
    <p:sldLayoutId id="2147483719" r:id="rId12"/>
    <p:sldLayoutId id="2147483725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04" r:id="rId19"/>
    <p:sldLayoutId id="2147483717" r:id="rId20"/>
    <p:sldLayoutId id="2147483732" r:id="rId21"/>
    <p:sldLayoutId id="2147483713" r:id="rId22"/>
    <p:sldLayoutId id="2147483714" r:id="rId23"/>
    <p:sldLayoutId id="2147483689" r:id="rId24"/>
    <p:sldLayoutId id="2147483703" r:id="rId25"/>
    <p:sldLayoutId id="2147483673" r:id="rId26"/>
    <p:sldLayoutId id="2147483670" r:id="rId27"/>
    <p:sldLayoutId id="2147483671" r:id="rId28"/>
    <p:sldLayoutId id="2147483674" r:id="rId29"/>
    <p:sldLayoutId id="2147483675" r:id="rId30"/>
    <p:sldLayoutId id="2147483676" r:id="rId31"/>
    <p:sldLayoutId id="2147483677" r:id="rId32"/>
    <p:sldLayoutId id="2147483678" r:id="rId33"/>
    <p:sldLayoutId id="2147483679" r:id="rId34"/>
    <p:sldLayoutId id="2147483706" r:id="rId35"/>
    <p:sldLayoutId id="2147483707" r:id="rId36"/>
    <p:sldLayoutId id="2147483708" r:id="rId37"/>
    <p:sldLayoutId id="2147483709" r:id="rId38"/>
    <p:sldLayoutId id="2147483710" r:id="rId39"/>
    <p:sldLayoutId id="2147483726" r:id="rId40"/>
    <p:sldLayoutId id="2147483727" r:id="rId41"/>
    <p:sldLayoutId id="2147483728" r:id="rId42"/>
    <p:sldLayoutId id="2147483729" r:id="rId43"/>
    <p:sldLayoutId id="2147483730" r:id="rId44"/>
    <p:sldLayoutId id="2147483731" r:id="rId45"/>
    <p:sldLayoutId id="2147483653" r:id="rId46"/>
    <p:sldLayoutId id="2147483718" r:id="rId47"/>
  </p:sldLayoutIdLst>
  <p:timing>
    <p:tnLst>
      <p:par>
        <p:cTn id="1" dur="indefinite" restart="never" nodeType="tmRoot"/>
      </p:par>
    </p:tnLst>
  </p:timing>
  <p:hf hdr="0"/>
  <p:txStyles>
    <p:titleStyle>
      <a:lvl1pPr algn="ctr" defTabSz="914278" rtl="0" eaLnBrk="1" latinLnBrk="0" hangingPunct="1">
        <a:spcBef>
          <a:spcPct val="0"/>
        </a:spcBef>
        <a:buNone/>
        <a:defRPr lang="en-GB" sz="2400" kern="1200" baseline="0" smtClean="0">
          <a:solidFill>
            <a:schemeClr val="tx1"/>
          </a:solidFill>
          <a:latin typeface="+mn-lt"/>
          <a:ea typeface="+mn-ea"/>
          <a:cs typeface="+mn-cs"/>
        </a:defRPr>
      </a:lvl1pPr>
    </p:titleStyle>
    <p:bodyStyle>
      <a:lvl1pPr marL="342854" indent="-342854" algn="l" defTabSz="914278" rtl="0" eaLnBrk="1" latinLnBrk="0" hangingPunct="1">
        <a:spcBef>
          <a:spcPct val="20000"/>
        </a:spcBef>
        <a:buFont typeface="Arial" pitchFamily="34" charset="0"/>
        <a:buChar char="•"/>
        <a:defRPr lang="en-US" sz="13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850" indent="-285712" algn="l" defTabSz="914278" rtl="0" eaLnBrk="1" latinLnBrk="0" hangingPunct="1">
        <a:spcBef>
          <a:spcPct val="20000"/>
        </a:spcBef>
        <a:buFont typeface="Arial" pitchFamily="34" charset="0"/>
        <a:buChar char="–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2847" indent="-228570" algn="l" defTabSz="914278" rtl="0" eaLnBrk="1" latinLnBrk="0" hangingPunct="1">
        <a:spcBef>
          <a:spcPct val="20000"/>
        </a:spcBef>
        <a:buFont typeface="Arial" pitchFamily="34" charset="0"/>
        <a:buChar char="•"/>
        <a:defRPr lang="en-US" sz="10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599986" indent="-228570" algn="l" defTabSz="914278" rtl="0" eaLnBrk="1" latinLnBrk="0" hangingPunct="1">
        <a:spcBef>
          <a:spcPct val="20000"/>
        </a:spcBef>
        <a:buFont typeface="Arial" pitchFamily="34" charset="0"/>
        <a:buChar char="–"/>
        <a:defRPr lang="en-US" sz="1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126" indent="-228570" algn="l" defTabSz="914278" rtl="0" eaLnBrk="1" latinLnBrk="0" hangingPunct="1">
        <a:spcBef>
          <a:spcPct val="20000"/>
        </a:spcBef>
        <a:buFont typeface="Arial" pitchFamily="34" charset="0"/>
        <a:buChar char="»"/>
        <a:defRPr lang="en-GB" sz="1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265" indent="-228570" algn="l" defTabSz="9142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03" indent="-228570" algn="l" defTabSz="9142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42" indent="-228570" algn="l" defTabSz="9142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81" indent="-228570" algn="l" defTabSz="9142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78" algn="l" defTabSz="914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17" algn="l" defTabSz="914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56" algn="l" defTabSz="914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96" algn="l" defTabSz="914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34" algn="l" defTabSz="914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72" algn="l" defTabSz="914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12" algn="l" defTabSz="9142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 descr="&lt;NAME&gt;{14.88189,340.1575,260.3707,65.19685}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Robert Brondijk / Wiebe de Haan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5" name="Text Placeholder 4" descr="&lt;TITLE&gt;{94.93102,485.2501,120.875,65.24992}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HDR CE7: </a:t>
            </a:r>
          </a:p>
          <a:p>
            <a:r>
              <a:rPr lang="en-US" dirty="0" smtClean="0"/>
              <a:t>Philips cross check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17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CA" smtClean="0"/>
              <a:pPr/>
              <a:t>10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February 19, 2016</a:t>
            </a:r>
            <a:endParaRPr lang="en-US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95619" y="11723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2" y="156144"/>
            <a:ext cx="8206043" cy="463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6"/>
          <p:cNvSpPr txBox="1">
            <a:spLocks/>
          </p:cNvSpPr>
          <p:nvPr/>
        </p:nvSpPr>
        <p:spPr>
          <a:xfrm>
            <a:off x="6908800" y="156146"/>
            <a:ext cx="1802063" cy="525585"/>
          </a:xfrm>
          <a:prstGeom prst="rect">
            <a:avLst/>
          </a:prstGeom>
        </p:spPr>
        <p:txBody>
          <a:bodyPr vert="horz" lIns="0" tIns="0" rIns="0" bIns="0" spcCol="323893" rtlCol="0">
            <a:noAutofit/>
          </a:bodyPr>
          <a:lstStyle>
            <a:lvl1pPr marL="0" indent="0" algn="l" defTabSz="914278" rtl="0" eaLnBrk="1" latinLnBrk="0" hangingPunct="1">
              <a:spcBef>
                <a:spcPts val="0"/>
              </a:spcBef>
              <a:buFontTx/>
              <a:buNone/>
              <a:defRPr lang="en-US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850" indent="-285712" algn="l" defTabSz="914278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847" indent="-228570" algn="l" defTabSz="9142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9986" indent="-228570" algn="l" defTabSz="914278" rtl="0" eaLnBrk="1" latinLnBrk="0" hangingPunct="1">
              <a:spcBef>
                <a:spcPct val="20000"/>
              </a:spcBef>
              <a:buFont typeface="Arial" pitchFamily="34" charset="0"/>
              <a:buChar char="–"/>
              <a:defRPr lang="en-US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126" indent="-228570" algn="l" defTabSz="914278" rtl="0" eaLnBrk="1" latinLnBrk="0" hangingPunct="1">
              <a:spcBef>
                <a:spcPct val="20000"/>
              </a:spcBef>
              <a:buFont typeface="Arial" pitchFamily="34" charset="0"/>
              <a:buChar char="»"/>
              <a:defRPr lang="en-GB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265" indent="-228570" algn="l" defTabSz="9142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03" indent="-228570" algn="l" defTabSz="9142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542" indent="-228570" algn="l" defTabSz="9142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681" indent="-228570" algn="l" defTabSz="91427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sz="1600" b="1" u="sng" dirty="0" smtClean="0">
                <a:solidFill>
                  <a:schemeClr val="bg2"/>
                </a:solidFill>
              </a:rPr>
              <a:t>SDR output</a:t>
            </a:r>
          </a:p>
          <a:p>
            <a:r>
              <a:rPr lang="fi-FI" sz="1600" dirty="0" smtClean="0">
                <a:solidFill>
                  <a:schemeClr val="bg2"/>
                </a:solidFill>
              </a:rPr>
              <a:t>100 nit = 1.0</a:t>
            </a:r>
            <a:endParaRPr lang="fi-FI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42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CA" smtClean="0"/>
              <a:pPr/>
              <a:t>11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February 19, 2016</a:t>
            </a:r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265723" y="1469292"/>
            <a:ext cx="7595496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8" name="Group 1"/>
          <p:cNvGrpSpPr>
            <a:grpSpLocks/>
          </p:cNvGrpSpPr>
          <p:nvPr/>
        </p:nvGrpSpPr>
        <p:grpSpPr bwMode="auto">
          <a:xfrm>
            <a:off x="265723" y="1469291"/>
            <a:ext cx="8586964" cy="1633415"/>
            <a:chOff x="1438" y="2235"/>
            <a:chExt cx="9306" cy="1770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8" y="2235"/>
              <a:ext cx="2895" cy="1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3" y="2265"/>
              <a:ext cx="2895" cy="1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9" y="2265"/>
              <a:ext cx="2895" cy="1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382092" y="3235569"/>
            <a:ext cx="2923816" cy="1000369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11531" y="3352800"/>
            <a:ext cx="2488467" cy="384580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pPr algn="ctr"/>
            <a:r>
              <a:rPr lang="en-CA" dirty="0"/>
              <a:t>HDR input, 400 nit = 1.0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3314509" y="3352800"/>
            <a:ext cx="2488467" cy="384580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pPr algn="ctr"/>
            <a:r>
              <a:rPr lang="en-CA" dirty="0"/>
              <a:t>HDR input, </a:t>
            </a:r>
            <a:r>
              <a:rPr lang="en-CA" dirty="0" smtClean="0"/>
              <a:t>970 </a:t>
            </a:r>
            <a:r>
              <a:rPr lang="en-CA" dirty="0"/>
              <a:t>nit = 1.0</a:t>
            </a: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6272795" y="3344985"/>
            <a:ext cx="2488467" cy="384580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pPr algn="ctr"/>
            <a:r>
              <a:rPr lang="en-CA" dirty="0" smtClean="0"/>
              <a:t>SDR output, 100 </a:t>
            </a:r>
            <a:r>
              <a:rPr lang="en-CA" dirty="0"/>
              <a:t>nit = 1.0</a:t>
            </a:r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795688" y="568164"/>
            <a:ext cx="2488467" cy="384580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pPr algn="ctr"/>
            <a:r>
              <a:rPr lang="en-CA" dirty="0" smtClean="0"/>
              <a:t>Same “white” level</a:t>
            </a:r>
            <a:endParaRPr lang="en-US" dirty="0" smtClean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291015" y="952744"/>
            <a:ext cx="445477" cy="5442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6" idx="2"/>
          </p:cNvCxnSpPr>
          <p:nvPr/>
        </p:nvCxnSpPr>
        <p:spPr>
          <a:xfrm>
            <a:off x="6039922" y="952744"/>
            <a:ext cx="681309" cy="5442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272795" y="3784271"/>
            <a:ext cx="2488467" cy="38458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wrap="square" lIns="0" tIns="0" rIns="0" bIns="0" spcCol="385658" rtlCol="0">
            <a:noAutofit/>
          </a:bodyPr>
          <a:lstStyle/>
          <a:p>
            <a:pPr algn="ctr"/>
            <a:r>
              <a:rPr lang="en-CA" dirty="0" smtClean="0"/>
              <a:t>Note the “fluorescence”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48888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28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CE7 cross checks and observations by Philips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hangingPunct="0">
              <a:buNone/>
            </a:pPr>
            <a:r>
              <a:rPr lang="en-US" sz="1600" u="sng" dirty="0" smtClean="0"/>
              <a:t>Purpose</a:t>
            </a:r>
            <a:r>
              <a:rPr lang="en-US" sz="1600" dirty="0" smtClean="0"/>
              <a:t>: </a:t>
            </a:r>
          </a:p>
          <a:p>
            <a:pPr marL="0" indent="0" hangingPunct="0">
              <a:buNone/>
            </a:pPr>
            <a:r>
              <a:rPr lang="en-US" sz="1600" dirty="0" smtClean="0"/>
              <a:t>Evaluate </a:t>
            </a:r>
            <a:r>
              <a:rPr lang="en-US" sz="1600" dirty="0"/>
              <a:t>visual quality of SDR and HDR video from Hybrid Log-Gamma (HLG</a:t>
            </a:r>
            <a:r>
              <a:rPr lang="en-US" sz="1600" dirty="0" smtClean="0"/>
              <a:t>) in the following cases</a:t>
            </a:r>
          </a:p>
          <a:p>
            <a:pPr hangingPunct="0"/>
            <a:endParaRPr lang="en-US" sz="1600" dirty="0"/>
          </a:p>
          <a:p>
            <a:pPr hangingPunct="0"/>
            <a:r>
              <a:rPr lang="en-US" sz="1600" dirty="0" smtClean="0"/>
              <a:t>CE7.1a:	System </a:t>
            </a:r>
            <a:r>
              <a:rPr lang="en-US" sz="1600" dirty="0"/>
              <a:t>gamma </a:t>
            </a:r>
            <a:r>
              <a:rPr lang="en-US" sz="1600" dirty="0" smtClean="0"/>
              <a:t>value </a:t>
            </a:r>
            <a:r>
              <a:rPr lang="en-US" sz="1600" dirty="0"/>
              <a:t>of </a:t>
            </a:r>
            <a:r>
              <a:rPr lang="en-US" sz="1600" dirty="0" smtClean="0"/>
              <a:t>1.6, OOTF only affects luminance</a:t>
            </a:r>
          </a:p>
          <a:p>
            <a:pPr hangingPunct="0"/>
            <a:r>
              <a:rPr lang="en-US" sz="1600" dirty="0" smtClean="0"/>
              <a:t>CE7.1b:	Same, but both </a:t>
            </a:r>
            <a:r>
              <a:rPr lang="en-US" sz="1600" dirty="0"/>
              <a:t>the color and the luminance may </a:t>
            </a:r>
            <a:r>
              <a:rPr lang="en-US" sz="1600" dirty="0" smtClean="0"/>
              <a:t>change</a:t>
            </a:r>
          </a:p>
          <a:p>
            <a:pPr hangingPunct="0"/>
            <a:endParaRPr lang="en-CA" sz="1600" dirty="0" smtClean="0"/>
          </a:p>
          <a:p>
            <a:pPr hangingPunct="0"/>
            <a:r>
              <a:rPr lang="en-CA" sz="1600" dirty="0" smtClean="0"/>
              <a:t>CE7.2a</a:t>
            </a:r>
            <a:r>
              <a:rPr lang="en-CA" sz="1600" dirty="0" smtClean="0"/>
              <a:t>:	</a:t>
            </a:r>
            <a:r>
              <a:rPr lang="en-CA" sz="1600" dirty="0" smtClean="0"/>
              <a:t>Investigate effect </a:t>
            </a:r>
            <a:r>
              <a:rPr lang="en-CA" sz="1600" dirty="0" smtClean="0"/>
              <a:t>of </a:t>
            </a:r>
            <a:r>
              <a:rPr lang="en-CA" sz="1600" dirty="0"/>
              <a:t>a </a:t>
            </a:r>
            <a:r>
              <a:rPr lang="en-CA" sz="1600" dirty="0" smtClean="0"/>
              <a:t>system gamma of 1.2 </a:t>
            </a:r>
            <a:r>
              <a:rPr lang="en-CA" sz="1600" dirty="0" smtClean="0"/>
              <a:t>and </a:t>
            </a:r>
            <a:r>
              <a:rPr lang="en-CA" sz="1600" dirty="0"/>
              <a:t>1.4 (System of </a:t>
            </a:r>
            <a:r>
              <a:rPr lang="en-CA" sz="1600" dirty="0" smtClean="0"/>
              <a:t>CE7.1a)</a:t>
            </a:r>
            <a:endParaRPr lang="en-CA" sz="1600" dirty="0" smtClean="0"/>
          </a:p>
          <a:p>
            <a:pPr hangingPunct="0"/>
            <a:r>
              <a:rPr lang="en-CA" sz="1600" dirty="0" smtClean="0"/>
              <a:t>CE7.2b:	Investigate </a:t>
            </a:r>
            <a:r>
              <a:rPr lang="en-CA" sz="1600" dirty="0" smtClean="0"/>
              <a:t>effect </a:t>
            </a:r>
            <a:r>
              <a:rPr lang="en-CA" sz="1600" dirty="0"/>
              <a:t>of a system gamma of </a:t>
            </a:r>
            <a:r>
              <a:rPr lang="en-CA" sz="1600" dirty="0" smtClean="0"/>
              <a:t>1.2 and 1.4 (System of CE7.1b)</a:t>
            </a:r>
            <a:endParaRPr lang="en-CA" sz="1600" dirty="0" smtClean="0"/>
          </a:p>
          <a:p>
            <a:pPr lvl="1" hangingPunct="0"/>
            <a:endParaRPr lang="en-CA" sz="1600" dirty="0"/>
          </a:p>
          <a:p>
            <a:pPr hangingPunct="0"/>
            <a:endParaRPr lang="en-CA" sz="1600" dirty="0" smtClean="0"/>
          </a:p>
          <a:p>
            <a:pPr hangingPunct="0"/>
            <a:endParaRPr lang="en-CA" sz="1600" dirty="0"/>
          </a:p>
          <a:p>
            <a:pPr hangingPunct="0"/>
            <a:r>
              <a:rPr lang="en-CA" sz="1600" dirty="0" smtClean="0"/>
              <a:t>Additional observations are provided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February 19,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718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CE7 cross check results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z="1600" dirty="0" smtClean="0"/>
              <a:t>CE7.1 sequences produced by BBC were </a:t>
            </a:r>
            <a:r>
              <a:rPr lang="en-US" sz="1600" dirty="0"/>
              <a:t>easily replicated </a:t>
            </a:r>
            <a:r>
              <a:rPr lang="en-US" sz="1600" dirty="0" smtClean="0"/>
              <a:t>by Philips</a:t>
            </a:r>
          </a:p>
          <a:p>
            <a:pPr lvl="1"/>
            <a:r>
              <a:rPr lang="en-US" sz="1500" dirty="0" smtClean="0"/>
              <a:t>“</a:t>
            </a:r>
            <a:r>
              <a:rPr lang="en-US" sz="1500" dirty="0"/>
              <a:t>High Bit Depth” macro in HM 16.7 had to be </a:t>
            </a:r>
            <a:r>
              <a:rPr lang="en-US" sz="1500" dirty="0" smtClean="0"/>
              <a:t>disabled</a:t>
            </a:r>
          </a:p>
          <a:p>
            <a:pPr lvl="1"/>
            <a:endParaRPr lang="en-US" sz="1500" dirty="0"/>
          </a:p>
          <a:p>
            <a:r>
              <a:rPr lang="en-US" sz="1600" dirty="0" smtClean="0"/>
              <a:t>CE7.2 sequences produced by Philips were both cross checked by BBC</a:t>
            </a:r>
          </a:p>
          <a:p>
            <a:pPr lvl="1"/>
            <a:r>
              <a:rPr lang="en-CA" sz="1600" dirty="0" smtClean="0"/>
              <a:t>MD5 </a:t>
            </a:r>
            <a:r>
              <a:rPr lang="en-CA" sz="1600" dirty="0"/>
              <a:t>sums and the metrics results were found </a:t>
            </a:r>
            <a:r>
              <a:rPr lang="en-CA" sz="1600" dirty="0" smtClean="0"/>
              <a:t>OK</a:t>
            </a:r>
          </a:p>
          <a:p>
            <a:pPr lvl="1"/>
            <a:r>
              <a:rPr lang="en-CA" sz="1600" dirty="0"/>
              <a:t>Because the latest CE3 software was used, there were some slight differences in some of the objective </a:t>
            </a:r>
            <a:r>
              <a:rPr lang="en-CA" sz="1600" dirty="0" smtClean="0"/>
              <a:t>numbers.</a:t>
            </a:r>
          </a:p>
          <a:p>
            <a:pPr lvl="1"/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February 19,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503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Observations on CE7.1 (gamma = 1.6)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90666" y="822197"/>
            <a:ext cx="8135938" cy="3460750"/>
          </a:xfrm>
        </p:spPr>
        <p:txBody>
          <a:bodyPr/>
          <a:lstStyle/>
          <a:p>
            <a:pPr marL="0" indent="0">
              <a:buNone/>
            </a:pPr>
            <a:r>
              <a:rPr lang="en-US" sz="1600" u="sng" dirty="0"/>
              <a:t>SDR quality impressions</a:t>
            </a:r>
            <a:endParaRPr lang="en-US" sz="1600" u="sng" dirty="0" smtClean="0"/>
          </a:p>
          <a:p>
            <a:r>
              <a:rPr lang="en-US" sz="1600" u="sng" dirty="0" smtClean="0"/>
              <a:t>CE7.1a</a:t>
            </a:r>
            <a:r>
              <a:rPr lang="en-US" sz="1600" dirty="0" smtClean="0"/>
              <a:t> </a:t>
            </a:r>
            <a:r>
              <a:rPr lang="en-US" sz="1600" dirty="0"/>
              <a:t>(OOTF only affects luminance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SDR looks over-saturated</a:t>
            </a:r>
          </a:p>
          <a:p>
            <a:pPr lvl="1"/>
            <a:r>
              <a:rPr lang="en-US" sz="1600" dirty="0" smtClean="0"/>
              <a:t>Some color shifts (changing relation between R, G and B components) </a:t>
            </a:r>
          </a:p>
          <a:p>
            <a:r>
              <a:rPr lang="en-US" sz="1600" u="sng" dirty="0" smtClean="0"/>
              <a:t>CE7.1b</a:t>
            </a:r>
            <a:r>
              <a:rPr lang="en-US" sz="1600" dirty="0" smtClean="0"/>
              <a:t> </a:t>
            </a:r>
            <a:r>
              <a:rPr lang="en-US" sz="1600" dirty="0"/>
              <a:t>(color and the luminance may change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SDR looks “washed out”</a:t>
            </a:r>
          </a:p>
          <a:p>
            <a:pPr lvl="1"/>
            <a:r>
              <a:rPr lang="en-US" sz="1600" dirty="0" smtClean="0"/>
              <a:t>Even more color shifts than with CE7.1a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1600" u="sng" dirty="0" smtClean="0"/>
              <a:t>Comparing HDR coding quality of CE7.1a and </a:t>
            </a:r>
            <a:r>
              <a:rPr lang="en-US" sz="1600" u="sng" dirty="0" smtClean="0"/>
              <a:t>CE7.1b</a:t>
            </a:r>
            <a:endParaRPr lang="en-US" sz="1600" u="sng" dirty="0" smtClean="0"/>
          </a:p>
          <a:p>
            <a:r>
              <a:rPr lang="en-US" sz="1600" dirty="0" smtClean="0"/>
              <a:t>For sequences like EBU Starting, the HDR was clearly not as good as the anchors: more blocking artifacts and the “lines over the stadium” disappeared much more than in the anchors, also there were color errors in the clouds</a:t>
            </a:r>
          </a:p>
          <a:p>
            <a:r>
              <a:rPr lang="en-US" sz="1600" dirty="0" smtClean="0"/>
              <a:t>In Garage exit: the “power lines” in the background disappeared completely, unlike in the anchor. </a:t>
            </a:r>
          </a:p>
          <a:p>
            <a:r>
              <a:rPr lang="en-US" sz="1600" dirty="0" smtClean="0"/>
              <a:t>In </a:t>
            </a:r>
            <a:r>
              <a:rPr lang="en-US" sz="1600" dirty="0" err="1" smtClean="0"/>
              <a:t>WarmNight</a:t>
            </a:r>
            <a:r>
              <a:rPr lang="en-US" sz="1600" dirty="0" smtClean="0"/>
              <a:t>, there are more blocking artifacts and there are visibly more color errors than in the Anchor. </a:t>
            </a:r>
            <a:endParaRPr lang="en-US" sz="1600" dirty="0" smtClean="0"/>
          </a:p>
          <a:p>
            <a:r>
              <a:rPr lang="en-US" sz="1600" dirty="0"/>
              <a:t>The first impression was that the sequences seem to have a lower subjective quality than the anchors. </a:t>
            </a:r>
          </a:p>
          <a:p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February 19,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468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CE7.1a and CE7.1b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February 19, 2016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365" y="158370"/>
            <a:ext cx="4169349" cy="469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46932" y="3314943"/>
            <a:ext cx="899433" cy="57648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400" dirty="0" smtClean="0"/>
              <a:t>CE7.1b</a:t>
            </a:r>
          </a:p>
          <a:p>
            <a:r>
              <a:rPr lang="en-US" sz="1400" dirty="0" smtClean="0"/>
              <a:t>Gamma 1.6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46931" y="1079500"/>
            <a:ext cx="899433" cy="57648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400" dirty="0" smtClean="0"/>
              <a:t>CE7.1a</a:t>
            </a:r>
          </a:p>
          <a:p>
            <a:r>
              <a:rPr lang="en-US" sz="1400" dirty="0" smtClean="0"/>
              <a:t>Gamma 1.6</a:t>
            </a:r>
          </a:p>
        </p:txBody>
      </p:sp>
    </p:spTree>
    <p:extLst>
      <p:ext uri="{BB962C8B-B14F-4D97-AF65-F5344CB8AC3E}">
        <p14:creationId xmlns:p14="http://schemas.microsoft.com/office/powerpoint/2010/main" val="763615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CE7.2 compared with CE7.1a and CE7.1b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u="sng" dirty="0"/>
              <a:t>SDR quality impressions</a:t>
            </a:r>
          </a:p>
          <a:p>
            <a:r>
              <a:rPr lang="en-US" sz="1600" dirty="0" smtClean="0"/>
              <a:t>In </a:t>
            </a:r>
            <a:r>
              <a:rPr lang="en-US" sz="1600" dirty="0" smtClean="0"/>
              <a:t>general the test pictures with gamma 1.4 looked better than those with gamma 1.6</a:t>
            </a:r>
          </a:p>
          <a:p>
            <a:r>
              <a:rPr lang="en-CA" sz="1600" dirty="0" smtClean="0"/>
              <a:t>For </a:t>
            </a:r>
            <a:r>
              <a:rPr lang="en-CA" sz="1600" dirty="0"/>
              <a:t>some content a gamma of 1.2 </a:t>
            </a:r>
            <a:r>
              <a:rPr lang="en-CA" sz="1600" dirty="0" smtClean="0"/>
              <a:t>looks better than gamma 1.4</a:t>
            </a:r>
          </a:p>
          <a:p>
            <a:r>
              <a:rPr lang="en-CA" sz="1600" dirty="0" smtClean="0"/>
              <a:t>Overall </a:t>
            </a:r>
            <a:r>
              <a:rPr lang="en-CA" sz="1600" dirty="0" smtClean="0"/>
              <a:t>a gamma of 1.2 shows better SDR pictures than with a gamma </a:t>
            </a:r>
            <a:r>
              <a:rPr lang="en-CA" sz="1600" dirty="0"/>
              <a:t>of 1.6. The oversaturation that is seen with gamma 1.6 is much less or absent</a:t>
            </a:r>
            <a:r>
              <a:rPr lang="en-CA" sz="1600" dirty="0" smtClean="0"/>
              <a:t>.</a:t>
            </a:r>
          </a:p>
          <a:p>
            <a:endParaRPr lang="en-CA" sz="1600" dirty="0"/>
          </a:p>
          <a:p>
            <a:pPr marL="0" indent="0">
              <a:buNone/>
            </a:pPr>
            <a:r>
              <a:rPr lang="en-US" sz="1600" u="sng" dirty="0"/>
              <a:t>Comparing HDR coding quality of CE7.1a and CE7.1b</a:t>
            </a:r>
          </a:p>
          <a:p>
            <a:r>
              <a:rPr lang="en-US" sz="1600" dirty="0" smtClean="0"/>
              <a:t>When </a:t>
            </a:r>
            <a:r>
              <a:rPr lang="en-US" sz="1600" dirty="0"/>
              <a:t>comparing 7.2a with 1.2 and 1.6, sequences with 1.6 seem to be better than 1.2.</a:t>
            </a:r>
          </a:p>
          <a:p>
            <a:r>
              <a:rPr lang="en-US" sz="1600" dirty="0"/>
              <a:t>When comparing 7.2a to 7.2b, 7.2b </a:t>
            </a:r>
            <a:r>
              <a:rPr lang="en-US" sz="1600" dirty="0" smtClean="0"/>
              <a:t>seem </a:t>
            </a:r>
            <a:r>
              <a:rPr lang="en-US" sz="1600" dirty="0"/>
              <a:t>to have less coding errors. </a:t>
            </a:r>
          </a:p>
          <a:p>
            <a:r>
              <a:rPr lang="en-US" sz="1600" dirty="0"/>
              <a:t>The first impression was that the sequences </a:t>
            </a:r>
            <a:r>
              <a:rPr lang="en-US" sz="1600" dirty="0" smtClean="0"/>
              <a:t>seem </a:t>
            </a:r>
            <a:r>
              <a:rPr lang="en-US" sz="1600" dirty="0"/>
              <a:t>to have a lower subjective quality than the anchors. </a:t>
            </a:r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February 19,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600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Comparison of 4 versions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February 19, 2016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4" y="876754"/>
            <a:ext cx="7757433" cy="389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18657" y="381000"/>
            <a:ext cx="1159329" cy="778329"/>
          </a:xfrm>
          <a:prstGeom prst="rect">
            <a:avLst/>
          </a:prstGeom>
        </p:spPr>
        <p:txBody>
          <a:bodyPr vert="horz" wrap="square" lIns="0" tIns="0" rIns="0" bIns="0" spcCol="385658" rtlCol="0">
            <a:noAutofit/>
          </a:bodyPr>
          <a:lstStyle/>
          <a:p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47676" y="1501774"/>
            <a:ext cx="899433" cy="57648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400" dirty="0" smtClean="0"/>
              <a:t>CE7.1b</a:t>
            </a:r>
          </a:p>
          <a:p>
            <a:r>
              <a:rPr lang="en-US" sz="1400" dirty="0" smtClean="0"/>
              <a:t>Gamma 1.6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93055" y="1501774"/>
            <a:ext cx="899433" cy="57648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400" dirty="0" smtClean="0"/>
              <a:t>CE7.1a</a:t>
            </a:r>
          </a:p>
          <a:p>
            <a:r>
              <a:rPr lang="en-US" sz="1400" dirty="0" smtClean="0"/>
              <a:t>Gamma 1.6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6660" y="3544599"/>
            <a:ext cx="899433" cy="57648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400" dirty="0" smtClean="0"/>
              <a:t>CE7.2b</a:t>
            </a:r>
          </a:p>
          <a:p>
            <a:r>
              <a:rPr lang="en-US" sz="1400" dirty="0" smtClean="0"/>
              <a:t>Gamma 1.4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93054" y="3544599"/>
            <a:ext cx="899433" cy="576489"/>
          </a:xfrm>
          <a:prstGeom prst="rect">
            <a:avLst/>
          </a:prstGeom>
          <a:solidFill>
            <a:schemeClr val="bg2">
              <a:lumMod val="95000"/>
            </a:schemeClr>
          </a:solidFill>
        </p:spPr>
        <p:txBody>
          <a:bodyPr vert="horz" wrap="square" lIns="0" tIns="0" rIns="0" bIns="0" spcCol="385658" rtlCol="0">
            <a:noAutofit/>
          </a:bodyPr>
          <a:lstStyle/>
          <a:p>
            <a:r>
              <a:rPr lang="en-US" sz="1400" dirty="0" smtClean="0"/>
              <a:t>CE7.2a</a:t>
            </a:r>
          </a:p>
          <a:p>
            <a:r>
              <a:rPr lang="en-US" sz="1400" dirty="0" smtClean="0"/>
              <a:t>Gamma 1.2</a:t>
            </a:r>
          </a:p>
        </p:txBody>
      </p:sp>
    </p:spTree>
    <p:extLst>
      <p:ext uri="{BB962C8B-B14F-4D97-AF65-F5344CB8AC3E}">
        <p14:creationId xmlns:p14="http://schemas.microsoft.com/office/powerpoint/2010/main" val="63299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Further experiments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sz="1600" dirty="0" smtClean="0"/>
              <a:t>Some </a:t>
            </a:r>
            <a:r>
              <a:rPr lang="en-CA" sz="1600" dirty="0"/>
              <a:t>“HDR” still images were generated by Philips </a:t>
            </a:r>
            <a:endParaRPr lang="en-CA" sz="1600" dirty="0" smtClean="0"/>
          </a:p>
          <a:p>
            <a:pPr lvl="1"/>
            <a:r>
              <a:rPr lang="en-CA" sz="1600" dirty="0" smtClean="0"/>
              <a:t>400 </a:t>
            </a:r>
            <a:r>
              <a:rPr lang="en-CA" sz="1600" dirty="0"/>
              <a:t>nit </a:t>
            </a:r>
            <a:r>
              <a:rPr lang="en-CA" sz="1600" dirty="0" smtClean="0"/>
              <a:t>peak to </a:t>
            </a:r>
            <a:r>
              <a:rPr lang="en-CA" sz="1600" dirty="0"/>
              <a:t>be encoded in a “4000 nit HLG” </a:t>
            </a:r>
            <a:r>
              <a:rPr lang="en-CA" sz="1600" dirty="0" smtClean="0"/>
              <a:t>container</a:t>
            </a:r>
          </a:p>
          <a:p>
            <a:pPr lvl="1"/>
            <a:r>
              <a:rPr lang="en-CA" sz="1600" dirty="0" smtClean="0"/>
              <a:t>Allows for evaluation of the rendering </a:t>
            </a:r>
            <a:r>
              <a:rPr lang="en-CA" sz="1600" dirty="0"/>
              <a:t>of large </a:t>
            </a:r>
            <a:r>
              <a:rPr lang="en-CA" sz="1600" dirty="0" smtClean="0"/>
              <a:t>areas</a:t>
            </a:r>
          </a:p>
          <a:p>
            <a:pPr lvl="1"/>
            <a:r>
              <a:rPr lang="en-CA" sz="1600" dirty="0" smtClean="0"/>
              <a:t>Input </a:t>
            </a:r>
            <a:r>
              <a:rPr lang="en-CA" sz="1600" dirty="0"/>
              <a:t>images </a:t>
            </a:r>
            <a:r>
              <a:rPr lang="en-CA" sz="1600" dirty="0" smtClean="0"/>
              <a:t>created </a:t>
            </a:r>
            <a:r>
              <a:rPr lang="en-CA" sz="1600" dirty="0"/>
              <a:t>as linear-light .</a:t>
            </a:r>
            <a:r>
              <a:rPr lang="en-CA" sz="1600" dirty="0" err="1"/>
              <a:t>exr</a:t>
            </a:r>
            <a:r>
              <a:rPr lang="en-CA" sz="1600" dirty="0"/>
              <a:t> </a:t>
            </a:r>
            <a:r>
              <a:rPr lang="en-CA" sz="1600" dirty="0" smtClean="0"/>
              <a:t>files, converted </a:t>
            </a:r>
            <a:r>
              <a:rPr lang="en-CA" sz="1600" dirty="0"/>
              <a:t>from BT.709 to BT.2020 color </a:t>
            </a:r>
            <a:r>
              <a:rPr lang="en-CA" sz="1600" dirty="0" smtClean="0"/>
              <a:t>space </a:t>
            </a:r>
          </a:p>
          <a:p>
            <a:pPr lvl="1"/>
            <a:r>
              <a:rPr lang="en-CA" sz="1600" dirty="0" smtClean="0"/>
              <a:t>Images processed </a:t>
            </a:r>
            <a:r>
              <a:rPr lang="en-CA" sz="1600" dirty="0"/>
              <a:t>by the “type a HLG” chain </a:t>
            </a:r>
            <a:r>
              <a:rPr lang="en-CA" sz="1600" dirty="0" smtClean="0"/>
              <a:t>with an OOTF gamma </a:t>
            </a:r>
            <a:r>
              <a:rPr lang="en-CA" sz="1600" dirty="0"/>
              <a:t>of </a:t>
            </a:r>
            <a:r>
              <a:rPr lang="en-CA" sz="1600" u="sng" dirty="0"/>
              <a:t>1/1.45</a:t>
            </a:r>
            <a:r>
              <a:rPr lang="en-CA" sz="1600" dirty="0"/>
              <a:t> and </a:t>
            </a:r>
            <a:r>
              <a:rPr lang="en-CA" sz="1600" dirty="0" smtClean="0"/>
              <a:t>output </a:t>
            </a:r>
            <a:r>
              <a:rPr lang="en-CA" sz="1600" dirty="0"/>
              <a:t>peak brightness set to </a:t>
            </a:r>
            <a:r>
              <a:rPr lang="en-CA" sz="1600" u="sng" dirty="0"/>
              <a:t>100 </a:t>
            </a:r>
            <a:r>
              <a:rPr lang="en-CA" sz="1600" u="sng" dirty="0" smtClean="0"/>
              <a:t>nit</a:t>
            </a:r>
            <a:endParaRPr lang="en-CA" sz="1600" dirty="0" smtClean="0"/>
          </a:p>
          <a:p>
            <a:pPr lvl="1"/>
            <a:r>
              <a:rPr lang="en-CA" sz="1600" dirty="0" smtClean="0"/>
              <a:t>Rendered </a:t>
            </a:r>
            <a:r>
              <a:rPr lang="en-CA" sz="1600" dirty="0"/>
              <a:t>on a 100 nit “legacy” virtual display with a BT.1886 </a:t>
            </a:r>
            <a:r>
              <a:rPr lang="en-CA" sz="1600" dirty="0" smtClean="0"/>
              <a:t>EOTF</a:t>
            </a:r>
          </a:p>
          <a:p>
            <a:pPr lvl="1"/>
            <a:r>
              <a:rPr lang="en-CA" sz="1600" dirty="0" smtClean="0"/>
              <a:t>Converted </a:t>
            </a:r>
            <a:r>
              <a:rPr lang="en-CA" sz="1600" dirty="0"/>
              <a:t>back from BT.2020 to BT.709 color </a:t>
            </a:r>
            <a:r>
              <a:rPr lang="en-CA" sz="1600" dirty="0" smtClean="0"/>
              <a:t>space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February 19,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60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93332C0-45F3-49F7-8962-3AD7701CBA4A}" type="slidenum">
              <a:rPr lang="en-CA" smtClean="0"/>
              <a:pPr/>
              <a:t>9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Research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February 19, 2016</a:t>
            </a:r>
            <a:endParaRPr lang="en-US" dirty="0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156146"/>
            <a:ext cx="8206038" cy="463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6908800" y="156146"/>
            <a:ext cx="1802063" cy="525585"/>
          </a:xfrm>
        </p:spPr>
        <p:txBody>
          <a:bodyPr/>
          <a:lstStyle/>
          <a:p>
            <a:r>
              <a:rPr lang="en-CA" sz="1600" b="1" u="sng" dirty="0" smtClean="0">
                <a:solidFill>
                  <a:schemeClr val="bg2"/>
                </a:solidFill>
              </a:rPr>
              <a:t>HDR input</a:t>
            </a:r>
          </a:p>
          <a:p>
            <a:r>
              <a:rPr lang="en-CA" sz="1600" dirty="0" smtClean="0">
                <a:solidFill>
                  <a:schemeClr val="bg2"/>
                </a:solidFill>
              </a:rPr>
              <a:t>400 </a:t>
            </a:r>
            <a:r>
              <a:rPr lang="en-CA" sz="1600" dirty="0">
                <a:solidFill>
                  <a:schemeClr val="bg2"/>
                </a:solidFill>
              </a:rPr>
              <a:t>nit = 1.0</a:t>
            </a:r>
            <a:endParaRPr lang="en-US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2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Col001Rectangle"/>
  <p:tag name="COLORSETCLASSNAME" val="ColorSet1"/>
  <p:tag name="COLORS" val="-1;-1;-2;-2;-1;-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Scheme1;-1;-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CLASSNAME" val="CustFormEnd001Rectang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" val="-2;-2;-2;-2;-2;-2"/>
  <p:tag name="COLORSETCLASSNAME" val="ColorSet1"/>
  <p:tag name="MLI" val="1"/>
  <p:tag name="SHAPESETGROUPCLASSNAME" val="ShapeSetGroup2"/>
  <p:tag name="SHAPESETCLASSNAME" val="FORMCOLORTEXT01"/>
  <p:tag name="COLORSETGROUPCLASSNAME" val="ColorSetGroupLight"/>
  <p:tag name="FONTSETGROUPCLASSNAME" val="FontSetGroup1"/>
  <p:tag name="SHAPECLASSNAME" val="PhilipsLogoSlide"/>
  <p:tag name="SHAPECLASSFILE" val="PHGMCWORDMARK2008$C.emf"/>
  <p:tag name="SHAPECLASSPROTECTIONTYPE" val="31"/>
</p:tagLst>
</file>

<file path=ppt/theme/theme1.xml><?xml version="1.0" encoding="utf-8"?>
<a:theme xmlns:a="http://schemas.openxmlformats.org/drawingml/2006/main" name="presentation_template_16x9_mar15">
  <a:themeElements>
    <a:clrScheme name="PhilipsTheme_2.3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66A1"/>
      </a:accent1>
      <a:accent2>
        <a:srgbClr val="1E9D8B"/>
      </a:accent2>
      <a:accent3>
        <a:srgbClr val="5B8F22"/>
      </a:accent3>
      <a:accent4>
        <a:srgbClr val="E98300"/>
      </a:accent4>
      <a:accent5>
        <a:srgbClr val="EC4371"/>
      </a:accent5>
      <a:accent6>
        <a:srgbClr val="9E2DB1"/>
      </a:accent6>
      <a:hlink>
        <a:srgbClr val="0089C4"/>
      </a:hlink>
      <a:folHlink>
        <a:srgbClr val="631D76"/>
      </a:folHlink>
    </a:clrScheme>
    <a:fontScheme name="PhilipsTheme_fonts_2.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0" tIns="0" rIns="0" bIns="0" spcCol="385658" rtlCol="0">
        <a:no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rief for presentation_template_16x9_150218.pptx" id="{7BC8F1D8-ABA4-4582-8B6F-BE7EF9D477AC}" vid="{3804DEDD-1C30-477B-B626-0954805C92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Onscreen;1033;Pos2;Date1;Presentation Widescreen</Template>
  <TotalTime>578</TotalTime>
  <Words>633</Words>
  <Application>Microsoft Office PowerPoint</Application>
  <PresentationFormat>On-screen Show (16:9)</PresentationFormat>
  <Paragraphs>113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presentation_template_16x9_mar15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Philips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Haan, Wiebe de</dc:creator>
  <dc:description>Version 6.4 - 1.1</dc:description>
  <cp:lastModifiedBy>Haan, Wiebe de</cp:lastModifiedBy>
  <cp:revision>21</cp:revision>
  <dcterms:created xsi:type="dcterms:W3CDTF">2016-02-18T17:27:22Z</dcterms:created>
  <dcterms:modified xsi:type="dcterms:W3CDTF">2016-02-20T01:16:55Z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WizKit Template Design">
    <vt:lpwstr>Presentation</vt:lpwstr>
  </property>
  <property fmtid="{D5CDD505-2E9C-101B-9397-08002B2CF9AE}" pid="3" name="WizKit Template Version">
    <vt:i4>4</vt:i4>
  </property>
  <property fmtid="{D5CDD505-2E9C-101B-9397-08002B2CF9AE}" pid="4" name="WizKit Template Type">
    <vt:lpwstr>Widescreen</vt:lpwstr>
  </property>
</Properties>
</file>