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4"/>
    <p:sldMasterId id="2147483657" r:id="rId5"/>
    <p:sldMasterId id="2147483661" r:id="rId6"/>
    <p:sldMasterId id="2147483667" r:id="rId7"/>
    <p:sldMasterId id="2147483679" r:id="rId8"/>
  </p:sldMasterIdLst>
  <p:notesMasterIdLst>
    <p:notesMasterId r:id="rId27"/>
  </p:notesMasterIdLst>
  <p:handoutMasterIdLst>
    <p:handoutMasterId r:id="rId28"/>
  </p:handoutMasterIdLst>
  <p:sldIdLst>
    <p:sldId id="264" r:id="rId9"/>
    <p:sldId id="278" r:id="rId10"/>
    <p:sldId id="308" r:id="rId11"/>
    <p:sldId id="309" r:id="rId12"/>
    <p:sldId id="301" r:id="rId13"/>
    <p:sldId id="302" r:id="rId14"/>
    <p:sldId id="297" r:id="rId15"/>
    <p:sldId id="305" r:id="rId16"/>
    <p:sldId id="307" r:id="rId17"/>
    <p:sldId id="306" r:id="rId18"/>
    <p:sldId id="317" r:id="rId19"/>
    <p:sldId id="310" r:id="rId20"/>
    <p:sldId id="311" r:id="rId21"/>
    <p:sldId id="312" r:id="rId22"/>
    <p:sldId id="313" r:id="rId23"/>
    <p:sldId id="314" r:id="rId24"/>
    <p:sldId id="315" r:id="rId25"/>
    <p:sldId id="316" r:id="rId26"/>
  </p:sldIdLst>
  <p:sldSz cx="9144000" cy="6858000" type="screen4x3"/>
  <p:notesSz cx="7010400" cy="92964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e, Yan" initials="YY" lastIdx="15" clrIdx="0">
    <p:extLst>
      <p:ext uri="{19B8F6BF-5375-455C-9EA6-DF929625EA0E}">
        <p15:presenceInfo xmlns:p15="http://schemas.microsoft.com/office/powerpoint/2012/main" userId="Ye, Yan" providerId="None"/>
      </p:ext>
    </p:extLst>
  </p:cmAuthor>
  <p:cmAuthor id="2" name="Kerofsky, Louis J" initials="KLJ" lastIdx="2" clrIdx="1">
    <p:extLst>
      <p:ext uri="{19B8F6BF-5375-455C-9EA6-DF929625EA0E}">
        <p15:presenceInfo xmlns:p15="http://schemas.microsoft.com/office/powerpoint/2012/main" userId="S-1-5-21-1844237615-1580818891-725345543-260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4FF"/>
    <a:srgbClr val="00B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086" autoAdjust="0"/>
  </p:normalViewPr>
  <p:slideViewPr>
    <p:cSldViewPr snapToGrid="0">
      <p:cViewPr varScale="1">
        <p:scale>
          <a:sx n="108" d="100"/>
          <a:sy n="108" d="100"/>
        </p:scale>
        <p:origin x="1602"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39DFF081-92E3-477B-BD37-04B81F8D9373}" type="datetimeFigureOut">
              <a:rPr lang="en-US" smtClean="0"/>
              <a:t>1/5/2016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DAF78B7E-270E-4651-8DFA-2C5747660B92}" type="slidenum">
              <a:rPr lang="en-US" smtClean="0"/>
              <a:t>‹#›</a:t>
            </a:fld>
            <a:endParaRPr lang="en-US"/>
          </a:p>
        </p:txBody>
      </p:sp>
    </p:spTree>
    <p:extLst>
      <p:ext uri="{BB962C8B-B14F-4D97-AF65-F5344CB8AC3E}">
        <p14:creationId xmlns:p14="http://schemas.microsoft.com/office/powerpoint/2010/main" val="22984515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FCC5F8-1736-4C8C-A2DB-AFEE24BD8B72}" type="datetimeFigureOut">
              <a:rPr lang="en-US" smtClean="0"/>
              <a:t>1/5/2016</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1731FCA-9349-4209-B95B-D7D7A34BE60F}" type="slidenum">
              <a:rPr lang="en-US" smtClean="0"/>
              <a:t>‹#›</a:t>
            </a:fld>
            <a:endParaRPr lang="en-US"/>
          </a:p>
        </p:txBody>
      </p:sp>
    </p:spTree>
    <p:extLst>
      <p:ext uri="{BB962C8B-B14F-4D97-AF65-F5344CB8AC3E}">
        <p14:creationId xmlns:p14="http://schemas.microsoft.com/office/powerpoint/2010/main" val="3510392050"/>
      </p:ext>
    </p:extLst>
  </p:cSld>
  <p:clrMap bg1="lt1" tx1="dk1" bg2="lt2" tx2="dk2" accent1="accent1" accent2="accent2" accent3="accent3" accent4="accent4" accent5="accent5" accent6="accent6" hlink="hlink" folHlink="folHlink"/>
  <p:hf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731FCA-9349-4209-B95B-D7D7A34BE60F}" type="slidenum">
              <a:rPr lang="en-US" smtClean="0"/>
              <a:t>14</a:t>
            </a:fld>
            <a:endParaRPr lang="en-US"/>
          </a:p>
        </p:txBody>
      </p:sp>
    </p:spTree>
    <p:extLst>
      <p:ext uri="{BB962C8B-B14F-4D97-AF65-F5344CB8AC3E}">
        <p14:creationId xmlns:p14="http://schemas.microsoft.com/office/powerpoint/2010/main" val="22661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731FCA-9349-4209-B95B-D7D7A34BE60F}" type="slidenum">
              <a:rPr lang="en-US" smtClean="0"/>
              <a:t>15</a:t>
            </a:fld>
            <a:endParaRPr lang="en-US"/>
          </a:p>
        </p:txBody>
      </p:sp>
    </p:spTree>
    <p:extLst>
      <p:ext uri="{BB962C8B-B14F-4D97-AF65-F5344CB8AC3E}">
        <p14:creationId xmlns:p14="http://schemas.microsoft.com/office/powerpoint/2010/main" val="3799313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731FCA-9349-4209-B95B-D7D7A34BE60F}" type="slidenum">
              <a:rPr lang="en-US" smtClean="0"/>
              <a:t>16</a:t>
            </a:fld>
            <a:endParaRPr lang="en-US"/>
          </a:p>
        </p:txBody>
      </p:sp>
    </p:spTree>
    <p:extLst>
      <p:ext uri="{BB962C8B-B14F-4D97-AF65-F5344CB8AC3E}">
        <p14:creationId xmlns:p14="http://schemas.microsoft.com/office/powerpoint/2010/main" val="2188961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731FCA-9349-4209-B95B-D7D7A34BE60F}" type="slidenum">
              <a:rPr lang="en-US" smtClean="0"/>
              <a:t>17</a:t>
            </a:fld>
            <a:endParaRPr lang="en-US"/>
          </a:p>
        </p:txBody>
      </p:sp>
    </p:spTree>
    <p:extLst>
      <p:ext uri="{BB962C8B-B14F-4D97-AF65-F5344CB8AC3E}">
        <p14:creationId xmlns:p14="http://schemas.microsoft.com/office/powerpoint/2010/main" val="3307248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731FCA-9349-4209-B95B-D7D7A34BE60F}" type="slidenum">
              <a:rPr lang="en-US" smtClean="0"/>
              <a:t>18</a:t>
            </a:fld>
            <a:endParaRPr lang="en-US"/>
          </a:p>
        </p:txBody>
      </p:sp>
    </p:spTree>
    <p:extLst>
      <p:ext uri="{BB962C8B-B14F-4D97-AF65-F5344CB8AC3E}">
        <p14:creationId xmlns:p14="http://schemas.microsoft.com/office/powerpoint/2010/main" val="34785782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0" name="Rectangle 9"/>
          <p:cNvSpPr/>
          <p:nvPr userDrawn="1"/>
        </p:nvSpPr>
        <p:spPr>
          <a:xfrm>
            <a:off x="0" y="0"/>
            <a:ext cx="9144000" cy="6858000"/>
          </a:xfrm>
          <a:prstGeom prst="rect">
            <a:avLst/>
          </a:prstGeom>
          <a:gradFill>
            <a:gsLst>
              <a:gs pos="0">
                <a:srgbClr val="00A651"/>
              </a:gs>
              <a:gs pos="100000">
                <a:srgbClr val="00AEEF"/>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6" name="Title 1"/>
          <p:cNvSpPr>
            <a:spLocks noGrp="1"/>
          </p:cNvSpPr>
          <p:nvPr>
            <p:ph type="title"/>
          </p:nvPr>
        </p:nvSpPr>
        <p:spPr>
          <a:xfrm>
            <a:off x="628651" y="0"/>
            <a:ext cx="4440710" cy="6265333"/>
          </a:xfrm>
          <a:prstGeom prst="rect">
            <a:avLst/>
          </a:prstGeom>
        </p:spPr>
        <p:txBody>
          <a:bodyPr lIns="68580" tIns="342900" rIns="68580" bIns="342900" anchor="ctr"/>
          <a:lstStyle>
            <a:lvl1pPr marL="0">
              <a:spcBef>
                <a:spcPts val="75"/>
              </a:spcBef>
              <a:defRPr b="1">
                <a:solidFill>
                  <a:schemeClr val="bg1"/>
                </a:solidFill>
              </a:defRPr>
            </a:lvl1pPr>
          </a:lstStyle>
          <a:p>
            <a:r>
              <a:rPr lang="en-US" dirty="0" smtClean="0"/>
              <a:t>Click to edit Master title style</a:t>
            </a:r>
            <a:endParaRPr lang="en-US" dirty="0"/>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l="1" t="-5349" r="-514" b="15213"/>
          <a:stretch/>
        </p:blipFill>
        <p:spPr>
          <a:xfrm>
            <a:off x="2719398" y="6278482"/>
            <a:ext cx="646102" cy="579519"/>
          </a:xfrm>
          <a:prstGeom prst="rect">
            <a:avLst/>
          </a:prstGeom>
        </p:spPr>
      </p:pic>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1347" y="6350530"/>
            <a:ext cx="2090831" cy="439207"/>
          </a:xfrm>
          <a:prstGeom prst="rect">
            <a:avLst/>
          </a:prstGeom>
        </p:spPr>
      </p:pic>
      <p:sp>
        <p:nvSpPr>
          <p:cNvPr id="12"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pic>
        <p:nvPicPr>
          <p:cNvPr id="9" name="Picture 8"/>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5248238" y="760941"/>
            <a:ext cx="4965192" cy="4957488"/>
          </a:xfrm>
          <a:prstGeom prst="rect">
            <a:avLst/>
          </a:prstGeom>
        </p:spPr>
      </p:pic>
    </p:spTree>
    <p:extLst>
      <p:ext uri="{BB962C8B-B14F-4D97-AF65-F5344CB8AC3E}">
        <p14:creationId xmlns:p14="http://schemas.microsoft.com/office/powerpoint/2010/main" val="3277176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6457950" y="6356351"/>
            <a:ext cx="2057400" cy="365125"/>
          </a:xfrm>
          <a:prstGeom prst="rect">
            <a:avLst/>
          </a:prstGeom>
        </p:spPr>
        <p:txBody>
          <a:bodyPr/>
          <a:lstStyle/>
          <a:p>
            <a:fld id="{3A84E775-964C-4E26-9544-B4306DDECE36}" type="slidenum">
              <a:rPr lang="en-US" smtClean="0"/>
              <a:t>‹#›</a:t>
            </a:fld>
            <a:endParaRPr lang="en-US"/>
          </a:p>
        </p:txBody>
      </p:sp>
      <p:sp>
        <p:nvSpPr>
          <p:cNvPr id="29" name="Text Placeholder 2"/>
          <p:cNvSpPr>
            <a:spLocks noGrp="1"/>
          </p:cNvSpPr>
          <p:nvPr>
            <p:ph type="body" idx="15"/>
          </p:nvPr>
        </p:nvSpPr>
        <p:spPr>
          <a:xfrm>
            <a:off x="6030033"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0" name="Content Placeholder 3"/>
          <p:cNvSpPr>
            <a:spLocks noGrp="1"/>
          </p:cNvSpPr>
          <p:nvPr>
            <p:ph sz="half" idx="16"/>
          </p:nvPr>
        </p:nvSpPr>
        <p:spPr>
          <a:xfrm>
            <a:off x="6030033"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Text Placeholder 2"/>
          <p:cNvSpPr>
            <a:spLocks noGrp="1"/>
          </p:cNvSpPr>
          <p:nvPr>
            <p:ph type="body" idx="17"/>
          </p:nvPr>
        </p:nvSpPr>
        <p:spPr>
          <a:xfrm>
            <a:off x="687962"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2" name="Content Placeholder 3"/>
          <p:cNvSpPr>
            <a:spLocks noGrp="1"/>
          </p:cNvSpPr>
          <p:nvPr>
            <p:ph sz="half" idx="18"/>
          </p:nvPr>
        </p:nvSpPr>
        <p:spPr>
          <a:xfrm>
            <a:off x="687962"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Text Placeholder 2"/>
          <p:cNvSpPr>
            <a:spLocks noGrp="1"/>
          </p:cNvSpPr>
          <p:nvPr>
            <p:ph type="body" idx="19"/>
          </p:nvPr>
        </p:nvSpPr>
        <p:spPr>
          <a:xfrm>
            <a:off x="3358997"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4" name="Content Placeholder 3"/>
          <p:cNvSpPr>
            <a:spLocks noGrp="1"/>
          </p:cNvSpPr>
          <p:nvPr>
            <p:ph sz="half" idx="20"/>
          </p:nvPr>
        </p:nvSpPr>
        <p:spPr>
          <a:xfrm>
            <a:off x="3358997"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ooter Placeholder 4"/>
          <p:cNvSpPr>
            <a:spLocks noGrp="1"/>
          </p:cNvSpPr>
          <p:nvPr>
            <p:ph type="ftr" sz="quarter" idx="3"/>
          </p:nvPr>
        </p:nvSpPr>
        <p:spPr>
          <a:xfrm>
            <a:off x="3124200" y="6356351"/>
            <a:ext cx="2895600"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7926443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alf page gradient">
    <p:spTree>
      <p:nvGrpSpPr>
        <p:cNvPr id="1" name=""/>
        <p:cNvGrpSpPr/>
        <p:nvPr/>
      </p:nvGrpSpPr>
      <p:grpSpPr>
        <a:xfrm>
          <a:off x="0" y="0"/>
          <a:ext cx="0" cy="0"/>
          <a:chOff x="0" y="0"/>
          <a:chExt cx="0" cy="0"/>
        </a:xfrm>
      </p:grpSpPr>
      <p:sp>
        <p:nvSpPr>
          <p:cNvPr id="10" name="Title 1"/>
          <p:cNvSpPr>
            <a:spLocks noGrp="1"/>
          </p:cNvSpPr>
          <p:nvPr>
            <p:ph type="title"/>
          </p:nvPr>
        </p:nvSpPr>
        <p:spPr>
          <a:xfrm>
            <a:off x="628652" y="2"/>
            <a:ext cx="7886699" cy="3364263"/>
          </a:xfrm>
          <a:prstGeom prst="rect">
            <a:avLst/>
          </a:prstGeom>
        </p:spPr>
        <p:txBody>
          <a:bodyPr lIns="68580" tIns="342900" rIns="68580" bIns="342900" anchor="t"/>
          <a:lstStyle>
            <a:lvl1pPr marL="0">
              <a:spcBef>
                <a:spcPts val="75"/>
              </a:spcBef>
              <a:defRPr b="1">
                <a:solidFill>
                  <a:schemeClr val="tx1"/>
                </a:solidFill>
              </a:defRPr>
            </a:lvl1pPr>
          </a:lstStyle>
          <a:p>
            <a:r>
              <a:rPr lang="en-US" dirty="0" smtClean="0"/>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62984"/>
            <a:ext cx="9160254" cy="2935327"/>
          </a:xfrm>
          <a:prstGeom prst="rect">
            <a:avLst/>
          </a:prstGeom>
        </p:spPr>
      </p:pic>
      <p:sp>
        <p:nvSpPr>
          <p:cNvPr id="7"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8"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84214322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4" name="Picture Placeholder 4"/>
          <p:cNvSpPr>
            <a:spLocks noGrp="1"/>
          </p:cNvSpPr>
          <p:nvPr>
            <p:ph type="pic" sz="quarter" idx="11"/>
          </p:nvPr>
        </p:nvSpPr>
        <p:spPr>
          <a:xfrm>
            <a:off x="0" y="0"/>
            <a:ext cx="9144000" cy="6263363"/>
          </a:xfrm>
          <a:prstGeom prst="rect">
            <a:avLst/>
          </a:prstGeom>
        </p:spPr>
        <p:txBody>
          <a:bodyPr lIns="68580" tIns="34290" rIns="68580" bIns="34290"/>
          <a:lstStyle/>
          <a:p>
            <a:endParaRPr lang="en-US"/>
          </a:p>
        </p:txBody>
      </p:sp>
      <p:sp>
        <p:nvSpPr>
          <p:cNvPr id="6"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7"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3785831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icture and text layou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l="231" t="1989" r="-85" b="2289"/>
          <a:stretch/>
        </p:blipFill>
        <p:spPr>
          <a:xfrm>
            <a:off x="0" y="2708665"/>
            <a:ext cx="9144000" cy="3560495"/>
          </a:xfrm>
          <a:prstGeom prst="rect">
            <a:avLst/>
          </a:prstGeom>
        </p:spPr>
      </p:pic>
      <p:sp>
        <p:nvSpPr>
          <p:cNvPr id="7" name="Picture Placeholder 4"/>
          <p:cNvSpPr>
            <a:spLocks noGrp="1"/>
          </p:cNvSpPr>
          <p:nvPr>
            <p:ph type="pic" sz="quarter" idx="11"/>
          </p:nvPr>
        </p:nvSpPr>
        <p:spPr>
          <a:xfrm>
            <a:off x="0" y="2708663"/>
            <a:ext cx="3010546" cy="3554699"/>
          </a:xfrm>
          <a:prstGeom prst="rect">
            <a:avLst/>
          </a:prstGeom>
        </p:spPr>
        <p:txBody>
          <a:bodyPr lIns="68580" tIns="34290" rIns="68580" bIns="34290"/>
          <a:lstStyle/>
          <a:p>
            <a:endParaRPr lang="en-US"/>
          </a:p>
        </p:txBody>
      </p:sp>
      <p:sp>
        <p:nvSpPr>
          <p:cNvPr id="8" name="Picture Placeholder 4"/>
          <p:cNvSpPr>
            <a:spLocks noGrp="1"/>
          </p:cNvSpPr>
          <p:nvPr>
            <p:ph type="pic" sz="quarter" idx="12"/>
          </p:nvPr>
        </p:nvSpPr>
        <p:spPr>
          <a:xfrm>
            <a:off x="3045417" y="2708663"/>
            <a:ext cx="3010546" cy="3554699"/>
          </a:xfrm>
          <a:prstGeom prst="rect">
            <a:avLst/>
          </a:prstGeom>
        </p:spPr>
        <p:txBody>
          <a:bodyPr lIns="68580" tIns="34290" rIns="68580" bIns="34290"/>
          <a:lstStyle/>
          <a:p>
            <a:endParaRPr lang="en-US"/>
          </a:p>
        </p:txBody>
      </p:sp>
      <p:sp>
        <p:nvSpPr>
          <p:cNvPr id="9" name="Picture Placeholder 4"/>
          <p:cNvSpPr>
            <a:spLocks noGrp="1"/>
          </p:cNvSpPr>
          <p:nvPr>
            <p:ph type="pic" sz="quarter" idx="13"/>
          </p:nvPr>
        </p:nvSpPr>
        <p:spPr>
          <a:xfrm>
            <a:off x="6114082" y="2708663"/>
            <a:ext cx="3010546" cy="3554699"/>
          </a:xfrm>
          <a:prstGeom prst="rect">
            <a:avLst/>
          </a:prstGeom>
        </p:spPr>
        <p:txBody>
          <a:bodyPr lIns="68580" tIns="34290" rIns="68580" bIns="34290"/>
          <a:lstStyle/>
          <a:p>
            <a:endParaRPr lang="en-US"/>
          </a:p>
        </p:txBody>
      </p:sp>
      <p:sp>
        <p:nvSpPr>
          <p:cNvPr id="11" name="Title 1"/>
          <p:cNvSpPr>
            <a:spLocks noGrp="1"/>
          </p:cNvSpPr>
          <p:nvPr>
            <p:ph type="title"/>
          </p:nvPr>
        </p:nvSpPr>
        <p:spPr>
          <a:xfrm>
            <a:off x="628652" y="1"/>
            <a:ext cx="7886699" cy="2702865"/>
          </a:xfrm>
          <a:prstGeom prst="rect">
            <a:avLst/>
          </a:prstGeom>
        </p:spPr>
        <p:txBody>
          <a:bodyPr lIns="68580" tIns="342900" rIns="68580" bIns="342900" anchor="t"/>
          <a:lstStyle>
            <a:lvl1pPr marL="0">
              <a:spcBef>
                <a:spcPts val="75"/>
              </a:spcBef>
              <a:defRPr b="1">
                <a:solidFill>
                  <a:schemeClr val="tx1"/>
                </a:solidFill>
              </a:defRPr>
            </a:lvl1pPr>
          </a:lstStyle>
          <a:p>
            <a:r>
              <a:rPr lang="en-US" dirty="0" smtClean="0"/>
              <a:t>Click to edit Master title style</a:t>
            </a:r>
            <a:endParaRPr lang="en-US" dirty="0"/>
          </a:p>
        </p:txBody>
      </p:sp>
      <p:sp>
        <p:nvSpPr>
          <p:cNvPr id="12"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13"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65892004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Picture layout">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231" t="1989" r="-85" b="2289"/>
          <a:stretch/>
        </p:blipFill>
        <p:spPr>
          <a:xfrm>
            <a:off x="0" y="2"/>
            <a:ext cx="9144000" cy="6269159"/>
          </a:xfrm>
          <a:prstGeom prst="rect">
            <a:avLst/>
          </a:prstGeom>
        </p:spPr>
      </p:pic>
      <p:sp>
        <p:nvSpPr>
          <p:cNvPr id="5" name="Picture Placeholder 4"/>
          <p:cNvSpPr>
            <a:spLocks noGrp="1"/>
          </p:cNvSpPr>
          <p:nvPr>
            <p:ph type="pic" sz="quarter" idx="11"/>
          </p:nvPr>
        </p:nvSpPr>
        <p:spPr>
          <a:xfrm>
            <a:off x="0" y="2"/>
            <a:ext cx="3010546" cy="6247863"/>
          </a:xfrm>
          <a:prstGeom prst="rect">
            <a:avLst/>
          </a:prstGeom>
        </p:spPr>
        <p:txBody>
          <a:bodyPr lIns="68580" tIns="34290" rIns="68580" bIns="34290"/>
          <a:lstStyle/>
          <a:p>
            <a:endParaRPr lang="en-US" dirty="0"/>
          </a:p>
        </p:txBody>
      </p:sp>
      <p:sp>
        <p:nvSpPr>
          <p:cNvPr id="6" name="Picture Placeholder 4"/>
          <p:cNvSpPr>
            <a:spLocks noGrp="1"/>
          </p:cNvSpPr>
          <p:nvPr>
            <p:ph type="pic" sz="quarter" idx="12"/>
          </p:nvPr>
        </p:nvSpPr>
        <p:spPr>
          <a:xfrm>
            <a:off x="3045417" y="2"/>
            <a:ext cx="3010546" cy="6247863"/>
          </a:xfrm>
          <a:prstGeom prst="rect">
            <a:avLst/>
          </a:prstGeom>
        </p:spPr>
        <p:txBody>
          <a:bodyPr lIns="68580" tIns="34290" rIns="68580" bIns="34290"/>
          <a:lstStyle/>
          <a:p>
            <a:endParaRPr lang="en-US"/>
          </a:p>
        </p:txBody>
      </p:sp>
      <p:sp>
        <p:nvSpPr>
          <p:cNvPr id="7" name="Picture Placeholder 4"/>
          <p:cNvSpPr>
            <a:spLocks noGrp="1"/>
          </p:cNvSpPr>
          <p:nvPr>
            <p:ph type="pic" sz="quarter" idx="13"/>
          </p:nvPr>
        </p:nvSpPr>
        <p:spPr>
          <a:xfrm>
            <a:off x="6114082" y="2"/>
            <a:ext cx="3010546" cy="6247863"/>
          </a:xfrm>
          <a:prstGeom prst="rect">
            <a:avLst/>
          </a:prstGeom>
        </p:spPr>
        <p:txBody>
          <a:bodyPr lIns="68580" tIns="34290" rIns="68580" bIns="34290"/>
          <a:lstStyle/>
          <a:p>
            <a:endParaRPr lang="en-US"/>
          </a:p>
        </p:txBody>
      </p:sp>
      <p:sp>
        <p:nvSpPr>
          <p:cNvPr id="9"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10"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55188421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Picture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54" y="-21296"/>
            <a:ext cx="9141147" cy="6290455"/>
          </a:xfrm>
          <a:prstGeom prst="rect">
            <a:avLst/>
          </a:prstGeom>
        </p:spPr>
      </p:pic>
      <p:sp>
        <p:nvSpPr>
          <p:cNvPr id="5" name="Picture Placeholder 4"/>
          <p:cNvSpPr>
            <a:spLocks noGrp="1"/>
          </p:cNvSpPr>
          <p:nvPr>
            <p:ph type="pic" sz="quarter" idx="11"/>
          </p:nvPr>
        </p:nvSpPr>
        <p:spPr>
          <a:xfrm>
            <a:off x="1" y="2"/>
            <a:ext cx="3013399" cy="3115159"/>
          </a:xfrm>
          <a:prstGeom prst="rect">
            <a:avLst/>
          </a:prstGeom>
        </p:spPr>
        <p:txBody>
          <a:bodyPr lIns="68580" tIns="34290" rIns="68580" bIns="34290"/>
          <a:lstStyle/>
          <a:p>
            <a:endParaRPr lang="en-US" dirty="0"/>
          </a:p>
        </p:txBody>
      </p:sp>
      <p:sp>
        <p:nvSpPr>
          <p:cNvPr id="6" name="Picture Placeholder 4"/>
          <p:cNvSpPr>
            <a:spLocks noGrp="1"/>
          </p:cNvSpPr>
          <p:nvPr>
            <p:ph type="pic" sz="quarter" idx="12"/>
          </p:nvPr>
        </p:nvSpPr>
        <p:spPr>
          <a:xfrm>
            <a:off x="3045417" y="2"/>
            <a:ext cx="3010546" cy="3115159"/>
          </a:xfrm>
          <a:prstGeom prst="rect">
            <a:avLst/>
          </a:prstGeom>
        </p:spPr>
        <p:txBody>
          <a:bodyPr lIns="68580" tIns="34290" rIns="68580" bIns="34290"/>
          <a:lstStyle/>
          <a:p>
            <a:endParaRPr lang="en-US"/>
          </a:p>
        </p:txBody>
      </p:sp>
      <p:sp>
        <p:nvSpPr>
          <p:cNvPr id="7" name="Picture Placeholder 4"/>
          <p:cNvSpPr>
            <a:spLocks noGrp="1"/>
          </p:cNvSpPr>
          <p:nvPr>
            <p:ph type="pic" sz="quarter" idx="13"/>
          </p:nvPr>
        </p:nvSpPr>
        <p:spPr>
          <a:xfrm>
            <a:off x="6114082" y="2"/>
            <a:ext cx="3010546" cy="3115159"/>
          </a:xfrm>
          <a:prstGeom prst="rect">
            <a:avLst/>
          </a:prstGeom>
        </p:spPr>
        <p:txBody>
          <a:bodyPr lIns="68580" tIns="34290" rIns="68580" bIns="34290"/>
          <a:lstStyle/>
          <a:p>
            <a:endParaRPr lang="en-US"/>
          </a:p>
        </p:txBody>
      </p:sp>
      <p:sp>
        <p:nvSpPr>
          <p:cNvPr id="9" name="Picture Placeholder 4"/>
          <p:cNvSpPr>
            <a:spLocks noGrp="1"/>
          </p:cNvSpPr>
          <p:nvPr>
            <p:ph type="pic" sz="quarter" idx="14"/>
          </p:nvPr>
        </p:nvSpPr>
        <p:spPr>
          <a:xfrm>
            <a:off x="2853" y="3146158"/>
            <a:ext cx="3010546" cy="3115159"/>
          </a:xfrm>
          <a:prstGeom prst="rect">
            <a:avLst/>
          </a:prstGeom>
        </p:spPr>
        <p:txBody>
          <a:bodyPr lIns="68580" tIns="34290" rIns="68580" bIns="34290"/>
          <a:lstStyle/>
          <a:p>
            <a:endParaRPr lang="en-US" dirty="0"/>
          </a:p>
        </p:txBody>
      </p:sp>
      <p:sp>
        <p:nvSpPr>
          <p:cNvPr id="10" name="Picture Placeholder 4"/>
          <p:cNvSpPr>
            <a:spLocks noGrp="1"/>
          </p:cNvSpPr>
          <p:nvPr>
            <p:ph type="pic" sz="quarter" idx="15"/>
          </p:nvPr>
        </p:nvSpPr>
        <p:spPr>
          <a:xfrm>
            <a:off x="3045417" y="3146158"/>
            <a:ext cx="3010546" cy="3115159"/>
          </a:xfrm>
          <a:prstGeom prst="rect">
            <a:avLst/>
          </a:prstGeom>
        </p:spPr>
        <p:txBody>
          <a:bodyPr lIns="68580" tIns="34290" rIns="68580" bIns="34290"/>
          <a:lstStyle/>
          <a:p>
            <a:endParaRPr lang="en-US"/>
          </a:p>
        </p:txBody>
      </p:sp>
      <p:sp>
        <p:nvSpPr>
          <p:cNvPr id="11" name="Picture Placeholder 4"/>
          <p:cNvSpPr>
            <a:spLocks noGrp="1"/>
          </p:cNvSpPr>
          <p:nvPr>
            <p:ph type="pic" sz="quarter" idx="16"/>
          </p:nvPr>
        </p:nvSpPr>
        <p:spPr>
          <a:xfrm>
            <a:off x="6114082" y="3146158"/>
            <a:ext cx="3010546" cy="3115159"/>
          </a:xfrm>
          <a:prstGeom prst="rect">
            <a:avLst/>
          </a:prstGeom>
        </p:spPr>
        <p:txBody>
          <a:bodyPr lIns="68580" tIns="34290" rIns="68580" bIns="34290"/>
          <a:lstStyle/>
          <a:p>
            <a:endParaRPr lang="en-US"/>
          </a:p>
        </p:txBody>
      </p:sp>
      <p:sp>
        <p:nvSpPr>
          <p:cNvPr id="13"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14"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64625233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4" name="Title 1"/>
          <p:cNvSpPr>
            <a:spLocks noGrp="1"/>
          </p:cNvSpPr>
          <p:nvPr>
            <p:ph type="title"/>
          </p:nvPr>
        </p:nvSpPr>
        <p:spPr>
          <a:xfrm>
            <a:off x="628652" y="1"/>
            <a:ext cx="7886699" cy="806115"/>
          </a:xfrm>
          <a:prstGeom prst="rect">
            <a:avLst/>
          </a:prstGeom>
        </p:spPr>
        <p:txBody>
          <a:bodyPr lIns="68580" tIns="342900" rIns="68580" bIns="342900" anchor="t"/>
          <a:lstStyle>
            <a:lvl1pPr marL="0">
              <a:spcBef>
                <a:spcPts val="75"/>
              </a:spcBef>
              <a:defRPr b="1">
                <a:solidFill>
                  <a:schemeClr val="tx1"/>
                </a:solidFill>
              </a:defRPr>
            </a:lvl1pPr>
          </a:lstStyle>
          <a:p>
            <a:r>
              <a:rPr lang="en-US" dirty="0" smtClean="0"/>
              <a:t>Click to edit Master title style</a:t>
            </a:r>
            <a:endParaRPr lang="en-US" dirty="0"/>
          </a:p>
        </p:txBody>
      </p:sp>
      <p:sp>
        <p:nvSpPr>
          <p:cNvPr id="8" name="Text Placeholder 7"/>
          <p:cNvSpPr>
            <a:spLocks noGrp="1"/>
          </p:cNvSpPr>
          <p:nvPr>
            <p:ph type="body" sz="quarter" idx="11"/>
          </p:nvPr>
        </p:nvSpPr>
        <p:spPr>
          <a:xfrm>
            <a:off x="628649" y="806116"/>
            <a:ext cx="7886700" cy="5300566"/>
          </a:xfrm>
          <a:prstGeom prst="rect">
            <a:avLst/>
          </a:prstGeom>
        </p:spPr>
        <p:txBody>
          <a:bodyPr lIns="68580" tIns="34290" rIns="68580" bIns="3429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7"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02418471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15692" y="0"/>
            <a:ext cx="3039076" cy="6858000"/>
          </a:xfrm>
          <a:prstGeom prst="rect">
            <a:avLst/>
          </a:prstGeom>
        </p:spPr>
      </p:pic>
      <p:sp>
        <p:nvSpPr>
          <p:cNvPr id="8" name="Text Placeholder 2"/>
          <p:cNvSpPr>
            <a:spLocks noGrp="1"/>
          </p:cNvSpPr>
          <p:nvPr>
            <p:ph type="body" idx="17"/>
          </p:nvPr>
        </p:nvSpPr>
        <p:spPr>
          <a:xfrm>
            <a:off x="6395212" y="-1"/>
            <a:ext cx="2485317" cy="1456841"/>
          </a:xfrm>
          <a:prstGeom prst="rect">
            <a:avLst/>
          </a:prstGeom>
        </p:spPr>
        <p:txBody>
          <a:bodyPr lIns="68580" tIns="34290" rIns="68580" bIns="34290" anchor="b"/>
          <a:lstStyle>
            <a:lvl1pPr marL="0" indent="0">
              <a:buNone/>
              <a:defRPr sz="2100" b="1">
                <a:solidFill>
                  <a:schemeClr val="bg1"/>
                </a:soli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9" name="Content Placeholder 3"/>
          <p:cNvSpPr>
            <a:spLocks noGrp="1"/>
          </p:cNvSpPr>
          <p:nvPr>
            <p:ph sz="half" idx="18"/>
          </p:nvPr>
        </p:nvSpPr>
        <p:spPr>
          <a:xfrm>
            <a:off x="6395212" y="1456842"/>
            <a:ext cx="2485317" cy="4804473"/>
          </a:xfrm>
          <a:prstGeom prst="rect">
            <a:avLst/>
          </a:prstGeom>
        </p:spPr>
        <p:txBody>
          <a:bodyPr lIns="68580" tIns="34290" rIns="68580" bIns="34290"/>
          <a:lstStyle>
            <a:lvl1pPr>
              <a:defRPr sz="1800">
                <a:solidFill>
                  <a:schemeClr val="bg1"/>
                </a:solidFill>
              </a:defRPr>
            </a:lvl1pPr>
            <a:lvl2pPr>
              <a:defRPr sz="15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BFBFBF"/>
                </a:solidFill>
              </a:defRPr>
            </a:lvl1pPr>
          </a:lstStyle>
          <a:p>
            <a:fld id="{5D9E6825-6159-436F-97B7-849D691F43BE}" type="slidenum">
              <a:rPr lang="en-US" smtClean="0"/>
              <a:pPr/>
              <a:t>‹#›</a:t>
            </a:fld>
            <a:endParaRPr lang="en-US"/>
          </a:p>
        </p:txBody>
      </p:sp>
      <p:sp>
        <p:nvSpPr>
          <p:cNvPr id="11"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75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7644627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2"/>
          <p:cNvSpPr>
            <a:spLocks noGrp="1"/>
          </p:cNvSpPr>
          <p:nvPr>
            <p:ph type="body" idx="17"/>
          </p:nvPr>
        </p:nvSpPr>
        <p:spPr>
          <a:xfrm>
            <a:off x="687962"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5" name="Content Placeholder 3"/>
          <p:cNvSpPr>
            <a:spLocks noGrp="1"/>
          </p:cNvSpPr>
          <p:nvPr>
            <p:ph sz="half" idx="18"/>
          </p:nvPr>
        </p:nvSpPr>
        <p:spPr>
          <a:xfrm>
            <a:off x="687962" y="1456842"/>
            <a:ext cx="2485317" cy="47424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90338" y="1115878"/>
            <a:ext cx="5560455" cy="3471781"/>
          </a:xfrm>
          <a:prstGeom prst="rect">
            <a:avLst/>
          </a:prstGeom>
        </p:spPr>
      </p:pic>
      <p:sp>
        <p:nvSpPr>
          <p:cNvPr id="8"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9"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95011777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7" name="Picture Placeholder 4"/>
          <p:cNvSpPr>
            <a:spLocks noGrp="1"/>
          </p:cNvSpPr>
          <p:nvPr>
            <p:ph type="pic" sz="quarter" idx="11"/>
          </p:nvPr>
        </p:nvSpPr>
        <p:spPr>
          <a:xfrm>
            <a:off x="0" y="0"/>
            <a:ext cx="9144000" cy="6263363"/>
          </a:xfrm>
          <a:prstGeom prst="rect">
            <a:avLst/>
          </a:prstGeom>
        </p:spPr>
        <p:txBody>
          <a:bodyPr lIns="68580" tIns="34290" rIns="68580" bIns="34290"/>
          <a:lstStyle/>
          <a:p>
            <a:endParaRPr lang="en-US"/>
          </a:p>
        </p:txBody>
      </p:sp>
      <p:sp>
        <p:nvSpPr>
          <p:cNvPr id="4"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5"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9462907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2"/>
            <a:ext cx="9160254" cy="6858491"/>
          </a:xfrm>
          <a:prstGeom prst="rect">
            <a:avLst/>
          </a:prstGeom>
        </p:spPr>
      </p:pic>
      <p:sp>
        <p:nvSpPr>
          <p:cNvPr id="8" name="Title 1"/>
          <p:cNvSpPr>
            <a:spLocks noGrp="1"/>
          </p:cNvSpPr>
          <p:nvPr>
            <p:ph type="title"/>
          </p:nvPr>
        </p:nvSpPr>
        <p:spPr>
          <a:xfrm>
            <a:off x="628651" y="0"/>
            <a:ext cx="4440710" cy="6265333"/>
          </a:xfrm>
          <a:prstGeom prst="rect">
            <a:avLst/>
          </a:prstGeom>
        </p:spPr>
        <p:txBody>
          <a:bodyPr lIns="68580" tIns="342900" rIns="68580" bIns="342900" anchor="ctr"/>
          <a:lstStyle>
            <a:lvl1pPr marL="0">
              <a:spcBef>
                <a:spcPts val="75"/>
              </a:spcBef>
              <a:defRPr b="1">
                <a:solidFill>
                  <a:schemeClr val="bg1"/>
                </a:solidFill>
              </a:defRPr>
            </a:lvl1pPr>
          </a:lstStyle>
          <a:p>
            <a:r>
              <a:rPr lang="en-US" smtClean="0"/>
              <a:t>Click to edit Master title style</a:t>
            </a:r>
            <a:endParaRPr lang="en-US" dirty="0"/>
          </a:p>
        </p:txBody>
      </p:sp>
      <p:pic>
        <p:nvPicPr>
          <p:cNvPr id="10" name="Picture 9"/>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248238" y="760941"/>
            <a:ext cx="4965192" cy="4957488"/>
          </a:xfrm>
          <a:prstGeom prst="rect">
            <a:avLst/>
          </a:prstGeom>
        </p:spPr>
      </p:pic>
      <p:pic>
        <p:nvPicPr>
          <p:cNvPr id="13" name="Picture 12"/>
          <p:cNvPicPr>
            <a:picLocks noChangeAspect="1"/>
          </p:cNvPicPr>
          <p:nvPr userDrawn="1"/>
        </p:nvPicPr>
        <p:blipFill rotWithShape="1">
          <a:blip r:embed="rId4" cstate="print">
            <a:extLst>
              <a:ext uri="{28A0092B-C50C-407E-A947-70E740481C1C}">
                <a14:useLocalDpi xmlns:a14="http://schemas.microsoft.com/office/drawing/2010/main" val="0"/>
              </a:ext>
            </a:extLst>
          </a:blip>
          <a:srcRect l="1" t="-5349" r="-514" b="15213"/>
          <a:stretch/>
        </p:blipFill>
        <p:spPr>
          <a:xfrm>
            <a:off x="2719398" y="6278482"/>
            <a:ext cx="646102" cy="579519"/>
          </a:xfrm>
          <a:prstGeom prst="rect">
            <a:avLst/>
          </a:prstGeom>
        </p:spPr>
      </p:pic>
      <p:pic>
        <p:nvPicPr>
          <p:cNvPr id="14" name="Picture 1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1347" y="6350530"/>
            <a:ext cx="2090831" cy="439207"/>
          </a:xfrm>
          <a:prstGeom prst="rect">
            <a:avLst/>
          </a:prstGeom>
        </p:spPr>
      </p:pic>
      <p:sp>
        <p:nvSpPr>
          <p:cNvPr id="12"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5"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0436300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Tex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0" y="0"/>
            <a:ext cx="9144000" cy="6263363"/>
          </a:xfrm>
          <a:prstGeom prst="rect">
            <a:avLst/>
          </a:prstGeom>
        </p:spPr>
        <p:txBody>
          <a:bodyPr lIns="68580" tIns="34290" rIns="68580" bIns="34290"/>
          <a:lstStyle/>
          <a:p>
            <a:endParaRPr lang="en-US"/>
          </a:p>
        </p:txBody>
      </p:sp>
      <p:sp>
        <p:nvSpPr>
          <p:cNvPr id="10" name="Title 1"/>
          <p:cNvSpPr>
            <a:spLocks noGrp="1"/>
          </p:cNvSpPr>
          <p:nvPr>
            <p:ph type="title"/>
          </p:nvPr>
        </p:nvSpPr>
        <p:spPr>
          <a:xfrm>
            <a:off x="628652" y="0"/>
            <a:ext cx="7886699" cy="1487837"/>
          </a:xfrm>
          <a:prstGeom prst="rect">
            <a:avLst/>
          </a:prstGeom>
        </p:spPr>
        <p:txBody>
          <a:bodyPr lIns="68580" tIns="342900" rIns="68580" bIns="342900" anchor="t"/>
          <a:lstStyle>
            <a:lvl1pPr marL="0">
              <a:spcBef>
                <a:spcPts val="75"/>
              </a:spcBef>
              <a:defRPr b="1">
                <a:solidFill>
                  <a:schemeClr val="tx1"/>
                </a:solidFill>
              </a:defRPr>
            </a:lvl1pPr>
          </a:lstStyle>
          <a:p>
            <a:r>
              <a:rPr lang="en-US" dirty="0" smtClean="0"/>
              <a:t>Click to edit Master title style</a:t>
            </a:r>
            <a:endParaRPr lang="en-US" dirty="0"/>
          </a:p>
        </p:txBody>
      </p:sp>
      <p:sp>
        <p:nvSpPr>
          <p:cNvPr id="11" name="Text Placeholder 7"/>
          <p:cNvSpPr>
            <a:spLocks noGrp="1"/>
          </p:cNvSpPr>
          <p:nvPr>
            <p:ph type="body" sz="quarter" idx="12"/>
          </p:nvPr>
        </p:nvSpPr>
        <p:spPr>
          <a:xfrm>
            <a:off x="628649" y="1487838"/>
            <a:ext cx="7886700" cy="4432516"/>
          </a:xfrm>
          <a:prstGeom prst="rect">
            <a:avLst/>
          </a:prstGeom>
        </p:spPr>
        <p:txBody>
          <a:bodyPr lIns="68580" tIns="34290" rIns="68580" bIns="3429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8"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9260496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7"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
        <p:nvSpPr>
          <p:cNvPr id="9" name="Title 1"/>
          <p:cNvSpPr>
            <a:spLocks noGrp="1"/>
          </p:cNvSpPr>
          <p:nvPr>
            <p:ph type="title"/>
          </p:nvPr>
        </p:nvSpPr>
        <p:spPr>
          <a:xfrm>
            <a:off x="457200" y="274639"/>
            <a:ext cx="8229600" cy="842381"/>
          </a:xfrm>
          <a:prstGeom prst="rect">
            <a:avLst/>
          </a:prstGeom>
        </p:spPr>
        <p:txBody>
          <a:bodyPr vert="horz" lIns="68580" tIns="34290" rIns="68580" bIns="34290"/>
          <a:lstStyle>
            <a:lvl1pPr>
              <a:defRPr b="1" i="0">
                <a:latin typeface="Calibri"/>
                <a:cs typeface="Calibri"/>
              </a:defRPr>
            </a:lvl1pPr>
          </a:lstStyle>
          <a:p>
            <a:r>
              <a:rPr lang="en-US"/>
              <a:t>Click to edit Master title style</a:t>
            </a:r>
          </a:p>
        </p:txBody>
      </p:sp>
      <p:sp>
        <p:nvSpPr>
          <p:cNvPr id="10" name="Content Placeholder 3"/>
          <p:cNvSpPr>
            <a:spLocks noGrp="1"/>
          </p:cNvSpPr>
          <p:nvPr>
            <p:ph sz="quarter" idx="13"/>
          </p:nvPr>
        </p:nvSpPr>
        <p:spPr>
          <a:xfrm>
            <a:off x="453629" y="1239433"/>
            <a:ext cx="8245078" cy="4705756"/>
          </a:xfrm>
          <a:prstGeom prst="rect">
            <a:avLst/>
          </a:prstGeom>
        </p:spPr>
        <p:txBody>
          <a:bodyPr vert="horz" lIns="68580" tIns="34290" rIns="68580" bIns="3429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6770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block - with bar">
    <p:spTree>
      <p:nvGrpSpPr>
        <p:cNvPr id="1" name=""/>
        <p:cNvGrpSpPr/>
        <p:nvPr/>
      </p:nvGrpSpPr>
      <p:grpSpPr>
        <a:xfrm>
          <a:off x="0" y="0"/>
          <a:ext cx="0" cy="0"/>
          <a:chOff x="0" y="0"/>
          <a:chExt cx="0" cy="0"/>
        </a:xfrm>
      </p:grpSpPr>
      <p:sp>
        <p:nvSpPr>
          <p:cNvPr id="2" name="Title 1"/>
          <p:cNvSpPr>
            <a:spLocks noGrp="1"/>
          </p:cNvSpPr>
          <p:nvPr>
            <p:ph type="title"/>
          </p:nvPr>
        </p:nvSpPr>
        <p:spPr>
          <a:xfrm>
            <a:off x="457200" y="131765"/>
            <a:ext cx="8229600" cy="573086"/>
          </a:xfrm>
          <a:prstGeom prst="rect">
            <a:avLst/>
          </a:prstGeom>
        </p:spPr>
        <p:txBody>
          <a:bodyPr vert="horz" lIns="68580" tIns="34290" rIns="68580" bIns="34290"/>
          <a:lstStyle>
            <a:lvl1pPr>
              <a:defRPr b="1" i="0">
                <a:latin typeface="Calibri"/>
                <a:cs typeface="Calibri"/>
              </a:defRPr>
            </a:lvl1pPr>
          </a:lstStyle>
          <a:p>
            <a:r>
              <a:rPr lang="en-US"/>
              <a:t>Click to edit Master title style</a:t>
            </a:r>
          </a:p>
        </p:txBody>
      </p:sp>
      <p:sp>
        <p:nvSpPr>
          <p:cNvPr id="4" name="Content Placeholder 3"/>
          <p:cNvSpPr>
            <a:spLocks noGrp="1"/>
          </p:cNvSpPr>
          <p:nvPr>
            <p:ph sz="quarter" idx="13"/>
          </p:nvPr>
        </p:nvSpPr>
        <p:spPr>
          <a:xfrm>
            <a:off x="457200" y="695829"/>
            <a:ext cx="8245078" cy="4705756"/>
          </a:xfrm>
          <a:prstGeom prst="rect">
            <a:avLst/>
          </a:prstGeom>
        </p:spPr>
        <p:txBody>
          <a:bodyPr vert="horz" lIns="68580" tIns="34290" rIns="68580" bIns="3429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9"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354451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32296" y="262188"/>
            <a:ext cx="8229600" cy="1143000"/>
          </a:xfrm>
          <a:prstGeom prst="rect">
            <a:avLst/>
          </a:prstGeom>
        </p:spPr>
        <p:txBody>
          <a:bodyPr vert="horz"/>
          <a:lstStyle>
            <a:lvl1pPr>
              <a:defRPr b="1">
                <a:latin typeface="+mn-lt"/>
              </a:defRPr>
            </a:lvl1pPr>
          </a:lstStyle>
          <a:p>
            <a:r>
              <a:rPr lang="en-US"/>
              <a:t>Click to edit Master title style</a:t>
            </a:r>
          </a:p>
        </p:txBody>
      </p:sp>
      <p:sp>
        <p:nvSpPr>
          <p:cNvPr id="3" name="Slide Number Placeholder 2"/>
          <p:cNvSpPr>
            <a:spLocks noGrp="1"/>
          </p:cNvSpPr>
          <p:nvPr>
            <p:ph type="sldNum" sz="quarter" idx="10"/>
          </p:nvPr>
        </p:nvSpPr>
        <p:spPr/>
        <p:txBody>
          <a:bodyPr/>
          <a:lstStyle/>
          <a:p>
            <a:fld id="{5D9E6825-6159-436F-97B7-849D691F43BE}" type="slidenum">
              <a:rPr lang="en-US" smtClean="0"/>
              <a:pPr/>
              <a:t>‹#›</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Tree>
    <p:extLst>
      <p:ext uri="{BB962C8B-B14F-4D97-AF65-F5344CB8AC3E}">
        <p14:creationId xmlns:p14="http://schemas.microsoft.com/office/powerpoint/2010/main" val="32169848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9" name="Text Placeholder 2"/>
          <p:cNvSpPr>
            <a:spLocks noGrp="1"/>
          </p:cNvSpPr>
          <p:nvPr>
            <p:ph type="body" idx="15"/>
          </p:nvPr>
        </p:nvSpPr>
        <p:spPr>
          <a:xfrm>
            <a:off x="6030033"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0" name="Content Placeholder 3"/>
          <p:cNvSpPr>
            <a:spLocks noGrp="1"/>
          </p:cNvSpPr>
          <p:nvPr>
            <p:ph sz="half" idx="16"/>
          </p:nvPr>
        </p:nvSpPr>
        <p:spPr>
          <a:xfrm>
            <a:off x="6030033"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1" name="Text Placeholder 2"/>
          <p:cNvSpPr>
            <a:spLocks noGrp="1"/>
          </p:cNvSpPr>
          <p:nvPr>
            <p:ph type="body" idx="17"/>
          </p:nvPr>
        </p:nvSpPr>
        <p:spPr>
          <a:xfrm>
            <a:off x="687962"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2" name="Content Placeholder 3"/>
          <p:cNvSpPr>
            <a:spLocks noGrp="1"/>
          </p:cNvSpPr>
          <p:nvPr>
            <p:ph sz="half" idx="18"/>
          </p:nvPr>
        </p:nvSpPr>
        <p:spPr>
          <a:xfrm>
            <a:off x="687962"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3" name="Text Placeholder 2"/>
          <p:cNvSpPr>
            <a:spLocks noGrp="1"/>
          </p:cNvSpPr>
          <p:nvPr>
            <p:ph type="body" idx="19"/>
          </p:nvPr>
        </p:nvSpPr>
        <p:spPr>
          <a:xfrm>
            <a:off x="3358997" y="-1"/>
            <a:ext cx="2485317" cy="1456841"/>
          </a:xfrm>
          <a:prstGeom prst="rect">
            <a:avLst/>
          </a:prstGeom>
        </p:spPr>
        <p:txBody>
          <a:bodyPr lIns="68580" tIns="34290" rIns="68580" bIns="34290" anchor="b"/>
          <a:lstStyle>
            <a:lvl1pPr marL="0" indent="0">
              <a:buNone/>
              <a:defRPr sz="21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Click to edit Master text styles</a:t>
            </a:r>
          </a:p>
        </p:txBody>
      </p:sp>
      <p:sp>
        <p:nvSpPr>
          <p:cNvPr id="34" name="Content Placeholder 3"/>
          <p:cNvSpPr>
            <a:spLocks noGrp="1"/>
          </p:cNvSpPr>
          <p:nvPr>
            <p:ph sz="half" idx="20"/>
          </p:nvPr>
        </p:nvSpPr>
        <p:spPr>
          <a:xfrm>
            <a:off x="3358997" y="1456842"/>
            <a:ext cx="2485317" cy="4804473"/>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1"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39877513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alf page gradient">
    <p:spTree>
      <p:nvGrpSpPr>
        <p:cNvPr id="1" name=""/>
        <p:cNvGrpSpPr/>
        <p:nvPr/>
      </p:nvGrpSpPr>
      <p:grpSpPr>
        <a:xfrm>
          <a:off x="0" y="0"/>
          <a:ext cx="0" cy="0"/>
          <a:chOff x="0" y="0"/>
          <a:chExt cx="0" cy="0"/>
        </a:xfrm>
      </p:grpSpPr>
      <p:sp>
        <p:nvSpPr>
          <p:cNvPr id="5" name="Title 1"/>
          <p:cNvSpPr>
            <a:spLocks noGrp="1"/>
          </p:cNvSpPr>
          <p:nvPr>
            <p:ph type="title"/>
          </p:nvPr>
        </p:nvSpPr>
        <p:spPr>
          <a:xfrm>
            <a:off x="628652" y="2"/>
            <a:ext cx="7886699" cy="3364263"/>
          </a:xfrm>
          <a:prstGeom prst="rect">
            <a:avLst/>
          </a:prstGeom>
        </p:spPr>
        <p:txBody>
          <a:bodyPr lIns="68580" tIns="342900" rIns="68580" bIns="342900" anchor="t"/>
          <a:lstStyle>
            <a:lvl1pPr marL="0">
              <a:spcBef>
                <a:spcPts val="75"/>
              </a:spcBef>
              <a:defRPr b="1">
                <a:solidFill>
                  <a:schemeClr val="tx1"/>
                </a:solidFill>
              </a:defRPr>
            </a:lvl1pPr>
          </a:lstStyle>
          <a:p>
            <a:r>
              <a:rPr lang="en-US" dirty="0" smtClean="0"/>
              <a:t>Click to edit Master title style</a:t>
            </a:r>
            <a:endParaRPr lang="en-US" dirty="0"/>
          </a:p>
        </p:txBody>
      </p:sp>
      <p:sp>
        <p:nvSpPr>
          <p:cNvPr id="8" name="Rectangle 7"/>
          <p:cNvSpPr/>
          <p:nvPr userDrawn="1"/>
        </p:nvSpPr>
        <p:spPr>
          <a:xfrm>
            <a:off x="0" y="3375946"/>
            <a:ext cx="9144000" cy="2915886"/>
          </a:xfrm>
          <a:prstGeom prst="rect">
            <a:avLst/>
          </a:prstGeom>
          <a:gradFill>
            <a:gsLst>
              <a:gs pos="0">
                <a:srgbClr val="00A651"/>
              </a:gs>
              <a:gs pos="100000">
                <a:srgbClr val="00AEEF"/>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0"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6104824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0" y="0"/>
            <a:ext cx="9144000" cy="6263363"/>
          </a:xfrm>
          <a:prstGeom prst="rect">
            <a:avLst/>
          </a:prstGeom>
        </p:spPr>
        <p:txBody>
          <a:bodyPr lIns="68580" tIns="34290" rIns="68580" bIns="34290"/>
          <a:lstStyle/>
          <a:p>
            <a:endParaRPr lang="en-US"/>
          </a:p>
        </p:txBody>
      </p:sp>
      <p:sp>
        <p:nvSpPr>
          <p:cNvPr id="6"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7"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7326964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block - with bar">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9"/>
            <a:ext cx="8229600" cy="842381"/>
          </a:xfrm>
          <a:prstGeom prst="rect">
            <a:avLst/>
          </a:prstGeom>
        </p:spPr>
        <p:txBody>
          <a:bodyPr vert="horz" lIns="68580" tIns="34290" rIns="68580" bIns="34290"/>
          <a:lstStyle>
            <a:lvl1pPr>
              <a:defRPr b="1" i="0">
                <a:latin typeface="Calibri"/>
                <a:cs typeface="Calibri"/>
              </a:defRPr>
            </a:lvl1pPr>
          </a:lstStyle>
          <a:p>
            <a:r>
              <a:rPr lang="en-US"/>
              <a:t>Click to edit Master title style</a:t>
            </a:r>
          </a:p>
        </p:txBody>
      </p:sp>
      <p:sp>
        <p:nvSpPr>
          <p:cNvPr id="5" name="Content Placeholder 3"/>
          <p:cNvSpPr>
            <a:spLocks noGrp="1"/>
          </p:cNvSpPr>
          <p:nvPr>
            <p:ph sz="quarter" idx="13"/>
          </p:nvPr>
        </p:nvSpPr>
        <p:spPr>
          <a:xfrm>
            <a:off x="453629" y="1239433"/>
            <a:ext cx="8245078" cy="4705756"/>
          </a:xfrm>
          <a:prstGeom prst="rect">
            <a:avLst/>
          </a:prstGeom>
        </p:spPr>
        <p:txBody>
          <a:bodyPr vert="horz" lIns="68580" tIns="34290" rIns="68580" bIns="3429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9"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9426674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9"/>
            <a:ext cx="8229600" cy="842381"/>
          </a:xfrm>
          <a:prstGeom prst="rect">
            <a:avLst/>
          </a:prstGeom>
        </p:spPr>
        <p:txBody>
          <a:bodyPr vert="horz" lIns="68580" tIns="34290" rIns="68580" bIns="34290"/>
          <a:lstStyle>
            <a:lvl1pPr>
              <a:defRPr b="1" i="0">
                <a:latin typeface="Calibri"/>
                <a:cs typeface="Calibri"/>
              </a:defRPr>
            </a:lvl1pPr>
          </a:lstStyle>
          <a:p>
            <a:r>
              <a:rPr lang="en-US"/>
              <a:t>Click to edit Master title style</a:t>
            </a:r>
          </a:p>
        </p:txBody>
      </p:sp>
      <p:sp>
        <p:nvSpPr>
          <p:cNvPr id="8"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9"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0247818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0.xml"/><Relationship Id="rId7" Type="http://schemas.openxmlformats.org/officeDocument/2006/relationships/image" Target="../media/image4.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6.png"/><Relationship Id="rId5" Type="http://schemas.openxmlformats.org/officeDocument/2006/relationships/slideLayout" Target="../slideLayouts/slideLayout17.xml"/><Relationship Id="rId10" Type="http://schemas.openxmlformats.org/officeDocument/2006/relationships/image" Target="../media/image5.png"/><Relationship Id="rId4" Type="http://schemas.openxmlformats.org/officeDocument/2006/relationships/slideLayout" Target="../slideLayouts/slideLayout16.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0"/>
            <a:ext cx="9144000" cy="685800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7820590" y="6356351"/>
            <a:ext cx="694760" cy="365125"/>
          </a:xfrm>
          <a:prstGeom prst="rect">
            <a:avLst/>
          </a:prstGeom>
        </p:spPr>
        <p:txBody>
          <a:bodyPr vert="horz" lIns="68580" tIns="34290" rIns="68580" bIns="34290" rtlCol="0" anchor="ctr"/>
          <a:lstStyle>
            <a:lvl1pPr algn="r">
              <a:defRPr sz="900">
                <a:solidFill>
                  <a:schemeClr val="bg1"/>
                </a:solidFill>
              </a:defRPr>
            </a:lvl1pPr>
          </a:lstStyle>
          <a:p>
            <a:fld id="{5D9E6825-6159-436F-97B7-849D691F43BE}" type="slidenum">
              <a:rPr lang="en-US" smtClean="0"/>
              <a:pPr/>
              <a:t>‹#›</a:t>
            </a:fld>
            <a:endParaRPr lang="en-US"/>
          </a:p>
        </p:txBody>
      </p:sp>
      <p:sp>
        <p:nvSpPr>
          <p:cNvPr id="9"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dirty="0" smtClean="0"/>
              <a:t>© 2015 </a:t>
            </a:r>
            <a:r>
              <a:rPr lang="en-US" dirty="0" err="1" smtClean="0"/>
              <a:t>InterDigital</a:t>
            </a:r>
            <a:r>
              <a:rPr lang="en-US" dirty="0" smtClean="0"/>
              <a:t>, Inc. All rights reserved.</a:t>
            </a:r>
            <a:endParaRPr lang="en-US" dirty="0"/>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 t="-5349" r="-514" b="15213"/>
          <a:stretch/>
        </p:blipFill>
        <p:spPr>
          <a:xfrm>
            <a:off x="2719398" y="6278482"/>
            <a:ext cx="646102" cy="57951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347" y="6350530"/>
            <a:ext cx="2090831" cy="439207"/>
          </a:xfrm>
          <a:prstGeom prst="rect">
            <a:avLst/>
          </a:prstGeom>
        </p:spPr>
      </p:pic>
    </p:spTree>
    <p:extLst>
      <p:ext uri="{BB962C8B-B14F-4D97-AF65-F5344CB8AC3E}">
        <p14:creationId xmlns:p14="http://schemas.microsoft.com/office/powerpoint/2010/main" val="2741352436"/>
      </p:ext>
    </p:extLst>
  </p:cSld>
  <p:clrMap bg1="lt1" tx1="dk1" bg2="lt2" tx2="dk2" accent1="accent1" accent2="accent2" accent3="accent3" accent4="accent4" accent5="accent5" accent6="accent6" hlink="hlink" folHlink="folHlink"/>
  <p:sldLayoutIdLst>
    <p:sldLayoutId id="2147483676" r:id="rId1"/>
    <p:sldLayoutId id="2147483656" r:id="rId2"/>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6272392"/>
            <a:ext cx="9144000" cy="585608"/>
          </a:xfrm>
          <a:prstGeom prst="rect">
            <a:avLst/>
          </a:prstGeom>
          <a:gradFill>
            <a:gsLst>
              <a:gs pos="0">
                <a:srgbClr val="00A651"/>
              </a:gs>
              <a:gs pos="100000">
                <a:srgbClr val="00AEEF"/>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1347" y="6350530"/>
            <a:ext cx="2090831" cy="439207"/>
          </a:xfrm>
          <a:prstGeom prst="rect">
            <a:avLst/>
          </a:prstGeom>
        </p:spPr>
      </p:pic>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l="1" t="-5349" r="-514" b="15213"/>
          <a:stretch/>
        </p:blipFill>
        <p:spPr>
          <a:xfrm>
            <a:off x="2719398" y="6278482"/>
            <a:ext cx="646102" cy="579519"/>
          </a:xfrm>
          <a:prstGeom prst="rect">
            <a:avLst/>
          </a:prstGeom>
        </p:spPr>
      </p:pic>
      <p:sp>
        <p:nvSpPr>
          <p:cNvPr id="9"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2"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792315740"/>
      </p:ext>
    </p:extLst>
  </p:cSld>
  <p:clrMap bg1="lt1" tx1="dk1" bg2="lt2" tx2="dk2" accent1="accent1" accent2="accent2" accent3="accent3" accent4="accent4" accent5="accent5" accent6="accent6" hlink="hlink" folHlink="folHlink"/>
  <p:sldLayoutIdLst>
    <p:sldLayoutId id="2147483658" r:id="rId1"/>
    <p:sldLayoutId id="2147483677" r:id="rId2"/>
    <p:sldLayoutId id="2147483659" r:id="rId3"/>
    <p:sldLayoutId id="2147483660" r:id="rId4"/>
    <p:sldLayoutId id="2147483665" r:id="rId5"/>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291830"/>
            <a:ext cx="9160254" cy="566170"/>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1347" y="6350530"/>
            <a:ext cx="2090831" cy="439207"/>
          </a:xfrm>
          <a:prstGeom prst="rect">
            <a:avLst/>
          </a:prstGeom>
        </p:spPr>
      </p:pic>
      <p:pic>
        <p:nvPicPr>
          <p:cNvPr id="13" name="Picture 12"/>
          <p:cNvPicPr>
            <a:picLocks noChangeAspect="1"/>
          </p:cNvPicPr>
          <p:nvPr/>
        </p:nvPicPr>
        <p:blipFill rotWithShape="1">
          <a:blip r:embed="rId9" cstate="print">
            <a:extLst>
              <a:ext uri="{28A0092B-C50C-407E-A947-70E740481C1C}">
                <a14:useLocalDpi xmlns:a14="http://schemas.microsoft.com/office/drawing/2010/main" val="0"/>
              </a:ext>
            </a:extLst>
          </a:blip>
          <a:srcRect l="1" t="-5349" r="-514" b="15213"/>
          <a:stretch/>
        </p:blipFill>
        <p:spPr>
          <a:xfrm>
            <a:off x="2719398" y="6278482"/>
            <a:ext cx="646102" cy="579519"/>
          </a:xfrm>
          <a:prstGeom prst="rect">
            <a:avLst/>
          </a:prstGeom>
        </p:spPr>
      </p:pic>
      <p:sp>
        <p:nvSpPr>
          <p:cNvPr id="10"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rgbClr val="FFFFFF"/>
                </a:solidFill>
              </a:defRPr>
            </a:lvl1pPr>
          </a:lstStyle>
          <a:p>
            <a:fld id="{5D9E6825-6159-436F-97B7-849D691F43BE}" type="slidenum">
              <a:rPr lang="en-US" smtClean="0"/>
              <a:pPr/>
              <a:t>‹#›</a:t>
            </a:fld>
            <a:endParaRPr lang="en-US"/>
          </a:p>
        </p:txBody>
      </p:sp>
      <p:sp>
        <p:nvSpPr>
          <p:cNvPr id="11"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rgbClr val="FFFFFF"/>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1237963152"/>
      </p:ext>
    </p:extLst>
  </p:cSld>
  <p:clrMap bg1="lt1" tx1="dk1" bg2="lt2" tx2="dk2" accent1="accent1" accent2="accent2" accent3="accent3" accent4="accent4" accent5="accent5" accent6="accent6" hlink="hlink" folHlink="folHlink"/>
  <p:sldLayoutIdLst>
    <p:sldLayoutId id="2147483662" r:id="rId1"/>
    <p:sldLayoutId id="2147483678" r:id="rId2"/>
    <p:sldLayoutId id="2147483663" r:id="rId3"/>
    <p:sldLayoutId id="2147483664" r:id="rId4"/>
    <p:sldLayoutId id="2147483666" r:id="rId5"/>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p:cNvPicPr>
            <a:picLocks/>
          </p:cNvPicPr>
          <p:nvPr/>
        </p:nvPicPr>
        <p:blipFill>
          <a:blip r:embed="rId10">
            <a:extLst>
              <a:ext uri="{28A0092B-C50C-407E-A947-70E740481C1C}">
                <a14:useLocalDpi xmlns:a14="http://schemas.microsoft.com/office/drawing/2010/main" val="0"/>
              </a:ext>
            </a:extLst>
          </a:blip>
          <a:stretch>
            <a:fillRect/>
          </a:stretch>
        </p:blipFill>
        <p:spPr>
          <a:xfrm>
            <a:off x="622543" y="6392016"/>
            <a:ext cx="2117481" cy="348953"/>
          </a:xfrm>
          <a:prstGeom prst="rect">
            <a:avLst/>
          </a:prstGeom>
        </p:spPr>
      </p:pic>
      <p:pic>
        <p:nvPicPr>
          <p:cNvPr id="20" name="Picture 1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708664" y="6296025"/>
            <a:ext cx="663186" cy="676276"/>
          </a:xfrm>
          <a:prstGeom prst="rect">
            <a:avLst/>
          </a:prstGeom>
        </p:spPr>
      </p:pic>
      <p:sp>
        <p:nvSpPr>
          <p:cNvPr id="8" name="Slide Number Placeholder 5"/>
          <p:cNvSpPr txBox="1">
            <a:spLocks/>
          </p:cNvSpPr>
          <p:nvPr/>
        </p:nvSpPr>
        <p:spPr>
          <a:xfrm>
            <a:off x="7929132" y="6356351"/>
            <a:ext cx="586218" cy="365125"/>
          </a:xfrm>
          <a:prstGeom prst="rect">
            <a:avLst/>
          </a:prstGeom>
        </p:spPr>
        <p:txBody>
          <a:bodyPr vert="horz" lIns="68580" tIns="34290" rIns="68580" bIns="34290" rtlCol="0" anchor="ctr"/>
          <a:lstStyle>
            <a:defPPr>
              <a:defRPr lang="en-US"/>
            </a:defPPr>
            <a:lvl1pPr marL="0" algn="r" defTabSz="685800" rtl="0" eaLnBrk="1" latinLnBrk="0" hangingPunct="1">
              <a:defRPr sz="900" kern="1200">
                <a:solidFill>
                  <a:srgbClr val="FFFFFF"/>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5D9E6825-6159-436F-97B7-849D691F43BE}" type="slidenum">
              <a:rPr lang="en-US" smtClean="0"/>
              <a:pPr/>
              <a:t>‹#›</a:t>
            </a:fld>
            <a:endParaRPr lang="en-US"/>
          </a:p>
        </p:txBody>
      </p:sp>
      <p:sp>
        <p:nvSpPr>
          <p:cNvPr id="11"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12"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60822701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68" r:id="rId7"/>
    <p:sldLayoutId id="2147483675" r:id="rId8"/>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Slide Number Placeholder 5"/>
          <p:cNvSpPr txBox="1">
            <a:spLocks/>
          </p:cNvSpPr>
          <p:nvPr/>
        </p:nvSpPr>
        <p:spPr>
          <a:xfrm>
            <a:off x="7929132" y="6356351"/>
            <a:ext cx="586218" cy="365125"/>
          </a:xfrm>
          <a:prstGeom prst="rect">
            <a:avLst/>
          </a:prstGeom>
        </p:spPr>
        <p:txBody>
          <a:bodyPr vert="horz" lIns="68580" tIns="34290" rIns="68580" bIns="34290" rtlCol="0" anchor="ctr"/>
          <a:lstStyle>
            <a:defPPr>
              <a:defRPr lang="en-US"/>
            </a:defPPr>
            <a:lvl1pPr marL="0" algn="r" defTabSz="685800" rtl="0" eaLnBrk="1" latinLnBrk="0" hangingPunct="1">
              <a:defRPr sz="900" kern="1200">
                <a:solidFill>
                  <a:srgbClr val="FFFFFF"/>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fld id="{5D9E6825-6159-436F-97B7-849D691F43BE}" type="slidenum">
              <a:rPr lang="en-US" smtClean="0"/>
              <a:pPr/>
              <a:t>‹#›</a:t>
            </a:fld>
            <a:endParaRPr lang="en-US"/>
          </a:p>
        </p:txBody>
      </p:sp>
      <p:sp>
        <p:nvSpPr>
          <p:cNvPr id="11" name="Slide Number Placeholder 5"/>
          <p:cNvSpPr>
            <a:spLocks noGrp="1"/>
          </p:cNvSpPr>
          <p:nvPr>
            <p:ph type="sldNum" sz="quarter" idx="4"/>
          </p:nvPr>
        </p:nvSpPr>
        <p:spPr>
          <a:xfrm>
            <a:off x="7929132" y="6356351"/>
            <a:ext cx="586218" cy="365125"/>
          </a:xfrm>
          <a:prstGeom prst="rect">
            <a:avLst/>
          </a:prstGeom>
        </p:spPr>
        <p:txBody>
          <a:bodyPr vert="horz" lIns="68580" tIns="34290" rIns="68580" bIns="34290" rtlCol="0" anchor="ctr"/>
          <a:lstStyle>
            <a:lvl1pPr algn="r">
              <a:defRPr sz="900">
                <a:solidFill>
                  <a:schemeClr val="bg1">
                    <a:lumMod val="50000"/>
                  </a:schemeClr>
                </a:solidFill>
              </a:defRPr>
            </a:lvl1pPr>
          </a:lstStyle>
          <a:p>
            <a:fld id="{5D9E6825-6159-436F-97B7-849D691F43BE}" type="slidenum">
              <a:rPr lang="en-US" smtClean="0"/>
              <a:pPr/>
              <a:t>‹#›</a:t>
            </a:fld>
            <a:endParaRPr lang="en-US"/>
          </a:p>
        </p:txBody>
      </p:sp>
      <p:sp>
        <p:nvSpPr>
          <p:cNvPr id="12" name="Footer Placeholder 4"/>
          <p:cNvSpPr>
            <a:spLocks noGrp="1"/>
          </p:cNvSpPr>
          <p:nvPr>
            <p:ph type="ftr" sz="quarter" idx="3"/>
          </p:nvPr>
        </p:nvSpPr>
        <p:spPr>
          <a:xfrm>
            <a:off x="3428729" y="6356351"/>
            <a:ext cx="4320587" cy="365125"/>
          </a:xfrm>
          <a:prstGeom prst="rect">
            <a:avLst/>
          </a:prstGeom>
        </p:spPr>
        <p:txBody>
          <a:bodyPr vert="horz" lIns="68580" tIns="34290" rIns="68580" bIns="34290" rtlCol="0" anchor="ctr"/>
          <a:lstStyle>
            <a:lvl1pPr marL="0" marR="0" indent="0" algn="ctr" defTabSz="685800" rtl="0" eaLnBrk="1" fontAlgn="auto" latinLnBrk="0" hangingPunct="1">
              <a:lnSpc>
                <a:spcPct val="100000"/>
              </a:lnSpc>
              <a:spcBef>
                <a:spcPts val="0"/>
              </a:spcBef>
              <a:spcAft>
                <a:spcPts val="0"/>
              </a:spcAft>
              <a:buClrTx/>
              <a:buSzTx/>
              <a:buFontTx/>
              <a:buNone/>
              <a:tabLst/>
              <a:defRPr sz="800" b="0" i="0">
                <a:solidFill>
                  <a:schemeClr val="bg1">
                    <a:lumMod val="50000"/>
                  </a:schemeClr>
                </a:solidFill>
                <a:latin typeface="Calibri Light"/>
                <a:cs typeface="Calibri Light"/>
              </a:defRPr>
            </a:lvl1pPr>
          </a:lstStyle>
          <a:p>
            <a:r>
              <a:rPr lang="en-US" smtClean="0"/>
              <a:t>© 2015 InterDigital, Inc. All rights reserved.</a:t>
            </a:r>
            <a:endParaRPr lang="en-US"/>
          </a:p>
        </p:txBody>
      </p:sp>
    </p:spTree>
    <p:extLst>
      <p:ext uri="{BB962C8B-B14F-4D97-AF65-F5344CB8AC3E}">
        <p14:creationId xmlns:p14="http://schemas.microsoft.com/office/powerpoint/2010/main" val="2100059695"/>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3.jpg"/></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84E775-964C-4E26-9544-B4306DDECE36}" type="slidenum">
              <a:rPr lang="en-US" smtClean="0"/>
              <a:t>1</a:t>
            </a:fld>
            <a:endParaRPr lang="en-US" dirty="0"/>
          </a:p>
        </p:txBody>
      </p:sp>
      <p:sp>
        <p:nvSpPr>
          <p:cNvPr id="3" name="Title 2"/>
          <p:cNvSpPr>
            <a:spLocks noGrp="1"/>
          </p:cNvSpPr>
          <p:nvPr>
            <p:ph type="title"/>
          </p:nvPr>
        </p:nvSpPr>
        <p:spPr/>
        <p:txBody>
          <a:bodyPr/>
          <a:lstStyle/>
          <a:p>
            <a:r>
              <a:rPr lang="en-US" dirty="0" smtClean="0"/>
              <a:t>M37223 test in CE1 AnchorV3.0</a:t>
            </a:r>
            <a:br>
              <a:rPr lang="en-US" dirty="0" smtClean="0"/>
            </a:br>
            <a:r>
              <a:rPr lang="en-US" dirty="0"/>
              <a:t/>
            </a:r>
            <a:br>
              <a:rPr lang="en-US" dirty="0"/>
            </a:br>
            <a:r>
              <a:rPr lang="en-US" dirty="0" smtClean="0"/>
              <a:t/>
            </a:r>
            <a:br>
              <a:rPr lang="en-US" dirty="0" smtClean="0"/>
            </a:br>
            <a:endParaRPr lang="en-US" sz="2400" dirty="0"/>
          </a:p>
        </p:txBody>
      </p:sp>
      <p:sp>
        <p:nvSpPr>
          <p:cNvPr id="5" name="Footer Placeholder 4"/>
          <p:cNvSpPr>
            <a:spLocks noGrp="1"/>
          </p:cNvSpPr>
          <p:nvPr>
            <p:ph type="ftr" sz="quarter" idx="3"/>
          </p:nvPr>
        </p:nvSpPr>
        <p:spPr/>
        <p:txBody>
          <a:bodyPr/>
          <a:lstStyle/>
          <a:p>
            <a:r>
              <a:rPr lang="en-US" dirty="0" smtClean="0"/>
              <a:t>© 2015 </a:t>
            </a:r>
            <a:r>
              <a:rPr lang="en-US" dirty="0" err="1" smtClean="0"/>
              <a:t>InterDigital</a:t>
            </a:r>
            <a:r>
              <a:rPr lang="en-US" dirty="0" smtClean="0"/>
              <a:t>, Inc. All rights reserved.</a:t>
            </a:r>
            <a:endParaRPr lang="en-US" dirty="0"/>
          </a:p>
        </p:txBody>
      </p:sp>
    </p:spTree>
    <p:extLst>
      <p:ext uri="{BB962C8B-B14F-4D97-AF65-F5344CB8AC3E}">
        <p14:creationId xmlns:p14="http://schemas.microsoft.com/office/powerpoint/2010/main" val="3284056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10</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314978"/>
            <a:ext cx="8083054" cy="461665"/>
          </a:xfrm>
          <a:prstGeom prst="rect">
            <a:avLst/>
          </a:prstGeom>
          <a:noFill/>
        </p:spPr>
        <p:txBody>
          <a:bodyPr wrap="square" rtlCol="0">
            <a:spAutoFit/>
          </a:bodyPr>
          <a:lstStyle/>
          <a:p>
            <a:pPr algn="ctr"/>
            <a:r>
              <a:rPr lang="en-US" sz="2400" dirty="0" err="1" smtClean="0">
                <a:solidFill>
                  <a:prstClr val="black"/>
                </a:solidFill>
              </a:rPr>
              <a:t>ShowGirl</a:t>
            </a:r>
            <a:r>
              <a:rPr lang="en-US" sz="2400" dirty="0" smtClean="0">
                <a:solidFill>
                  <a:prstClr val="black"/>
                </a:solidFill>
              </a:rPr>
              <a:t> (R4)</a:t>
            </a:r>
            <a:endParaRPr lang="en-US" sz="2400" dirty="0">
              <a:solidFill>
                <a:prstClr val="black"/>
              </a:solidFill>
            </a:endParaRPr>
          </a:p>
        </p:txBody>
      </p:sp>
      <p:sp>
        <p:nvSpPr>
          <p:cNvPr id="8" name="TextBox 7"/>
          <p:cNvSpPr txBox="1"/>
          <p:nvPr/>
        </p:nvSpPr>
        <p:spPr>
          <a:xfrm>
            <a:off x="432296" y="5215019"/>
            <a:ext cx="8083054" cy="584775"/>
          </a:xfrm>
          <a:prstGeom prst="rect">
            <a:avLst/>
          </a:prstGeom>
          <a:noFill/>
        </p:spPr>
        <p:txBody>
          <a:bodyPr wrap="square" rtlCol="0">
            <a:spAutoFit/>
          </a:bodyPr>
          <a:lstStyle/>
          <a:p>
            <a:r>
              <a:rPr lang="en-US" sz="1600" dirty="0" smtClean="0">
                <a:solidFill>
                  <a:prstClr val="black"/>
                </a:solidFill>
              </a:rPr>
              <a:t>Our observations:</a:t>
            </a:r>
          </a:p>
          <a:p>
            <a:r>
              <a:rPr lang="en-US" sz="1600" dirty="0" smtClean="0">
                <a:solidFill>
                  <a:prstClr val="black"/>
                </a:solidFill>
              </a:rPr>
              <a:t>From frame 144 to frame 154, the forehead (in red area) looks less blocky than anchorV3.0</a:t>
            </a:r>
            <a:endParaRPr lang="en-US" sz="1600" dirty="0">
              <a:solidFill>
                <a:prstClr val="black"/>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0074" y="1763980"/>
            <a:ext cx="4911710" cy="3463702"/>
          </a:xfrm>
          <a:prstGeom prst="rect">
            <a:avLst/>
          </a:prstGeom>
        </p:spPr>
      </p:pic>
      <p:sp>
        <p:nvSpPr>
          <p:cNvPr id="14" name="Oval 13"/>
          <p:cNvSpPr/>
          <p:nvPr/>
        </p:nvSpPr>
        <p:spPr>
          <a:xfrm rot="240148">
            <a:off x="2847492" y="2828881"/>
            <a:ext cx="831046" cy="791706"/>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defRPr/>
            </a:pPr>
            <a:endParaRPr lang="en-US" sz="1800" kern="0">
              <a:solidFill>
                <a:sysClr val="window" lastClr="FFFFFF"/>
              </a:solidFill>
            </a:endParaRPr>
          </a:p>
        </p:txBody>
      </p:sp>
    </p:spTree>
    <p:extLst>
      <p:ext uri="{BB962C8B-B14F-4D97-AF65-F5344CB8AC3E}">
        <p14:creationId xmlns:p14="http://schemas.microsoft.com/office/powerpoint/2010/main" val="1755686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11</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028000"/>
            <a:ext cx="8229600" cy="461665"/>
          </a:xfrm>
          <a:prstGeom prst="rect">
            <a:avLst/>
          </a:prstGeom>
          <a:noFill/>
        </p:spPr>
        <p:txBody>
          <a:bodyPr wrap="square" rtlCol="0">
            <a:spAutoFit/>
          </a:bodyPr>
          <a:lstStyle/>
          <a:p>
            <a:pPr algn="ctr"/>
            <a:r>
              <a:rPr lang="en-US" sz="2400" dirty="0" smtClean="0">
                <a:solidFill>
                  <a:prstClr val="black"/>
                </a:solidFill>
              </a:rPr>
              <a:t>Market (</a:t>
            </a:r>
            <a:r>
              <a:rPr lang="en-US" sz="2400" dirty="0" smtClean="0">
                <a:solidFill>
                  <a:prstClr val="black"/>
                </a:solidFill>
              </a:rPr>
              <a:t>R1)</a:t>
            </a:r>
            <a:endParaRPr lang="en-US" sz="2400" dirty="0">
              <a:solidFill>
                <a:prstClr val="black"/>
              </a:solidFill>
            </a:endParaRPr>
          </a:p>
        </p:txBody>
      </p:sp>
      <p:sp>
        <p:nvSpPr>
          <p:cNvPr id="8" name="TextBox 7"/>
          <p:cNvSpPr txBox="1"/>
          <p:nvPr/>
        </p:nvSpPr>
        <p:spPr>
          <a:xfrm>
            <a:off x="432296" y="5215019"/>
            <a:ext cx="7584240" cy="584775"/>
          </a:xfrm>
          <a:prstGeom prst="rect">
            <a:avLst/>
          </a:prstGeom>
          <a:noFill/>
        </p:spPr>
        <p:txBody>
          <a:bodyPr wrap="square" rtlCol="0">
            <a:spAutoFit/>
          </a:bodyPr>
          <a:lstStyle/>
          <a:p>
            <a:r>
              <a:rPr lang="en-US" sz="1600" dirty="0" smtClean="0"/>
              <a:t>Ericsson reported:</a:t>
            </a:r>
            <a:endParaRPr lang="en-US" sz="1600" dirty="0" smtClean="0"/>
          </a:p>
          <a:p>
            <a:r>
              <a:rPr lang="en-US" sz="1600" dirty="0" smtClean="0"/>
              <a:t>More blocky </a:t>
            </a:r>
            <a:r>
              <a:rPr lang="en-US" sz="1600" dirty="0"/>
              <a:t>artifacts in the </a:t>
            </a:r>
            <a:r>
              <a:rPr lang="en-US" sz="1600" dirty="0" smtClean="0"/>
              <a:t>circle </a:t>
            </a:r>
            <a:r>
              <a:rPr lang="en-US" sz="1600" dirty="0"/>
              <a:t>region in </a:t>
            </a:r>
            <a:r>
              <a:rPr lang="en-US" sz="1600" dirty="0" smtClean="0"/>
              <a:t>the Test1 compared to anchor V3.0</a:t>
            </a:r>
            <a:r>
              <a:rPr lang="en-US" sz="1600" dirty="0" smtClean="0"/>
              <a:t>. </a:t>
            </a:r>
            <a:endParaRPr lang="en-US" sz="1600" dirty="0">
              <a:solidFill>
                <a:prstClr val="black"/>
              </a:solidFill>
            </a:endParaRPr>
          </a:p>
        </p:txBody>
      </p:sp>
      <p:pic>
        <p:nvPicPr>
          <p:cNvPr id="1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61697" y="1489665"/>
            <a:ext cx="5638093" cy="3052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Oval 12"/>
          <p:cNvSpPr/>
          <p:nvPr/>
        </p:nvSpPr>
        <p:spPr bwMode="auto">
          <a:xfrm>
            <a:off x="2885242" y="1944210"/>
            <a:ext cx="695197" cy="435006"/>
          </a:xfrm>
          <a:prstGeom prst="ellipse">
            <a:avLst/>
          </a:prstGeom>
          <a:noFill/>
          <a:ln w="12700" cap="flat" cmpd="sng" algn="ctr">
            <a:solidFill>
              <a:srgbClr val="FF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defTabSz="914400" fontAlgn="base">
              <a:spcBef>
                <a:spcPct val="50000"/>
              </a:spcBef>
              <a:spcAft>
                <a:spcPct val="0"/>
              </a:spcAft>
            </a:pPr>
            <a:endParaRPr lang="en-US" sz="2000" smtClean="0">
              <a:solidFill>
                <a:srgbClr val="58585A"/>
              </a:solidFill>
              <a:latin typeface="Arial" charset="0"/>
            </a:endParaRPr>
          </a:p>
        </p:txBody>
      </p:sp>
    </p:spTree>
    <p:extLst>
      <p:ext uri="{BB962C8B-B14F-4D97-AF65-F5344CB8AC3E}">
        <p14:creationId xmlns:p14="http://schemas.microsoft.com/office/powerpoint/2010/main" val="2556950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12</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314978"/>
            <a:ext cx="8229600" cy="461665"/>
          </a:xfrm>
          <a:prstGeom prst="rect">
            <a:avLst/>
          </a:prstGeom>
          <a:noFill/>
        </p:spPr>
        <p:txBody>
          <a:bodyPr wrap="square" rtlCol="0">
            <a:spAutoFit/>
          </a:bodyPr>
          <a:lstStyle/>
          <a:p>
            <a:pPr algn="ctr"/>
            <a:r>
              <a:rPr lang="en-US" sz="2400" dirty="0" smtClean="0">
                <a:solidFill>
                  <a:prstClr val="black"/>
                </a:solidFill>
              </a:rPr>
              <a:t>Market (R1)</a:t>
            </a:r>
            <a:endParaRPr lang="en-US" sz="2400" dirty="0">
              <a:solidFill>
                <a:prstClr val="black"/>
              </a:solidFill>
            </a:endParaRPr>
          </a:p>
        </p:txBody>
      </p:sp>
      <p:sp>
        <p:nvSpPr>
          <p:cNvPr id="8" name="TextBox 7"/>
          <p:cNvSpPr txBox="1"/>
          <p:nvPr/>
        </p:nvSpPr>
        <p:spPr>
          <a:xfrm>
            <a:off x="432296" y="5215019"/>
            <a:ext cx="7584240" cy="830997"/>
          </a:xfrm>
          <a:prstGeom prst="rect">
            <a:avLst/>
          </a:prstGeom>
          <a:noFill/>
        </p:spPr>
        <p:txBody>
          <a:bodyPr wrap="square" rtlCol="0">
            <a:spAutoFit/>
          </a:bodyPr>
          <a:lstStyle/>
          <a:p>
            <a:r>
              <a:rPr lang="en-US" sz="1600" dirty="0" smtClean="0"/>
              <a:t>Our observations:</a:t>
            </a:r>
          </a:p>
          <a:p>
            <a:r>
              <a:rPr lang="en-US" sz="1600" dirty="0" smtClean="0"/>
              <a:t>Pausing </a:t>
            </a:r>
            <a:r>
              <a:rPr lang="en-US" sz="1600" dirty="0"/>
              <a:t>the video at the time of second </a:t>
            </a:r>
            <a:r>
              <a:rPr lang="en-US" sz="1600" dirty="0" smtClean="0"/>
              <a:t>2 (frame 100) for </a:t>
            </a:r>
            <a:r>
              <a:rPr lang="en-US" sz="1600" dirty="0"/>
              <a:t>rate R1. </a:t>
            </a:r>
            <a:r>
              <a:rPr lang="en-US" sz="1600" dirty="0" smtClean="0"/>
              <a:t>The </a:t>
            </a:r>
            <a:r>
              <a:rPr lang="en-US" sz="1600" dirty="0"/>
              <a:t>line pointed by the left </a:t>
            </a:r>
            <a:r>
              <a:rPr lang="en-US" sz="1600" dirty="0" smtClean="0"/>
              <a:t>red </a:t>
            </a:r>
            <a:r>
              <a:rPr lang="en-US" sz="1600" dirty="0"/>
              <a:t>circle looks zigzag in the anchor, while it looks straight in our test. </a:t>
            </a:r>
            <a:endParaRPr lang="en-US" sz="1600" dirty="0">
              <a:solidFill>
                <a:prstClr val="black"/>
              </a:solidFill>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10828" y="2016909"/>
            <a:ext cx="50673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bwMode="auto">
          <a:xfrm rot="20935585">
            <a:off x="3275368" y="3097205"/>
            <a:ext cx="179413" cy="1347501"/>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7851215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13</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693543"/>
            <a:ext cx="8229600" cy="461665"/>
          </a:xfrm>
          <a:prstGeom prst="rect">
            <a:avLst/>
          </a:prstGeom>
          <a:noFill/>
        </p:spPr>
        <p:txBody>
          <a:bodyPr wrap="square" rtlCol="0">
            <a:spAutoFit/>
          </a:bodyPr>
          <a:lstStyle/>
          <a:p>
            <a:pPr algn="ctr"/>
            <a:r>
              <a:rPr lang="en-US" sz="2400" dirty="0" smtClean="0">
                <a:solidFill>
                  <a:prstClr val="black"/>
                </a:solidFill>
              </a:rPr>
              <a:t>Market (R1)</a:t>
            </a:r>
            <a:endParaRPr lang="en-US" sz="2400" dirty="0">
              <a:solidFill>
                <a:prstClr val="black"/>
              </a:solidFill>
            </a:endParaRPr>
          </a:p>
        </p:txBody>
      </p:sp>
      <p:sp>
        <p:nvSpPr>
          <p:cNvPr id="8" name="TextBox 7"/>
          <p:cNvSpPr txBox="1"/>
          <p:nvPr/>
        </p:nvSpPr>
        <p:spPr>
          <a:xfrm>
            <a:off x="432296" y="5215019"/>
            <a:ext cx="7584240" cy="830997"/>
          </a:xfrm>
          <a:prstGeom prst="rect">
            <a:avLst/>
          </a:prstGeom>
          <a:noFill/>
        </p:spPr>
        <p:txBody>
          <a:bodyPr wrap="square" rtlCol="0">
            <a:spAutoFit/>
          </a:bodyPr>
          <a:lstStyle/>
          <a:p>
            <a:r>
              <a:rPr lang="en-US" sz="1600" dirty="0" smtClean="0"/>
              <a:t>Our observations:</a:t>
            </a:r>
          </a:p>
          <a:p>
            <a:r>
              <a:rPr lang="en-US" sz="1600" dirty="0" smtClean="0"/>
              <a:t>At </a:t>
            </a:r>
            <a:r>
              <a:rPr lang="en-US" sz="1600" dirty="0"/>
              <a:t>the time of second </a:t>
            </a:r>
            <a:r>
              <a:rPr lang="en-US" sz="1600" dirty="0" smtClean="0"/>
              <a:t>3 (frame 150),  there </a:t>
            </a:r>
            <a:r>
              <a:rPr lang="en-US" sz="1600" dirty="0"/>
              <a:t>are small color blocks at the ground in the </a:t>
            </a:r>
            <a:r>
              <a:rPr lang="en-US" sz="1600" dirty="0" smtClean="0"/>
              <a:t>red </a:t>
            </a:r>
            <a:r>
              <a:rPr lang="en-US" sz="1600" dirty="0"/>
              <a:t>circle in the anchor. While, the color in the </a:t>
            </a:r>
            <a:r>
              <a:rPr lang="en-US" sz="1600" dirty="0" smtClean="0"/>
              <a:t>red circle </a:t>
            </a:r>
            <a:r>
              <a:rPr lang="en-US" sz="1600" dirty="0"/>
              <a:t>in </a:t>
            </a:r>
            <a:r>
              <a:rPr lang="en-US" sz="1600" dirty="0" smtClean="0"/>
              <a:t>test1 </a:t>
            </a:r>
            <a:r>
              <a:rPr lang="en-US" sz="1600" dirty="0"/>
              <a:t>looks normal.</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777" y="1167148"/>
            <a:ext cx="4974277" cy="3567080"/>
          </a:xfrm>
          <a:prstGeom prst="rect">
            <a:avLst/>
          </a:prstGeom>
        </p:spPr>
      </p:pic>
      <p:sp>
        <p:nvSpPr>
          <p:cNvPr id="13" name="Oval 12"/>
          <p:cNvSpPr/>
          <p:nvPr/>
        </p:nvSpPr>
        <p:spPr bwMode="auto">
          <a:xfrm rot="16200000">
            <a:off x="4706620" y="3525659"/>
            <a:ext cx="498501" cy="1084815"/>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1584435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Test2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14</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8" name="TextBox 7"/>
          <p:cNvSpPr txBox="1"/>
          <p:nvPr/>
        </p:nvSpPr>
        <p:spPr>
          <a:xfrm>
            <a:off x="432296" y="989689"/>
            <a:ext cx="7584240" cy="830997"/>
          </a:xfrm>
          <a:prstGeom prst="rect">
            <a:avLst/>
          </a:prstGeom>
          <a:noFill/>
        </p:spPr>
        <p:txBody>
          <a:bodyPr wrap="square" rtlCol="0">
            <a:spAutoFit/>
          </a:bodyPr>
          <a:lstStyle/>
          <a:p>
            <a:r>
              <a:rPr lang="en-US" sz="1600" dirty="0" smtClean="0"/>
              <a:t>Our observations:</a:t>
            </a:r>
          </a:p>
          <a:p>
            <a:r>
              <a:rPr lang="en-US" sz="1600" dirty="0" smtClean="0"/>
              <a:t>Less blocking artifacts at </a:t>
            </a:r>
            <a:r>
              <a:rPr lang="en-US" sz="1600" dirty="0" err="1" smtClean="0"/>
              <a:t>Bikesparklers</a:t>
            </a:r>
            <a:r>
              <a:rPr lang="en-US" sz="1600" dirty="0" smtClean="0"/>
              <a:t> R4, </a:t>
            </a:r>
            <a:r>
              <a:rPr lang="en-US" sz="1600" dirty="0" err="1" smtClean="0"/>
              <a:t>WarmNight</a:t>
            </a:r>
            <a:r>
              <a:rPr lang="en-US" sz="1600" dirty="0" smtClean="0"/>
              <a:t> R4, and </a:t>
            </a:r>
            <a:r>
              <a:rPr lang="en-US" sz="1600" dirty="0" err="1" smtClean="0"/>
              <a:t>ShowGirl</a:t>
            </a:r>
            <a:r>
              <a:rPr lang="en-US" sz="1600" dirty="0" smtClean="0"/>
              <a:t> R4 can be observed.</a:t>
            </a:r>
            <a:endParaRPr lang="en-US" sz="1600" dirty="0"/>
          </a:p>
        </p:txBody>
      </p:sp>
    </p:spTree>
    <p:extLst>
      <p:ext uri="{BB962C8B-B14F-4D97-AF65-F5344CB8AC3E}">
        <p14:creationId xmlns:p14="http://schemas.microsoft.com/office/powerpoint/2010/main" val="298861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Test2 Viewing : </a:t>
            </a:r>
            <a:r>
              <a:rPr lang="en-US" dirty="0" err="1" smtClean="0"/>
              <a:t>BikeSparklers</a:t>
            </a:r>
            <a:r>
              <a:rPr lang="en-US" dirty="0" smtClean="0"/>
              <a:t> R4</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15</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8" name="TextBox 7"/>
          <p:cNvSpPr txBox="1"/>
          <p:nvPr/>
        </p:nvSpPr>
        <p:spPr>
          <a:xfrm>
            <a:off x="754976" y="642797"/>
            <a:ext cx="2673753" cy="461665"/>
          </a:xfrm>
          <a:prstGeom prst="rect">
            <a:avLst/>
          </a:prstGeom>
          <a:noFill/>
        </p:spPr>
        <p:txBody>
          <a:bodyPr wrap="square" rtlCol="0">
            <a:spAutoFit/>
          </a:bodyPr>
          <a:lstStyle/>
          <a:p>
            <a:pPr algn="ctr"/>
            <a:r>
              <a:rPr lang="en-US" sz="2400" dirty="0" smtClean="0"/>
              <a:t>AnchorV3.0</a:t>
            </a:r>
            <a:endParaRPr lang="en-US" sz="2400" dirty="0"/>
          </a:p>
        </p:txBody>
      </p:sp>
      <p:sp>
        <p:nvSpPr>
          <p:cNvPr id="9" name="TextBox 8"/>
          <p:cNvSpPr txBox="1"/>
          <p:nvPr/>
        </p:nvSpPr>
        <p:spPr>
          <a:xfrm>
            <a:off x="432296" y="5432189"/>
            <a:ext cx="7584240" cy="584775"/>
          </a:xfrm>
          <a:prstGeom prst="rect">
            <a:avLst/>
          </a:prstGeom>
          <a:noFill/>
        </p:spPr>
        <p:txBody>
          <a:bodyPr wrap="square" rtlCol="0">
            <a:spAutoFit/>
          </a:bodyPr>
          <a:lstStyle/>
          <a:p>
            <a:r>
              <a:rPr lang="en-US" sz="1600" dirty="0" smtClean="0"/>
              <a:t>Our observations:</a:t>
            </a:r>
          </a:p>
          <a:p>
            <a:r>
              <a:rPr lang="en-US" sz="1600" dirty="0" smtClean="0"/>
              <a:t>Frame 216,  there are less blocking artifact in those areas marked by red circles.</a:t>
            </a:r>
            <a:endParaRPr lang="en-US" sz="16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136" y="1129048"/>
            <a:ext cx="4267649" cy="4209978"/>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2811" y="1129047"/>
            <a:ext cx="4267649" cy="4209978"/>
          </a:xfrm>
          <a:prstGeom prst="rect">
            <a:avLst/>
          </a:prstGeom>
        </p:spPr>
      </p:pic>
      <p:sp>
        <p:nvSpPr>
          <p:cNvPr id="11" name="TextBox 10"/>
          <p:cNvSpPr txBox="1"/>
          <p:nvPr/>
        </p:nvSpPr>
        <p:spPr>
          <a:xfrm>
            <a:off x="5349758" y="642796"/>
            <a:ext cx="2673753" cy="461665"/>
          </a:xfrm>
          <a:prstGeom prst="rect">
            <a:avLst/>
          </a:prstGeom>
          <a:noFill/>
        </p:spPr>
        <p:txBody>
          <a:bodyPr wrap="square" rtlCol="0">
            <a:spAutoFit/>
          </a:bodyPr>
          <a:lstStyle/>
          <a:p>
            <a:pPr algn="ctr"/>
            <a:r>
              <a:rPr lang="en-US" sz="2400" dirty="0" smtClean="0"/>
              <a:t>Test2</a:t>
            </a:r>
            <a:endParaRPr lang="en-US" sz="2400" dirty="0"/>
          </a:p>
        </p:txBody>
      </p:sp>
      <p:sp>
        <p:nvSpPr>
          <p:cNvPr id="12" name="Oval 11"/>
          <p:cNvSpPr/>
          <p:nvPr/>
        </p:nvSpPr>
        <p:spPr bwMode="auto">
          <a:xfrm rot="16200000">
            <a:off x="2280288" y="2508885"/>
            <a:ext cx="445770" cy="914399"/>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3" name="Oval 12"/>
          <p:cNvSpPr/>
          <p:nvPr/>
        </p:nvSpPr>
        <p:spPr bwMode="auto">
          <a:xfrm rot="16200000">
            <a:off x="6528736" y="2511745"/>
            <a:ext cx="400703" cy="953747"/>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4" name="Oval 13"/>
          <p:cNvSpPr/>
          <p:nvPr/>
        </p:nvSpPr>
        <p:spPr bwMode="auto">
          <a:xfrm rot="16200000">
            <a:off x="2205293" y="3328368"/>
            <a:ext cx="561469" cy="3646174"/>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5" name="Oval 14"/>
          <p:cNvSpPr/>
          <p:nvPr/>
        </p:nvSpPr>
        <p:spPr bwMode="auto">
          <a:xfrm rot="16200000">
            <a:off x="6463024" y="3266601"/>
            <a:ext cx="504704" cy="3803078"/>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741492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294" y="1111567"/>
            <a:ext cx="4419600" cy="39719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694" y="1111567"/>
            <a:ext cx="4419600" cy="3971925"/>
          </a:xfrm>
          <a:prstGeom prst="rect">
            <a:avLst/>
          </a:prstGeom>
        </p:spPr>
      </p:pic>
      <p:sp>
        <p:nvSpPr>
          <p:cNvPr id="2" name="Title 1"/>
          <p:cNvSpPr>
            <a:spLocks noGrp="1"/>
          </p:cNvSpPr>
          <p:nvPr>
            <p:ph type="title"/>
          </p:nvPr>
        </p:nvSpPr>
        <p:spPr/>
        <p:txBody>
          <a:bodyPr/>
          <a:lstStyle/>
          <a:p>
            <a:r>
              <a:rPr lang="en-US" dirty="0" smtClean="0"/>
              <a:t>Test2 Viewing : </a:t>
            </a:r>
            <a:r>
              <a:rPr lang="en-US" dirty="0" err="1" smtClean="0"/>
              <a:t>BikeSparklers</a:t>
            </a:r>
            <a:r>
              <a:rPr lang="en-US" dirty="0" smtClean="0"/>
              <a:t> R4</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16</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8" name="TextBox 7"/>
          <p:cNvSpPr txBox="1"/>
          <p:nvPr/>
        </p:nvSpPr>
        <p:spPr>
          <a:xfrm>
            <a:off x="754976" y="642797"/>
            <a:ext cx="2673753" cy="461665"/>
          </a:xfrm>
          <a:prstGeom prst="rect">
            <a:avLst/>
          </a:prstGeom>
          <a:noFill/>
        </p:spPr>
        <p:txBody>
          <a:bodyPr wrap="square" rtlCol="0">
            <a:spAutoFit/>
          </a:bodyPr>
          <a:lstStyle/>
          <a:p>
            <a:pPr algn="ctr"/>
            <a:r>
              <a:rPr lang="en-US" sz="2400" dirty="0" smtClean="0"/>
              <a:t>AnchorV3.0</a:t>
            </a:r>
            <a:endParaRPr lang="en-US" sz="2400" dirty="0"/>
          </a:p>
        </p:txBody>
      </p:sp>
      <p:sp>
        <p:nvSpPr>
          <p:cNvPr id="9" name="TextBox 8"/>
          <p:cNvSpPr txBox="1"/>
          <p:nvPr/>
        </p:nvSpPr>
        <p:spPr>
          <a:xfrm>
            <a:off x="432296" y="5432189"/>
            <a:ext cx="7584240" cy="584775"/>
          </a:xfrm>
          <a:prstGeom prst="rect">
            <a:avLst/>
          </a:prstGeom>
          <a:noFill/>
        </p:spPr>
        <p:txBody>
          <a:bodyPr wrap="square" rtlCol="0">
            <a:spAutoFit/>
          </a:bodyPr>
          <a:lstStyle/>
          <a:p>
            <a:r>
              <a:rPr lang="en-US" sz="1600" dirty="0" smtClean="0"/>
              <a:t>Our observations:</a:t>
            </a:r>
          </a:p>
          <a:p>
            <a:r>
              <a:rPr lang="en-US" sz="1600" dirty="0" smtClean="0"/>
              <a:t>Frame 216,  there are more details in the region marked by the red circle.</a:t>
            </a:r>
            <a:endParaRPr lang="en-US" sz="1600" dirty="0"/>
          </a:p>
        </p:txBody>
      </p:sp>
      <p:sp>
        <p:nvSpPr>
          <p:cNvPr id="11" name="TextBox 10"/>
          <p:cNvSpPr txBox="1"/>
          <p:nvPr/>
        </p:nvSpPr>
        <p:spPr>
          <a:xfrm>
            <a:off x="5349758" y="642796"/>
            <a:ext cx="2673753" cy="461665"/>
          </a:xfrm>
          <a:prstGeom prst="rect">
            <a:avLst/>
          </a:prstGeom>
          <a:noFill/>
        </p:spPr>
        <p:txBody>
          <a:bodyPr wrap="square" rtlCol="0">
            <a:spAutoFit/>
          </a:bodyPr>
          <a:lstStyle/>
          <a:p>
            <a:pPr algn="ctr"/>
            <a:r>
              <a:rPr lang="en-US" sz="2400" dirty="0" smtClean="0"/>
              <a:t>Test2</a:t>
            </a:r>
            <a:endParaRPr lang="en-US" sz="2400" dirty="0"/>
          </a:p>
        </p:txBody>
      </p:sp>
      <p:sp>
        <p:nvSpPr>
          <p:cNvPr id="13" name="Oval 12"/>
          <p:cNvSpPr/>
          <p:nvPr/>
        </p:nvSpPr>
        <p:spPr bwMode="auto">
          <a:xfrm rot="16200000">
            <a:off x="8006709" y="4064259"/>
            <a:ext cx="1007626" cy="744717"/>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6" name="Oval 15"/>
          <p:cNvSpPr/>
          <p:nvPr/>
        </p:nvSpPr>
        <p:spPr bwMode="auto">
          <a:xfrm rot="16200000">
            <a:off x="3587110" y="4064259"/>
            <a:ext cx="1007626" cy="744717"/>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032995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638" y="1159537"/>
            <a:ext cx="4419600" cy="3971925"/>
          </a:xfrm>
          <a:prstGeom prst="rect">
            <a:avLst/>
          </a:prstGeom>
        </p:spPr>
      </p:pic>
      <p:sp>
        <p:nvSpPr>
          <p:cNvPr id="2" name="Title 1"/>
          <p:cNvSpPr>
            <a:spLocks noGrp="1"/>
          </p:cNvSpPr>
          <p:nvPr>
            <p:ph type="title"/>
          </p:nvPr>
        </p:nvSpPr>
        <p:spPr/>
        <p:txBody>
          <a:bodyPr/>
          <a:lstStyle/>
          <a:p>
            <a:r>
              <a:rPr lang="en-US" dirty="0" smtClean="0"/>
              <a:t>Test2 Viewing : </a:t>
            </a:r>
            <a:r>
              <a:rPr lang="en-US" dirty="0" err="1" smtClean="0"/>
              <a:t>WarmNight</a:t>
            </a:r>
            <a:r>
              <a:rPr lang="en-US" dirty="0" smtClean="0"/>
              <a:t> R4</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17</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8" name="TextBox 7"/>
          <p:cNvSpPr txBox="1"/>
          <p:nvPr/>
        </p:nvSpPr>
        <p:spPr>
          <a:xfrm>
            <a:off x="754976" y="642797"/>
            <a:ext cx="2673753" cy="461665"/>
          </a:xfrm>
          <a:prstGeom prst="rect">
            <a:avLst/>
          </a:prstGeom>
          <a:noFill/>
        </p:spPr>
        <p:txBody>
          <a:bodyPr wrap="square" rtlCol="0">
            <a:spAutoFit/>
          </a:bodyPr>
          <a:lstStyle/>
          <a:p>
            <a:pPr algn="ctr"/>
            <a:r>
              <a:rPr lang="en-US" sz="2400" dirty="0" smtClean="0"/>
              <a:t>AnchorV3.0</a:t>
            </a:r>
            <a:endParaRPr lang="en-US" sz="2400" dirty="0"/>
          </a:p>
        </p:txBody>
      </p:sp>
      <p:sp>
        <p:nvSpPr>
          <p:cNvPr id="9" name="TextBox 8"/>
          <p:cNvSpPr txBox="1"/>
          <p:nvPr/>
        </p:nvSpPr>
        <p:spPr>
          <a:xfrm>
            <a:off x="432296" y="5432189"/>
            <a:ext cx="7584240" cy="584775"/>
          </a:xfrm>
          <a:prstGeom prst="rect">
            <a:avLst/>
          </a:prstGeom>
          <a:noFill/>
        </p:spPr>
        <p:txBody>
          <a:bodyPr wrap="square" rtlCol="0">
            <a:spAutoFit/>
          </a:bodyPr>
          <a:lstStyle/>
          <a:p>
            <a:r>
              <a:rPr lang="en-US" sz="1600" dirty="0" smtClean="0"/>
              <a:t>Our observations:</a:t>
            </a:r>
          </a:p>
          <a:p>
            <a:r>
              <a:rPr lang="en-US" sz="1600" dirty="0" smtClean="0"/>
              <a:t>Frame 170,  there are less blocking artifact in the region marked by the red circle.</a:t>
            </a:r>
            <a:endParaRPr lang="en-US" sz="1600" dirty="0"/>
          </a:p>
        </p:txBody>
      </p:sp>
      <p:sp>
        <p:nvSpPr>
          <p:cNvPr id="11" name="TextBox 10"/>
          <p:cNvSpPr txBox="1"/>
          <p:nvPr/>
        </p:nvSpPr>
        <p:spPr>
          <a:xfrm>
            <a:off x="5349758" y="642796"/>
            <a:ext cx="2673753" cy="461665"/>
          </a:xfrm>
          <a:prstGeom prst="rect">
            <a:avLst/>
          </a:prstGeom>
          <a:noFill/>
        </p:spPr>
        <p:txBody>
          <a:bodyPr wrap="square" rtlCol="0">
            <a:spAutoFit/>
          </a:bodyPr>
          <a:lstStyle/>
          <a:p>
            <a:pPr algn="ctr"/>
            <a:r>
              <a:rPr lang="en-US" sz="2400" dirty="0" smtClean="0"/>
              <a:t>Test2</a:t>
            </a:r>
            <a:endParaRPr lang="en-US" sz="2400" dirty="0"/>
          </a:p>
        </p:txBody>
      </p:sp>
      <p:sp>
        <p:nvSpPr>
          <p:cNvPr id="16" name="Oval 15"/>
          <p:cNvSpPr/>
          <p:nvPr/>
        </p:nvSpPr>
        <p:spPr bwMode="auto">
          <a:xfrm rot="16200000">
            <a:off x="3168393" y="2516881"/>
            <a:ext cx="548643" cy="1915681"/>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8238" y="1159537"/>
            <a:ext cx="4419600" cy="3971925"/>
          </a:xfrm>
          <a:prstGeom prst="rect">
            <a:avLst/>
          </a:prstGeom>
        </p:spPr>
      </p:pic>
      <p:sp>
        <p:nvSpPr>
          <p:cNvPr id="14" name="Oval 13"/>
          <p:cNvSpPr/>
          <p:nvPr/>
        </p:nvSpPr>
        <p:spPr bwMode="auto">
          <a:xfrm rot="16200000">
            <a:off x="7587993" y="2516881"/>
            <a:ext cx="548643" cy="1915681"/>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4862199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5295" y="1025394"/>
            <a:ext cx="3587496" cy="465201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721" y="1053056"/>
            <a:ext cx="3569078" cy="4628127"/>
          </a:xfrm>
          <a:prstGeom prst="rect">
            <a:avLst/>
          </a:prstGeom>
        </p:spPr>
      </p:pic>
      <p:sp>
        <p:nvSpPr>
          <p:cNvPr id="2" name="Title 1"/>
          <p:cNvSpPr>
            <a:spLocks noGrp="1"/>
          </p:cNvSpPr>
          <p:nvPr>
            <p:ph type="title"/>
          </p:nvPr>
        </p:nvSpPr>
        <p:spPr/>
        <p:txBody>
          <a:bodyPr/>
          <a:lstStyle/>
          <a:p>
            <a:r>
              <a:rPr lang="en-US" dirty="0" smtClean="0"/>
              <a:t>Test2 Viewing : </a:t>
            </a:r>
            <a:r>
              <a:rPr lang="en-US" dirty="0" err="1" smtClean="0"/>
              <a:t>ShowGirl</a:t>
            </a:r>
            <a:r>
              <a:rPr lang="en-US" dirty="0" smtClean="0"/>
              <a:t> R4</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18</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8" name="TextBox 7"/>
          <p:cNvSpPr txBox="1"/>
          <p:nvPr/>
        </p:nvSpPr>
        <p:spPr>
          <a:xfrm>
            <a:off x="754976" y="642797"/>
            <a:ext cx="2673753" cy="461665"/>
          </a:xfrm>
          <a:prstGeom prst="rect">
            <a:avLst/>
          </a:prstGeom>
          <a:noFill/>
        </p:spPr>
        <p:txBody>
          <a:bodyPr wrap="square" rtlCol="0">
            <a:spAutoFit/>
          </a:bodyPr>
          <a:lstStyle/>
          <a:p>
            <a:pPr algn="ctr"/>
            <a:r>
              <a:rPr lang="en-US" sz="2400" dirty="0" smtClean="0"/>
              <a:t>AnchorV3.0</a:t>
            </a:r>
            <a:endParaRPr lang="en-US" sz="2400" dirty="0"/>
          </a:p>
        </p:txBody>
      </p:sp>
      <p:sp>
        <p:nvSpPr>
          <p:cNvPr id="9" name="TextBox 8"/>
          <p:cNvSpPr txBox="1"/>
          <p:nvPr/>
        </p:nvSpPr>
        <p:spPr>
          <a:xfrm>
            <a:off x="432296" y="5681183"/>
            <a:ext cx="8563114" cy="584775"/>
          </a:xfrm>
          <a:prstGeom prst="rect">
            <a:avLst/>
          </a:prstGeom>
          <a:noFill/>
        </p:spPr>
        <p:txBody>
          <a:bodyPr wrap="square" rtlCol="0">
            <a:spAutoFit/>
          </a:bodyPr>
          <a:lstStyle/>
          <a:p>
            <a:r>
              <a:rPr lang="en-US" sz="1600" dirty="0" smtClean="0"/>
              <a:t>Our observations:</a:t>
            </a:r>
          </a:p>
          <a:p>
            <a:r>
              <a:rPr lang="en-US" sz="1600" dirty="0" smtClean="0"/>
              <a:t>Frame 150, less blockings in the forehead area (top red circle), and more details in the bottom circle.</a:t>
            </a:r>
            <a:endParaRPr lang="en-US" sz="1600" dirty="0"/>
          </a:p>
        </p:txBody>
      </p:sp>
      <p:sp>
        <p:nvSpPr>
          <p:cNvPr id="11" name="TextBox 10"/>
          <p:cNvSpPr txBox="1"/>
          <p:nvPr/>
        </p:nvSpPr>
        <p:spPr>
          <a:xfrm>
            <a:off x="5349758" y="642796"/>
            <a:ext cx="2673753" cy="461665"/>
          </a:xfrm>
          <a:prstGeom prst="rect">
            <a:avLst/>
          </a:prstGeom>
          <a:noFill/>
        </p:spPr>
        <p:txBody>
          <a:bodyPr wrap="square" rtlCol="0">
            <a:spAutoFit/>
          </a:bodyPr>
          <a:lstStyle/>
          <a:p>
            <a:pPr algn="ctr"/>
            <a:r>
              <a:rPr lang="en-US" sz="2400" dirty="0" smtClean="0"/>
              <a:t>Test2</a:t>
            </a:r>
            <a:endParaRPr lang="en-US" sz="2400" dirty="0"/>
          </a:p>
        </p:txBody>
      </p:sp>
      <p:sp>
        <p:nvSpPr>
          <p:cNvPr id="16" name="Oval 15"/>
          <p:cNvSpPr/>
          <p:nvPr/>
        </p:nvSpPr>
        <p:spPr bwMode="auto">
          <a:xfrm rot="16200000">
            <a:off x="1508759" y="1796004"/>
            <a:ext cx="548643" cy="800100"/>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4" name="Oval 13"/>
          <p:cNvSpPr/>
          <p:nvPr/>
        </p:nvSpPr>
        <p:spPr bwMode="auto">
          <a:xfrm rot="16200000">
            <a:off x="2599533" y="4800545"/>
            <a:ext cx="548643" cy="754383"/>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5" name="Oval 14"/>
          <p:cNvSpPr/>
          <p:nvPr/>
        </p:nvSpPr>
        <p:spPr bwMode="auto">
          <a:xfrm rot="16200000">
            <a:off x="5566410" y="1796005"/>
            <a:ext cx="548643" cy="800100"/>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7" name="Oval 16"/>
          <p:cNvSpPr/>
          <p:nvPr/>
        </p:nvSpPr>
        <p:spPr bwMode="auto">
          <a:xfrm rot="16200000">
            <a:off x="6789504" y="4800545"/>
            <a:ext cx="548643" cy="754383"/>
          </a:xfrm>
          <a:prstGeom prst="ellipse">
            <a:avLst/>
          </a:prstGeom>
          <a:noFill/>
          <a:ln w="12700" cap="flat" cmpd="sng" algn="ctr">
            <a:solidFill>
              <a:srgbClr val="C0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145520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296" y="262188"/>
            <a:ext cx="8229600" cy="963553"/>
          </a:xfrm>
        </p:spPr>
        <p:txBody>
          <a:bodyPr/>
          <a:lstStyle/>
          <a:p>
            <a:r>
              <a:rPr lang="en-US" dirty="0" smtClean="0"/>
              <a:t>Two tests based on CE1 Anchor V3.0</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2</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9" name="TextBox 8"/>
          <p:cNvSpPr txBox="1"/>
          <p:nvPr/>
        </p:nvSpPr>
        <p:spPr>
          <a:xfrm>
            <a:off x="432296" y="897728"/>
            <a:ext cx="8338842"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Test1: </a:t>
            </a:r>
            <a:r>
              <a:rPr lang="en-US" sz="2400" dirty="0" err="1" smtClean="0"/>
              <a:t>deblocking</a:t>
            </a:r>
            <a:r>
              <a:rPr lang="en-US" sz="2400" dirty="0" smtClean="0"/>
              <a:t> optimization + </a:t>
            </a:r>
            <a:r>
              <a:rPr lang="en-US" sz="2400" dirty="0" err="1" smtClean="0"/>
              <a:t>chroma</a:t>
            </a:r>
            <a:r>
              <a:rPr lang="en-US" sz="2400" dirty="0" smtClean="0"/>
              <a:t> QP offset adjustment </a:t>
            </a:r>
          </a:p>
          <a:p>
            <a:pPr marL="342900" indent="-342900">
              <a:buFont typeface="Arial" panose="020B0604020202020204" pitchFamily="34" charset="0"/>
              <a:buChar char="•"/>
            </a:pPr>
            <a:r>
              <a:rPr lang="en-US" sz="2400" dirty="0" smtClean="0"/>
              <a:t>Test2: </a:t>
            </a:r>
            <a:r>
              <a:rPr lang="en-US" sz="2400" dirty="0" err="1" smtClean="0"/>
              <a:t>deblocking</a:t>
            </a:r>
            <a:r>
              <a:rPr lang="en-US" sz="2400" dirty="0" smtClean="0"/>
              <a:t> optimization</a:t>
            </a:r>
            <a:endParaRPr lang="en-US" sz="2400" dirty="0"/>
          </a:p>
        </p:txBody>
      </p:sp>
    </p:spTree>
    <p:extLst>
      <p:ext uri="{BB962C8B-B14F-4D97-AF65-F5344CB8AC3E}">
        <p14:creationId xmlns:p14="http://schemas.microsoft.com/office/powerpoint/2010/main" val="1988252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3</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314978"/>
            <a:ext cx="8229600" cy="461665"/>
          </a:xfrm>
          <a:prstGeom prst="rect">
            <a:avLst/>
          </a:prstGeom>
          <a:noFill/>
        </p:spPr>
        <p:txBody>
          <a:bodyPr wrap="square" rtlCol="0">
            <a:spAutoFit/>
          </a:bodyPr>
          <a:lstStyle/>
          <a:p>
            <a:pPr algn="ctr"/>
            <a:r>
              <a:rPr lang="en-US" sz="2400" dirty="0" err="1" smtClean="0"/>
              <a:t>SunRise</a:t>
            </a:r>
            <a:r>
              <a:rPr lang="en-US" sz="2400" dirty="0" smtClean="0"/>
              <a:t> (R4)</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1002" y="1984807"/>
            <a:ext cx="3695700" cy="2266950"/>
          </a:xfrm>
          <a:prstGeom prst="rect">
            <a:avLst/>
          </a:prstGeom>
        </p:spPr>
      </p:pic>
      <p:sp>
        <p:nvSpPr>
          <p:cNvPr id="14" name="Oval 13"/>
          <p:cNvSpPr/>
          <p:nvPr/>
        </p:nvSpPr>
        <p:spPr>
          <a:xfrm rot="19681451">
            <a:off x="4702430" y="2959126"/>
            <a:ext cx="385764" cy="762607"/>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 name="TextBox 7"/>
          <p:cNvSpPr txBox="1"/>
          <p:nvPr/>
        </p:nvSpPr>
        <p:spPr>
          <a:xfrm>
            <a:off x="432296" y="4581622"/>
            <a:ext cx="8083054" cy="830997"/>
          </a:xfrm>
          <a:prstGeom prst="rect">
            <a:avLst/>
          </a:prstGeom>
          <a:noFill/>
        </p:spPr>
        <p:txBody>
          <a:bodyPr wrap="square" rtlCol="0">
            <a:spAutoFit/>
          </a:bodyPr>
          <a:lstStyle/>
          <a:p>
            <a:r>
              <a:rPr lang="en-US" sz="1600" dirty="0" smtClean="0"/>
              <a:t>Our observations: </a:t>
            </a:r>
          </a:p>
          <a:p>
            <a:r>
              <a:rPr lang="en-US" sz="1600" dirty="0" smtClean="0"/>
              <a:t>At the beginning of the sequence, the rope is more clear than anchorV3.0, especially the lower part (in red circle)</a:t>
            </a:r>
            <a:endParaRPr lang="en-US" sz="1600" dirty="0"/>
          </a:p>
        </p:txBody>
      </p:sp>
    </p:spTree>
    <p:extLst>
      <p:ext uri="{BB962C8B-B14F-4D97-AF65-F5344CB8AC3E}">
        <p14:creationId xmlns:p14="http://schemas.microsoft.com/office/powerpoint/2010/main" val="1194035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4</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72060" y="633675"/>
            <a:ext cx="8189835" cy="461665"/>
          </a:xfrm>
          <a:prstGeom prst="rect">
            <a:avLst/>
          </a:prstGeom>
          <a:noFill/>
        </p:spPr>
        <p:txBody>
          <a:bodyPr wrap="square" rtlCol="0">
            <a:spAutoFit/>
          </a:bodyPr>
          <a:lstStyle/>
          <a:p>
            <a:pPr algn="ctr"/>
            <a:r>
              <a:rPr lang="en-US" sz="2400" dirty="0" err="1" smtClean="0"/>
              <a:t>SunRise</a:t>
            </a:r>
            <a:r>
              <a:rPr lang="en-US" sz="2400" dirty="0" smtClean="0"/>
              <a:t> (R4)</a:t>
            </a:r>
            <a:endParaRPr lang="en-US" sz="2400" dirty="0"/>
          </a:p>
        </p:txBody>
      </p:sp>
      <p:sp>
        <p:nvSpPr>
          <p:cNvPr id="8" name="TextBox 7"/>
          <p:cNvSpPr txBox="1"/>
          <p:nvPr/>
        </p:nvSpPr>
        <p:spPr>
          <a:xfrm>
            <a:off x="472059" y="4900254"/>
            <a:ext cx="8189835" cy="1323439"/>
          </a:xfrm>
          <a:prstGeom prst="rect">
            <a:avLst/>
          </a:prstGeom>
          <a:noFill/>
        </p:spPr>
        <p:txBody>
          <a:bodyPr wrap="square" rtlCol="0">
            <a:spAutoFit/>
          </a:bodyPr>
          <a:lstStyle/>
          <a:p>
            <a:r>
              <a:rPr lang="en-US" sz="1600" dirty="0" smtClean="0"/>
              <a:t>Our observations:</a:t>
            </a:r>
          </a:p>
          <a:p>
            <a:r>
              <a:rPr lang="en-US" sz="1600" dirty="0" smtClean="0"/>
              <a:t>From </a:t>
            </a:r>
            <a:r>
              <a:rPr lang="en-US" sz="1600" dirty="0"/>
              <a:t>frame 145, the line marked by the bottom circle is becoming shorter in the anchor. While it keeps the same length as before in the test. The letter “L” marked by top circle in the balloon is sharper than the anchor.  Those observations can be seen in the continuous playback mode. It is more visible in the toggle mode in the still picture comparison.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6751" y="1166579"/>
            <a:ext cx="3784251" cy="3473402"/>
          </a:xfrm>
          <a:prstGeom prst="rect">
            <a:avLst/>
          </a:prstGeom>
        </p:spPr>
      </p:pic>
      <p:sp>
        <p:nvSpPr>
          <p:cNvPr id="10" name="Oval 9"/>
          <p:cNvSpPr/>
          <p:nvPr/>
        </p:nvSpPr>
        <p:spPr bwMode="auto">
          <a:xfrm>
            <a:off x="3902377" y="1665461"/>
            <a:ext cx="642990" cy="792882"/>
          </a:xfrm>
          <a:prstGeom prst="ellipse">
            <a:avLst/>
          </a:prstGeom>
          <a:noFill/>
          <a:ln w="12700" cap="flat" cmpd="sng" algn="ctr">
            <a:solidFill>
              <a:srgbClr val="FF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
        <p:nvSpPr>
          <p:cNvPr id="12" name="Oval 11"/>
          <p:cNvSpPr/>
          <p:nvPr/>
        </p:nvSpPr>
        <p:spPr bwMode="auto">
          <a:xfrm>
            <a:off x="3857986" y="4145592"/>
            <a:ext cx="321495" cy="168956"/>
          </a:xfrm>
          <a:prstGeom prst="ellipse">
            <a:avLst/>
          </a:prstGeom>
          <a:noFill/>
          <a:ln w="12700" cap="flat" cmpd="sng" algn="ctr">
            <a:solidFill>
              <a:srgbClr val="FF0000"/>
            </a:solidFill>
            <a:prstDash val="solid"/>
            <a:round/>
            <a:headEnd type="none" w="med" len="med"/>
            <a:tailEnd type="none" w="med" len="med"/>
          </a:ln>
          <a:effectLst/>
        </p:spPr>
        <p:txBody>
          <a:bodyPr vert="horz" wrap="none" lIns="72000" tIns="45720" rIns="72000" bIns="4572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180360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Test1 Viewing</a:t>
            </a:r>
          </a:p>
        </p:txBody>
      </p:sp>
      <p:sp>
        <p:nvSpPr>
          <p:cNvPr id="3" name="Slide Number Placeholder 2"/>
          <p:cNvSpPr>
            <a:spLocks noGrp="1"/>
          </p:cNvSpPr>
          <p:nvPr>
            <p:ph type="sldNum" sz="quarter" idx="10"/>
          </p:nvPr>
        </p:nvSpPr>
        <p:spPr/>
        <p:txBody>
          <a:bodyPr/>
          <a:lstStyle/>
          <a:p>
            <a:fld id="{5D9E6825-6159-436F-97B7-849D691F43BE}" type="slidenum">
              <a:rPr lang="en-US" smtClean="0"/>
              <a:pPr/>
              <a:t>5</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550416" y="1314978"/>
            <a:ext cx="7964934" cy="461665"/>
          </a:xfrm>
          <a:prstGeom prst="rect">
            <a:avLst/>
          </a:prstGeom>
          <a:noFill/>
        </p:spPr>
        <p:txBody>
          <a:bodyPr wrap="square" rtlCol="0">
            <a:spAutoFit/>
          </a:bodyPr>
          <a:lstStyle/>
          <a:p>
            <a:pPr algn="ctr"/>
            <a:r>
              <a:rPr lang="en-US" sz="2400" dirty="0" err="1" smtClean="0"/>
              <a:t>WarmNight</a:t>
            </a:r>
            <a:r>
              <a:rPr lang="en-US" sz="2400" dirty="0" smtClean="0"/>
              <a:t> Cut1 (R4)</a:t>
            </a:r>
            <a:endParaRPr lang="en-US" sz="2400" dirty="0"/>
          </a:p>
        </p:txBody>
      </p:sp>
      <p:sp>
        <p:nvSpPr>
          <p:cNvPr id="8" name="TextBox 7"/>
          <p:cNvSpPr txBox="1"/>
          <p:nvPr/>
        </p:nvSpPr>
        <p:spPr>
          <a:xfrm>
            <a:off x="550416" y="5215019"/>
            <a:ext cx="7964934" cy="584775"/>
          </a:xfrm>
          <a:prstGeom prst="rect">
            <a:avLst/>
          </a:prstGeom>
          <a:noFill/>
        </p:spPr>
        <p:txBody>
          <a:bodyPr wrap="square" rtlCol="0">
            <a:spAutoFit/>
          </a:bodyPr>
          <a:lstStyle/>
          <a:p>
            <a:r>
              <a:rPr lang="en-US" sz="1600" dirty="0" smtClean="0"/>
              <a:t>Our observations:</a:t>
            </a:r>
          </a:p>
          <a:p>
            <a:r>
              <a:rPr lang="en-US" sz="1600" dirty="0" smtClean="0"/>
              <a:t>Around frame 50, the torch looks less blocky than anchorV3.0</a:t>
            </a:r>
            <a:endParaRPr lang="en-US" sz="1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058" y="1776643"/>
            <a:ext cx="2826650" cy="3238870"/>
          </a:xfrm>
          <a:prstGeom prst="rect">
            <a:avLst/>
          </a:prstGeom>
        </p:spPr>
      </p:pic>
      <p:sp>
        <p:nvSpPr>
          <p:cNvPr id="14" name="Oval 13"/>
          <p:cNvSpPr/>
          <p:nvPr/>
        </p:nvSpPr>
        <p:spPr>
          <a:xfrm>
            <a:off x="3450678" y="2597396"/>
            <a:ext cx="704068" cy="1211124"/>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4102294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Test1 Viewing</a:t>
            </a:r>
          </a:p>
        </p:txBody>
      </p:sp>
      <p:sp>
        <p:nvSpPr>
          <p:cNvPr id="3" name="Slide Number Placeholder 2"/>
          <p:cNvSpPr>
            <a:spLocks noGrp="1"/>
          </p:cNvSpPr>
          <p:nvPr>
            <p:ph type="sldNum" sz="quarter" idx="10"/>
          </p:nvPr>
        </p:nvSpPr>
        <p:spPr/>
        <p:txBody>
          <a:bodyPr/>
          <a:lstStyle/>
          <a:p>
            <a:fld id="{5D9E6825-6159-436F-97B7-849D691F43BE}" type="slidenum">
              <a:rPr lang="en-US" smtClean="0"/>
              <a:pPr/>
              <a:t>6</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5" y="1314978"/>
            <a:ext cx="8229599" cy="461665"/>
          </a:xfrm>
          <a:prstGeom prst="rect">
            <a:avLst/>
          </a:prstGeom>
          <a:noFill/>
        </p:spPr>
        <p:txBody>
          <a:bodyPr wrap="square" rtlCol="0">
            <a:spAutoFit/>
          </a:bodyPr>
          <a:lstStyle/>
          <a:p>
            <a:pPr algn="ctr"/>
            <a:r>
              <a:rPr lang="en-US" sz="2400" dirty="0" err="1" smtClean="0"/>
              <a:t>WarmNight</a:t>
            </a:r>
            <a:r>
              <a:rPr lang="en-US" sz="2400" dirty="0" smtClean="0"/>
              <a:t> Cut1 (R4)</a:t>
            </a:r>
            <a:endParaRPr lang="en-US" sz="2400" dirty="0"/>
          </a:p>
        </p:txBody>
      </p:sp>
      <p:sp>
        <p:nvSpPr>
          <p:cNvPr id="8" name="TextBox 7"/>
          <p:cNvSpPr txBox="1"/>
          <p:nvPr/>
        </p:nvSpPr>
        <p:spPr>
          <a:xfrm>
            <a:off x="432296" y="5215019"/>
            <a:ext cx="8229599" cy="584775"/>
          </a:xfrm>
          <a:prstGeom prst="rect">
            <a:avLst/>
          </a:prstGeom>
          <a:noFill/>
        </p:spPr>
        <p:txBody>
          <a:bodyPr wrap="square" rtlCol="0">
            <a:spAutoFit/>
          </a:bodyPr>
          <a:lstStyle/>
          <a:p>
            <a:r>
              <a:rPr lang="en-US" sz="1600" dirty="0"/>
              <a:t>Our observations:</a:t>
            </a:r>
          </a:p>
          <a:p>
            <a:r>
              <a:rPr lang="en-US" sz="1600" dirty="0" smtClean="0"/>
              <a:t>Around frame 143, the area in red circle looks less blocky, less flickering than anchorV3.0</a:t>
            </a:r>
            <a:endParaRPr lang="en-US" sz="16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5284" y="1808749"/>
            <a:ext cx="2890168" cy="3406270"/>
          </a:xfrm>
          <a:prstGeom prst="rect">
            <a:avLst/>
          </a:prstGeom>
        </p:spPr>
      </p:pic>
      <p:sp>
        <p:nvSpPr>
          <p:cNvPr id="14" name="Oval 13"/>
          <p:cNvSpPr/>
          <p:nvPr/>
        </p:nvSpPr>
        <p:spPr>
          <a:xfrm rot="477765">
            <a:off x="4150318" y="3042388"/>
            <a:ext cx="884298" cy="312284"/>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757442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D9E6825-6159-436F-97B7-849D691F43BE}" type="slidenum">
              <a:rPr lang="en-US" smtClean="0"/>
              <a:pPr/>
              <a:t>7</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2" name="TextBox 11"/>
          <p:cNvSpPr txBox="1"/>
          <p:nvPr/>
        </p:nvSpPr>
        <p:spPr>
          <a:xfrm>
            <a:off x="432296" y="1157095"/>
            <a:ext cx="8229600" cy="461665"/>
          </a:xfrm>
          <a:prstGeom prst="rect">
            <a:avLst/>
          </a:prstGeom>
          <a:noFill/>
        </p:spPr>
        <p:txBody>
          <a:bodyPr wrap="square" rtlCol="0">
            <a:spAutoFit/>
          </a:bodyPr>
          <a:lstStyle/>
          <a:p>
            <a:pPr algn="ctr"/>
            <a:r>
              <a:rPr lang="en-US" sz="2400" dirty="0" err="1" smtClean="0"/>
              <a:t>BalloonFestival</a:t>
            </a:r>
            <a:r>
              <a:rPr lang="en-US" sz="2400" dirty="0" smtClean="0"/>
              <a:t> </a:t>
            </a:r>
            <a:r>
              <a:rPr lang="en-US" sz="2400" dirty="0"/>
              <a:t>(R4)</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7283" y="1618761"/>
            <a:ext cx="3930089" cy="3654578"/>
          </a:xfrm>
          <a:prstGeom prst="rect">
            <a:avLst/>
          </a:prstGeom>
        </p:spPr>
      </p:pic>
      <p:sp>
        <p:nvSpPr>
          <p:cNvPr id="15" name="Oval 14"/>
          <p:cNvSpPr/>
          <p:nvPr/>
        </p:nvSpPr>
        <p:spPr>
          <a:xfrm rot="3953711">
            <a:off x="3750966" y="2860339"/>
            <a:ext cx="1154562" cy="517875"/>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 name="TextBox 8"/>
          <p:cNvSpPr txBox="1"/>
          <p:nvPr/>
        </p:nvSpPr>
        <p:spPr>
          <a:xfrm>
            <a:off x="432296" y="5387691"/>
            <a:ext cx="8229600" cy="584775"/>
          </a:xfrm>
          <a:prstGeom prst="rect">
            <a:avLst/>
          </a:prstGeom>
          <a:noFill/>
        </p:spPr>
        <p:txBody>
          <a:bodyPr wrap="square" rtlCol="0">
            <a:spAutoFit/>
          </a:bodyPr>
          <a:lstStyle/>
          <a:p>
            <a:r>
              <a:rPr lang="en-US" sz="1600" dirty="0" smtClean="0"/>
              <a:t>Our observations:</a:t>
            </a:r>
          </a:p>
          <a:p>
            <a:r>
              <a:rPr lang="en-US" sz="1600" dirty="0" smtClean="0"/>
              <a:t>At the very beginning of the sequence, the rope in red circle looks more clear than anchorV3.0</a:t>
            </a:r>
            <a:endParaRPr lang="en-US" sz="1600" dirty="0"/>
          </a:p>
        </p:txBody>
      </p:sp>
      <p:sp>
        <p:nvSpPr>
          <p:cNvPr id="7" name="Title 6"/>
          <p:cNvSpPr>
            <a:spLocks noGrp="1"/>
          </p:cNvSpPr>
          <p:nvPr>
            <p:ph type="title"/>
          </p:nvPr>
        </p:nvSpPr>
        <p:spPr/>
        <p:txBody>
          <a:bodyPr/>
          <a:lstStyle/>
          <a:p>
            <a:r>
              <a:rPr lang="en-US" dirty="0" smtClean="0"/>
              <a:t>Test1 Viewing</a:t>
            </a:r>
            <a:endParaRPr lang="en-US" dirty="0"/>
          </a:p>
        </p:txBody>
      </p:sp>
    </p:spTree>
    <p:extLst>
      <p:ext uri="{BB962C8B-B14F-4D97-AF65-F5344CB8AC3E}">
        <p14:creationId xmlns:p14="http://schemas.microsoft.com/office/powerpoint/2010/main" val="4094295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8</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314978"/>
            <a:ext cx="8229600" cy="461665"/>
          </a:xfrm>
          <a:prstGeom prst="rect">
            <a:avLst/>
          </a:prstGeom>
          <a:noFill/>
        </p:spPr>
        <p:txBody>
          <a:bodyPr wrap="square" rtlCol="0">
            <a:spAutoFit/>
          </a:bodyPr>
          <a:lstStyle/>
          <a:p>
            <a:pPr algn="ctr"/>
            <a:r>
              <a:rPr lang="en-US" sz="2400" dirty="0" err="1" smtClean="0"/>
              <a:t>BikeSparklers</a:t>
            </a:r>
            <a:r>
              <a:rPr lang="en-US" sz="2400" dirty="0" smtClean="0"/>
              <a:t> Cut1 (R4)</a:t>
            </a:r>
            <a:endParaRPr lang="en-US" sz="2400" dirty="0"/>
          </a:p>
        </p:txBody>
      </p:sp>
      <p:sp>
        <p:nvSpPr>
          <p:cNvPr id="8" name="TextBox 7"/>
          <p:cNvSpPr txBox="1"/>
          <p:nvPr/>
        </p:nvSpPr>
        <p:spPr>
          <a:xfrm>
            <a:off x="432296" y="5487896"/>
            <a:ext cx="8229600" cy="584775"/>
          </a:xfrm>
          <a:prstGeom prst="rect">
            <a:avLst/>
          </a:prstGeom>
          <a:noFill/>
        </p:spPr>
        <p:txBody>
          <a:bodyPr wrap="square" rtlCol="0">
            <a:spAutoFit/>
          </a:bodyPr>
          <a:lstStyle/>
          <a:p>
            <a:r>
              <a:rPr lang="en-US" sz="1600" dirty="0" smtClean="0"/>
              <a:t>Our observations:</a:t>
            </a:r>
          </a:p>
          <a:p>
            <a:r>
              <a:rPr lang="en-US" sz="1600" dirty="0" smtClean="0"/>
              <a:t>Around frame 36, the area in red circle looks less blocky than anchorV3.0</a:t>
            </a:r>
            <a:endParaRPr lang="en-US" sz="1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5511" y="1725890"/>
            <a:ext cx="3852224" cy="3539882"/>
          </a:xfrm>
          <a:prstGeom prst="rect">
            <a:avLst/>
          </a:prstGeom>
        </p:spPr>
      </p:pic>
      <p:sp>
        <p:nvSpPr>
          <p:cNvPr id="14" name="Oval 13"/>
          <p:cNvSpPr/>
          <p:nvPr/>
        </p:nvSpPr>
        <p:spPr>
          <a:xfrm>
            <a:off x="3338688" y="4012707"/>
            <a:ext cx="1330964" cy="967665"/>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12666250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Test1 Viewing</a:t>
            </a:r>
            <a:endParaRPr lang="en-US" dirty="0"/>
          </a:p>
        </p:txBody>
      </p:sp>
      <p:sp>
        <p:nvSpPr>
          <p:cNvPr id="3" name="Slide Number Placeholder 2"/>
          <p:cNvSpPr>
            <a:spLocks noGrp="1"/>
          </p:cNvSpPr>
          <p:nvPr>
            <p:ph type="sldNum" sz="quarter" idx="10"/>
          </p:nvPr>
        </p:nvSpPr>
        <p:spPr/>
        <p:txBody>
          <a:bodyPr/>
          <a:lstStyle/>
          <a:p>
            <a:fld id="{5D9E6825-6159-436F-97B7-849D691F43BE}" type="slidenum">
              <a:rPr lang="en-US" smtClean="0"/>
              <a:pPr/>
              <a:t>9</a:t>
            </a:fld>
            <a:endParaRPr lang="en-US"/>
          </a:p>
        </p:txBody>
      </p:sp>
      <p:sp>
        <p:nvSpPr>
          <p:cNvPr id="4" name="Footer Placeholder 3"/>
          <p:cNvSpPr>
            <a:spLocks noGrp="1"/>
          </p:cNvSpPr>
          <p:nvPr>
            <p:ph type="ftr" sz="quarter" idx="11"/>
          </p:nvPr>
        </p:nvSpPr>
        <p:spPr/>
        <p:txBody>
          <a:bodyPr/>
          <a:lstStyle/>
          <a:p>
            <a:r>
              <a:rPr lang="en-US" smtClean="0"/>
              <a:t>© 2015 InterDigital, Inc. All rights reserved.</a:t>
            </a:r>
            <a:endParaRPr lang="en-US"/>
          </a:p>
        </p:txBody>
      </p:sp>
      <p:sp>
        <p:nvSpPr>
          <p:cNvPr id="11" name="TextBox 10"/>
          <p:cNvSpPr txBox="1"/>
          <p:nvPr/>
        </p:nvSpPr>
        <p:spPr>
          <a:xfrm>
            <a:off x="432296" y="1314978"/>
            <a:ext cx="8229600" cy="461665"/>
          </a:xfrm>
          <a:prstGeom prst="rect">
            <a:avLst/>
          </a:prstGeom>
          <a:noFill/>
        </p:spPr>
        <p:txBody>
          <a:bodyPr wrap="square" rtlCol="0">
            <a:spAutoFit/>
          </a:bodyPr>
          <a:lstStyle/>
          <a:p>
            <a:pPr algn="ctr"/>
            <a:r>
              <a:rPr lang="en-US" sz="2400" dirty="0" err="1" smtClean="0"/>
              <a:t>BikeSparklers</a:t>
            </a:r>
            <a:r>
              <a:rPr lang="en-US" sz="2400" dirty="0" smtClean="0"/>
              <a:t> Cut2 (R4)</a:t>
            </a:r>
            <a:endParaRPr lang="en-US" sz="2400" dirty="0"/>
          </a:p>
        </p:txBody>
      </p:sp>
      <p:sp>
        <p:nvSpPr>
          <p:cNvPr id="8" name="TextBox 7"/>
          <p:cNvSpPr txBox="1"/>
          <p:nvPr/>
        </p:nvSpPr>
        <p:spPr>
          <a:xfrm>
            <a:off x="432296" y="5487896"/>
            <a:ext cx="8229600" cy="830997"/>
          </a:xfrm>
          <a:prstGeom prst="rect">
            <a:avLst/>
          </a:prstGeom>
          <a:noFill/>
        </p:spPr>
        <p:txBody>
          <a:bodyPr wrap="square" rtlCol="0">
            <a:spAutoFit/>
          </a:bodyPr>
          <a:lstStyle/>
          <a:p>
            <a:r>
              <a:rPr lang="en-US" sz="1600" dirty="0" smtClean="0"/>
              <a:t>Our observations:</a:t>
            </a:r>
          </a:p>
          <a:p>
            <a:r>
              <a:rPr lang="en-US" sz="1600" dirty="0" smtClean="0"/>
              <a:t>Around frame 120-147 in concatenated sequence, the area in red circle looks less blocky than anchorV3.0</a:t>
            </a:r>
            <a:endParaRPr lang="en-US" sz="16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3367" y="1782254"/>
            <a:ext cx="3564064" cy="3545073"/>
          </a:xfrm>
          <a:prstGeom prst="rect">
            <a:avLst/>
          </a:prstGeom>
        </p:spPr>
      </p:pic>
      <p:sp>
        <p:nvSpPr>
          <p:cNvPr id="14" name="Oval 13"/>
          <p:cNvSpPr/>
          <p:nvPr/>
        </p:nvSpPr>
        <p:spPr>
          <a:xfrm>
            <a:off x="3154205" y="2829433"/>
            <a:ext cx="1613101" cy="1644913"/>
          </a:xfrm>
          <a:prstGeom prst="ellipse">
            <a:avLst/>
          </a:prstGeom>
          <a:noFill/>
          <a:ln w="12700" cap="flat" cmpd="sng" algn="ctr">
            <a:solidFill>
              <a:srgbClr val="C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2883156955"/>
      </p:ext>
    </p:extLst>
  </p:cSld>
  <p:clrMapOvr>
    <a:masterClrMapping/>
  </p:clrMapOvr>
  <p:timing>
    <p:tnLst>
      <p:par>
        <p:cTn id="1" dur="indefinite" restart="never" nodeType="tmRoot"/>
      </p:par>
    </p:tnLst>
  </p:timing>
</p:sld>
</file>

<file path=ppt/theme/theme1.xml><?xml version="1.0" encoding="utf-8"?>
<a:theme xmlns:a="http://schemas.openxmlformats.org/drawingml/2006/main" name="MWC_interdigital-template_4-3">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corp_9078.pptx" id="{51BB86E2-987D-4655-A45A-86ACBD171EBA}" vid="{F2FCB961-6C4F-456F-A12C-DC06C43A6010}"/>
    </a:ext>
  </a:extLst>
</a:theme>
</file>

<file path=ppt/theme/theme2.xml><?xml version="1.0" encoding="utf-8"?>
<a:theme xmlns:a="http://schemas.openxmlformats.org/drawingml/2006/main" name="Interior Slides - blue green bottom ba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corp_9078.pptx" id="{51BB86E2-987D-4655-A45A-86ACBD171EBA}" vid="{38B90382-D9AD-44B3-8B57-21D6C12B7DE1}"/>
    </a:ext>
  </a:extLst>
</a:theme>
</file>

<file path=ppt/theme/theme3.xml><?xml version="1.0" encoding="utf-8"?>
<a:theme xmlns:a="http://schemas.openxmlformats.org/drawingml/2006/main" name="Interior Slides - purple orange bottom ba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corp_9078.pptx" id="{51BB86E2-987D-4655-A45A-86ACBD171EBA}" vid="{0D72C448-22BC-4179-84E8-A09FC4745CB1}"/>
    </a:ext>
  </a:extLst>
</a:theme>
</file>

<file path=ppt/theme/theme4.xml><?xml version="1.0" encoding="utf-8"?>
<a:theme xmlns:a="http://schemas.openxmlformats.org/drawingml/2006/main" name="No Bottom Ba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corp_9078.pptx" id="{51BB86E2-987D-4655-A45A-86ACBD171EBA}" vid="{D428DF86-BD1E-4492-86D1-78DBB3140885}"/>
    </a:ext>
  </a:extLst>
</a:theme>
</file>

<file path=ppt/theme/theme5.xml><?xml version="1.0" encoding="utf-8"?>
<a:theme xmlns:a="http://schemas.openxmlformats.org/drawingml/2006/main" name="1_No Bottom Ba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_corp_9078.pptx" id="{51BB86E2-987D-4655-A45A-86ACBD171EBA}" vid="{3E6E370D-CEC5-4DE7-8E8A-321672173F95}"/>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ocument_x0020_Number xmlns="721ffc36-e7e7-4057-adae-2ba1f63c0f40">9078</Document_x0020_Number>
    <Document_x0020_Type xmlns="721ffc36-e7e7-4057-adae-2ba1f63c0f40">Template</Document_x0020_Type>
    <Dept xmlns="721ffc36-e7e7-4057-adae-2ba1f63c0f40">Public Relations and Corporate Communications</Dept>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7E5B7B99B1F9E44A0E0E8F35F63D231" ma:contentTypeVersion="10" ma:contentTypeDescription="Create a new document." ma:contentTypeScope="" ma:versionID="5edff40c9ae0f5a5f558deefb7200159">
  <xsd:schema xmlns:xsd="http://www.w3.org/2001/XMLSchema" xmlns:p="http://schemas.microsoft.com/office/2006/metadata/properties" xmlns:ns2="721ffc36-e7e7-4057-adae-2ba1f63c0f40" targetNamespace="http://schemas.microsoft.com/office/2006/metadata/properties" ma:root="true" ma:fieldsID="4a9606d67051cfbc95d96e88459be875" ns2:_="">
    <xsd:import namespace="721ffc36-e7e7-4057-adae-2ba1f63c0f40"/>
    <xsd:element name="properties">
      <xsd:complexType>
        <xsd:sequence>
          <xsd:element name="documentManagement">
            <xsd:complexType>
              <xsd:all>
                <xsd:element ref="ns2:Dept"/>
                <xsd:element ref="ns2:Document_x0020_Number" minOccurs="0"/>
                <xsd:element ref="ns2:Document_x0020_Type"/>
              </xsd:all>
            </xsd:complexType>
          </xsd:element>
        </xsd:sequence>
      </xsd:complexType>
    </xsd:element>
  </xsd:schema>
  <xsd:schema xmlns:xsd="http://www.w3.org/2001/XMLSchema" xmlns:dms="http://schemas.microsoft.com/office/2006/documentManagement/types" targetNamespace="721ffc36-e7e7-4057-adae-2ba1f63c0f40" elementFormDefault="qualified">
    <xsd:import namespace="http://schemas.microsoft.com/office/2006/documentManagement/types"/>
    <xsd:element name="Dept" ma:index="8" ma:displayName="Dept" ma:default="Advanced Products" ma:format="Dropdown" ma:internalName="Dept">
      <xsd:simpleType>
        <xsd:restriction base="dms:Choice">
          <xsd:enumeration value="Advanced Products"/>
          <xsd:enumeration value="Business Development and Strategic Solutions"/>
          <xsd:enumeration value="Chief Executive Office"/>
          <xsd:enumeration value="Corporate"/>
          <xsd:enumeration value="Corporate Compliance (QUALITY)"/>
          <xsd:enumeration value="Corporate Strategy"/>
          <xsd:enumeration value="Facilities"/>
          <xsd:enumeration value="Finance"/>
          <xsd:enumeration value="Human Resources"/>
          <xsd:enumeration value="Information Technology"/>
          <xsd:enumeration value="Investor Relations"/>
          <xsd:enumeration value="IP Sales"/>
          <xsd:enumeration value="Legal"/>
          <xsd:enumeration value="Patents and Licensing"/>
          <xsd:enumeration value="Public Relations and Corporate Communications"/>
          <xsd:enumeration value="Purchasing"/>
          <xsd:enumeration value="R and D"/>
          <xsd:enumeration value="Standards"/>
        </xsd:restriction>
      </xsd:simpleType>
    </xsd:element>
    <xsd:element name="Document_x0020_Number" ma:index="9" nillable="true" ma:displayName="Document Number" ma:internalName="Document_x0020_Number">
      <xsd:simpleType>
        <xsd:restriction base="dms:Text">
          <xsd:maxLength value="255"/>
        </xsd:restriction>
      </xsd:simpleType>
    </xsd:element>
    <xsd:element name="Document_x0020_Type" ma:index="10" ma:displayName="Document Type" ma:default="Deviation/Waiver" ma:format="Dropdown" ma:internalName="Document_x0020_Type">
      <xsd:simpleType>
        <xsd:restriction base="dms:Choice">
          <xsd:enumeration value="Deviation/Waiver"/>
          <xsd:enumeration value="Form/Checklist"/>
          <xsd:enumeration value="Guideline"/>
          <xsd:enumeration value="Manual"/>
          <xsd:enumeration value="Policy"/>
          <xsd:enumeration value="SOP"/>
          <xsd:enumeration value="Standard"/>
          <xsd:enumeration value="Table"/>
          <xsd:enumeration value="Template"/>
          <xsd:enumeration value="Work Instruction"/>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7A3F99-3D98-4DCB-B9FA-C6B8F403D47B}">
  <ds:schemaRefs>
    <ds:schemaRef ds:uri="721ffc36-e7e7-4057-adae-2ba1f63c0f40"/>
    <ds:schemaRef ds:uri="http://schemas.microsoft.com/office/2006/documentManagement/types"/>
    <ds:schemaRef ds:uri="http://www.w3.org/XML/1998/namespace"/>
    <ds:schemaRef ds:uri="http://purl.org/dc/elements/1.1/"/>
    <ds:schemaRef ds:uri="http://schemas.microsoft.com/office/2006/metadata/properties"/>
    <ds:schemaRef ds:uri="http://purl.org/dc/term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2DFE2152-F8ED-4B44-A2B9-D4F7BF9826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1ffc36-e7e7-4057-adae-2ba1f63c0f4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4735395-4F6A-4EA1-A6F6-B1F9201402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temp_corp_9078</Template>
  <TotalTime>4994</TotalTime>
  <Words>750</Words>
  <Application>Microsoft Office PowerPoint</Application>
  <PresentationFormat>On-screen Show (4:3)</PresentationFormat>
  <Paragraphs>112</Paragraphs>
  <Slides>18</Slides>
  <Notes>5</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18</vt:i4>
      </vt:variant>
    </vt:vector>
  </HeadingPairs>
  <TitlesOfParts>
    <vt:vector size="26" baseType="lpstr">
      <vt:lpstr>Arial</vt:lpstr>
      <vt:lpstr>Calibri</vt:lpstr>
      <vt:lpstr>Calibri Light</vt:lpstr>
      <vt:lpstr>MWC_interdigital-template_4-3</vt:lpstr>
      <vt:lpstr>Interior Slides - blue green bottom bar</vt:lpstr>
      <vt:lpstr>Interior Slides - purple orange bottom bar</vt:lpstr>
      <vt:lpstr>No Bottom Bar</vt:lpstr>
      <vt:lpstr>1_No Bottom Bar</vt:lpstr>
      <vt:lpstr>M37223 test in CE1 AnchorV3.0   </vt:lpstr>
      <vt:lpstr>Two tests based on CE1 Anchor V3.0</vt:lpstr>
      <vt:lpstr>Test1 Viewing</vt:lpstr>
      <vt:lpstr>Test1 Viewing</vt:lpstr>
      <vt:lpstr>Test1 Viewing</vt:lpstr>
      <vt:lpstr>Test1 Viewing</vt:lpstr>
      <vt:lpstr>Test1 Viewing</vt:lpstr>
      <vt:lpstr>Test1 Viewing</vt:lpstr>
      <vt:lpstr>Test1 Viewing</vt:lpstr>
      <vt:lpstr>Test1 Viewing</vt:lpstr>
      <vt:lpstr>Test1 Viewing</vt:lpstr>
      <vt:lpstr>Test1 Viewing</vt:lpstr>
      <vt:lpstr>Test1 Viewing</vt:lpstr>
      <vt:lpstr>Test2 Viewing</vt:lpstr>
      <vt:lpstr>Test2 Viewing : BikeSparklers R4</vt:lpstr>
      <vt:lpstr>Test2 Viewing : BikeSparklers R4</vt:lpstr>
      <vt:lpstr>Test2 Viewing : WarmNight R4</vt:lpstr>
      <vt:lpstr>Test2 Viewing : ShowGirl R4</vt:lpstr>
    </vt:vector>
  </TitlesOfParts>
  <Company>InterDigital Communications,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Kerofsky, Louis J</dc:creator>
  <cp:lastModifiedBy>He, Yuwen</cp:lastModifiedBy>
  <cp:revision>151</cp:revision>
  <cp:lastPrinted>2015-12-08T23:29:48Z</cp:lastPrinted>
  <dcterms:created xsi:type="dcterms:W3CDTF">2015-06-11T20:29:42Z</dcterms:created>
  <dcterms:modified xsi:type="dcterms:W3CDTF">2016-01-05T21:56:34Z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0x01010067E5B7B99B1F9E44A0E0E8F35F63D231</vt:lpwstr>
  </property>
</Properties>
</file>