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theme/theme21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26.xml" ContentType="application/vnd.openxmlformats-officedocument.them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23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docProps/custom.xml" ContentType="application/vnd.openxmlformats-officedocument.custom-properties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90.xml" ContentType="application/vnd.openxmlformats-officedocument.presentationml.slideLayout+xml"/>
  <Override PartName="/ppt/theme/theme25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51.xml" ContentType="application/vnd.openxmlformats-officedocument.presentationml.slideLayout+xml"/>
  <Override PartName="/ppt/theme/theme2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Default Extension="jpeg" ContentType="image/jpeg"/>
  <Override PartName="/ppt/slideMasters/slideMaster25.xml" ContentType="application/vnd.openxmlformats-officedocument.presentationml.slideMaster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4">
  <p:sldMasterIdLst>
    <p:sldMasterId id="2147483662" r:id="rId1"/>
    <p:sldMasterId id="2147483681" r:id="rId2"/>
    <p:sldMasterId id="2147483695" r:id="rId3"/>
    <p:sldMasterId id="2147483750" r:id="rId4"/>
    <p:sldMasterId id="2147483764" r:id="rId5"/>
    <p:sldMasterId id="2147483777" r:id="rId6"/>
    <p:sldMasterId id="2147483791" r:id="rId7"/>
    <p:sldMasterId id="2147483860" r:id="rId8"/>
    <p:sldMasterId id="2147483875" r:id="rId9"/>
    <p:sldMasterId id="2147483944" r:id="rId10"/>
    <p:sldMasterId id="2147483959" r:id="rId11"/>
    <p:sldMasterId id="2147483972" r:id="rId12"/>
    <p:sldMasterId id="2147483987" r:id="rId13"/>
    <p:sldMasterId id="2147484001" r:id="rId14"/>
    <p:sldMasterId id="2147484014" r:id="rId15"/>
    <p:sldMasterId id="2147484027" r:id="rId16"/>
    <p:sldMasterId id="2147484041" r:id="rId17"/>
    <p:sldMasterId id="2147484055" r:id="rId18"/>
    <p:sldMasterId id="2147484069" r:id="rId19"/>
    <p:sldMasterId id="2147484082" r:id="rId20"/>
    <p:sldMasterId id="2147484096" r:id="rId21"/>
    <p:sldMasterId id="2147484109" r:id="rId22"/>
    <p:sldMasterId id="2147484123" r:id="rId23"/>
    <p:sldMasterId id="2147484136" r:id="rId24"/>
    <p:sldMasterId id="2147484150" r:id="rId25"/>
  </p:sldMasterIdLst>
  <p:notesMasterIdLst>
    <p:notesMasterId r:id="rId31"/>
  </p:notesMasterIdLst>
  <p:handoutMasterIdLst>
    <p:handoutMasterId r:id="rId32"/>
  </p:handoutMasterIdLst>
  <p:sldIdLst>
    <p:sldId id="256" r:id="rId26"/>
    <p:sldId id="370" r:id="rId27"/>
    <p:sldId id="380" r:id="rId28"/>
    <p:sldId id="379" r:id="rId29"/>
    <p:sldId id="381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9" autoAdjust="0"/>
    <p:restoredTop sz="94713" autoAdjust="0"/>
  </p:normalViewPr>
  <p:slideViewPr>
    <p:cSldViewPr snapToGrid="0" snapToObjects="1">
      <p:cViewPr>
        <p:scale>
          <a:sx n="70" d="100"/>
          <a:sy n="70" d="100"/>
        </p:scale>
        <p:origin x="-24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3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A2320-C23A-B148-88B1-360D5FA97CA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2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8.xml"/></Relationships>
</file>

<file path=ppt/slideLayouts/_rels/slideLayout2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9.xml"/></Relationships>
</file>

<file path=ppt/slideLayouts/_rels/slideLayout2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0.xml"/></Relationships>
</file>

<file path=ppt/slideLayouts/_rels/slideLayout2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0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0.xml"/></Relationships>
</file>

<file path=ppt/slideLayouts/_rels/slideLayout2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2.xml"/></Relationships>
</file>

<file path=ppt/slideLayouts/_rels/slideLayout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2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2.xml"/></Relationships>
</file>

<file path=ppt/slideLayouts/_rels/slideLayout2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3.xml"/></Relationships>
</file>

<file path=ppt/slideLayouts/_rels/slideLayout2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3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4.xml"/></Relationships>
</file>

<file path=ppt/slideLayouts/_rels/slideLayout2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4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4.xml"/></Relationships>
</file>

<file path=ppt/slideLayouts/_rels/slideLayout3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5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JCTVC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zh-TW" sz="1600" b="1" kern="1200" spc="-15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019265" y="6274464"/>
            <a:ext cx="1760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JCTVC-U0090</a:t>
            </a:r>
            <a:endParaRPr lang="en-US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7941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269800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428942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940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0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7941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269800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428942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940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0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269800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428942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940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0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1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slideLayout" Target="../slideLayouts/slideLayout13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3.xml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45.xml"/><Relationship Id="rId16" Type="http://schemas.openxmlformats.org/officeDocument/2006/relationships/theme" Target="../theme/theme12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slideLayout" Target="../slideLayouts/slideLayout15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slideLayout" Target="../slideLayouts/slideLayout15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image" Target="../media/image1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8.xml"/><Relationship Id="rId13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7.xml"/><Relationship Id="rId12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71.xml"/><Relationship Id="rId6" Type="http://schemas.openxmlformats.org/officeDocument/2006/relationships/slideLayout" Target="../slideLayouts/slideLayout176.xml"/><Relationship Id="rId11" Type="http://schemas.openxmlformats.org/officeDocument/2006/relationships/slideLayout" Target="../slideLayouts/slideLayout181.xml"/><Relationship Id="rId5" Type="http://schemas.openxmlformats.org/officeDocument/2006/relationships/slideLayout" Target="../slideLayouts/slideLayout17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80.xml"/><Relationship Id="rId4" Type="http://schemas.openxmlformats.org/officeDocument/2006/relationships/slideLayout" Target="../slideLayouts/slideLayout174.xml"/><Relationship Id="rId9" Type="http://schemas.openxmlformats.org/officeDocument/2006/relationships/slideLayout" Target="../slideLayouts/slideLayout179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90.xml"/><Relationship Id="rId12" Type="http://schemas.openxmlformats.org/officeDocument/2006/relationships/slideLayout" Target="../slideLayouts/slideLayout195.xml"/><Relationship Id="rId2" Type="http://schemas.openxmlformats.org/officeDocument/2006/relationships/slideLayout" Target="../slideLayouts/slideLayout185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4.xml"/><Relationship Id="rId5" Type="http://schemas.openxmlformats.org/officeDocument/2006/relationships/slideLayout" Target="../slideLayouts/slideLayout188.xml"/><Relationship Id="rId10" Type="http://schemas.openxmlformats.org/officeDocument/2006/relationships/slideLayout" Target="../slideLayouts/slideLayout193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Relationship Id="rId14" Type="http://schemas.openxmlformats.org/officeDocument/2006/relationships/image" Target="../media/image1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13" Type="http://schemas.openxmlformats.org/officeDocument/2006/relationships/slideLayout" Target="../slideLayouts/slideLayout208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12" Type="http://schemas.openxmlformats.org/officeDocument/2006/relationships/slideLayout" Target="../slideLayouts/slideLayout207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slideLayout" Target="../slideLayouts/slideLayout206.xml"/><Relationship Id="rId5" Type="http://schemas.openxmlformats.org/officeDocument/2006/relationships/slideLayout" Target="../slideLayouts/slideLayout200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6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211.xml"/><Relationship Id="rId7" Type="http://schemas.openxmlformats.org/officeDocument/2006/relationships/slideLayout" Target="../slideLayouts/slideLayout215.xml"/><Relationship Id="rId12" Type="http://schemas.openxmlformats.org/officeDocument/2006/relationships/slideLayout" Target="../slideLayouts/slideLayout220.xml"/><Relationship Id="rId2" Type="http://schemas.openxmlformats.org/officeDocument/2006/relationships/slideLayout" Target="../slideLayouts/slideLayout210.xml"/><Relationship Id="rId1" Type="http://schemas.openxmlformats.org/officeDocument/2006/relationships/slideLayout" Target="../slideLayouts/slideLayout209.xml"/><Relationship Id="rId6" Type="http://schemas.openxmlformats.org/officeDocument/2006/relationships/slideLayout" Target="../slideLayouts/slideLayout214.xml"/><Relationship Id="rId11" Type="http://schemas.openxmlformats.org/officeDocument/2006/relationships/slideLayout" Target="../slideLayouts/slideLayout219.xml"/><Relationship Id="rId5" Type="http://schemas.openxmlformats.org/officeDocument/2006/relationships/slideLayout" Target="../slideLayouts/slideLayout213.xml"/><Relationship Id="rId10" Type="http://schemas.openxmlformats.org/officeDocument/2006/relationships/slideLayout" Target="../slideLayouts/slideLayout218.xml"/><Relationship Id="rId4" Type="http://schemas.openxmlformats.org/officeDocument/2006/relationships/slideLayout" Target="../slideLayouts/slideLayout212.xml"/><Relationship Id="rId9" Type="http://schemas.openxmlformats.org/officeDocument/2006/relationships/slideLayout" Target="../slideLayouts/slideLayout217.xml"/><Relationship Id="rId14" Type="http://schemas.openxmlformats.org/officeDocument/2006/relationships/image" Target="../media/image1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1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236.xml"/><Relationship Id="rId7" Type="http://schemas.openxmlformats.org/officeDocument/2006/relationships/slideLayout" Target="../slideLayouts/slideLayout240.xml"/><Relationship Id="rId12" Type="http://schemas.openxmlformats.org/officeDocument/2006/relationships/slideLayout" Target="../slideLayouts/slideLayout245.xml"/><Relationship Id="rId2" Type="http://schemas.openxmlformats.org/officeDocument/2006/relationships/slideLayout" Target="../slideLayouts/slideLayout235.xml"/><Relationship Id="rId1" Type="http://schemas.openxmlformats.org/officeDocument/2006/relationships/slideLayout" Target="../slideLayouts/slideLayout234.xml"/><Relationship Id="rId6" Type="http://schemas.openxmlformats.org/officeDocument/2006/relationships/slideLayout" Target="../slideLayouts/slideLayout239.xml"/><Relationship Id="rId11" Type="http://schemas.openxmlformats.org/officeDocument/2006/relationships/slideLayout" Target="../slideLayouts/slideLayout244.xml"/><Relationship Id="rId5" Type="http://schemas.openxmlformats.org/officeDocument/2006/relationships/slideLayout" Target="../slideLayouts/slideLayout238.xml"/><Relationship Id="rId10" Type="http://schemas.openxmlformats.org/officeDocument/2006/relationships/slideLayout" Target="../slideLayouts/slideLayout243.xml"/><Relationship Id="rId4" Type="http://schemas.openxmlformats.org/officeDocument/2006/relationships/slideLayout" Target="../slideLayouts/slideLayout237.xml"/><Relationship Id="rId9" Type="http://schemas.openxmlformats.org/officeDocument/2006/relationships/slideLayout" Target="../slideLayouts/slideLayout242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3.xml"/><Relationship Id="rId13" Type="http://schemas.openxmlformats.org/officeDocument/2006/relationships/slideLayout" Target="../slideLayouts/slideLayout258.xml"/><Relationship Id="rId3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52.xml"/><Relationship Id="rId12" Type="http://schemas.openxmlformats.org/officeDocument/2006/relationships/slideLayout" Target="../slideLayouts/slideLayout257.xml"/><Relationship Id="rId2" Type="http://schemas.openxmlformats.org/officeDocument/2006/relationships/slideLayout" Target="../slideLayouts/slideLayout247.xml"/><Relationship Id="rId1" Type="http://schemas.openxmlformats.org/officeDocument/2006/relationships/slideLayout" Target="../slideLayouts/slideLayout246.xml"/><Relationship Id="rId6" Type="http://schemas.openxmlformats.org/officeDocument/2006/relationships/slideLayout" Target="../slideLayouts/slideLayout251.xml"/><Relationship Id="rId11" Type="http://schemas.openxmlformats.org/officeDocument/2006/relationships/slideLayout" Target="../slideLayouts/slideLayout256.xml"/><Relationship Id="rId5" Type="http://schemas.openxmlformats.org/officeDocument/2006/relationships/slideLayout" Target="../slideLayouts/slideLayout250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55.xml"/><Relationship Id="rId4" Type="http://schemas.openxmlformats.org/officeDocument/2006/relationships/slideLayout" Target="../slideLayouts/slideLayout249.xml"/><Relationship Id="rId9" Type="http://schemas.openxmlformats.org/officeDocument/2006/relationships/slideLayout" Target="../slideLayouts/slideLayout254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6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261.xml"/><Relationship Id="rId7" Type="http://schemas.openxmlformats.org/officeDocument/2006/relationships/slideLayout" Target="../slideLayouts/slideLayout265.xml"/><Relationship Id="rId12" Type="http://schemas.openxmlformats.org/officeDocument/2006/relationships/slideLayout" Target="../slideLayouts/slideLayout270.xml"/><Relationship Id="rId2" Type="http://schemas.openxmlformats.org/officeDocument/2006/relationships/slideLayout" Target="../slideLayouts/slideLayout260.xml"/><Relationship Id="rId1" Type="http://schemas.openxmlformats.org/officeDocument/2006/relationships/slideLayout" Target="../slideLayouts/slideLayout259.xml"/><Relationship Id="rId6" Type="http://schemas.openxmlformats.org/officeDocument/2006/relationships/slideLayout" Target="../slideLayouts/slideLayout264.xml"/><Relationship Id="rId11" Type="http://schemas.openxmlformats.org/officeDocument/2006/relationships/slideLayout" Target="../slideLayouts/slideLayout269.xml"/><Relationship Id="rId5" Type="http://schemas.openxmlformats.org/officeDocument/2006/relationships/slideLayout" Target="../slideLayouts/slideLayout263.xml"/><Relationship Id="rId10" Type="http://schemas.openxmlformats.org/officeDocument/2006/relationships/slideLayout" Target="../slideLayouts/slideLayout268.xml"/><Relationship Id="rId4" Type="http://schemas.openxmlformats.org/officeDocument/2006/relationships/slideLayout" Target="../slideLayouts/slideLayout262.xml"/><Relationship Id="rId9" Type="http://schemas.openxmlformats.org/officeDocument/2006/relationships/slideLayout" Target="../slideLayouts/slideLayout267.xml"/><Relationship Id="rId14" Type="http://schemas.openxmlformats.org/officeDocument/2006/relationships/image" Target="../media/image1.png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8.xml"/><Relationship Id="rId13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3.xml"/><Relationship Id="rId7" Type="http://schemas.openxmlformats.org/officeDocument/2006/relationships/slideLayout" Target="../slideLayouts/slideLayout277.xml"/><Relationship Id="rId12" Type="http://schemas.openxmlformats.org/officeDocument/2006/relationships/slideLayout" Target="../slideLayouts/slideLayout282.xml"/><Relationship Id="rId2" Type="http://schemas.openxmlformats.org/officeDocument/2006/relationships/slideLayout" Target="../slideLayouts/slideLayout272.xml"/><Relationship Id="rId1" Type="http://schemas.openxmlformats.org/officeDocument/2006/relationships/slideLayout" Target="../slideLayouts/slideLayout271.xml"/><Relationship Id="rId6" Type="http://schemas.openxmlformats.org/officeDocument/2006/relationships/slideLayout" Target="../slideLayouts/slideLayout276.xml"/><Relationship Id="rId11" Type="http://schemas.openxmlformats.org/officeDocument/2006/relationships/slideLayout" Target="../slideLayouts/slideLayout281.xml"/><Relationship Id="rId5" Type="http://schemas.openxmlformats.org/officeDocument/2006/relationships/slideLayout" Target="../slideLayouts/slideLayout27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80.xml"/><Relationship Id="rId4" Type="http://schemas.openxmlformats.org/officeDocument/2006/relationships/slideLayout" Target="../slideLayouts/slideLayout274.xml"/><Relationship Id="rId9" Type="http://schemas.openxmlformats.org/officeDocument/2006/relationships/slideLayout" Target="../slideLayouts/slideLayout279.xml"/><Relationship Id="rId14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1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86.xml"/><Relationship Id="rId7" Type="http://schemas.openxmlformats.org/officeDocument/2006/relationships/slideLayout" Target="../slideLayouts/slideLayout290.xml"/><Relationship Id="rId12" Type="http://schemas.openxmlformats.org/officeDocument/2006/relationships/slideLayout" Target="../slideLayouts/slideLayout295.xml"/><Relationship Id="rId2" Type="http://schemas.openxmlformats.org/officeDocument/2006/relationships/slideLayout" Target="../slideLayouts/slideLayout285.xml"/><Relationship Id="rId1" Type="http://schemas.openxmlformats.org/officeDocument/2006/relationships/slideLayout" Target="../slideLayouts/slideLayout284.xml"/><Relationship Id="rId6" Type="http://schemas.openxmlformats.org/officeDocument/2006/relationships/slideLayout" Target="../slideLayouts/slideLayout289.xml"/><Relationship Id="rId11" Type="http://schemas.openxmlformats.org/officeDocument/2006/relationships/slideLayout" Target="../slideLayouts/slideLayout294.xml"/><Relationship Id="rId5" Type="http://schemas.openxmlformats.org/officeDocument/2006/relationships/slideLayout" Target="../slideLayouts/slideLayout288.xml"/><Relationship Id="rId10" Type="http://schemas.openxmlformats.org/officeDocument/2006/relationships/slideLayout" Target="../slideLayouts/slideLayout293.xml"/><Relationship Id="rId4" Type="http://schemas.openxmlformats.org/officeDocument/2006/relationships/slideLayout" Target="../slideLayouts/slideLayout287.xml"/><Relationship Id="rId9" Type="http://schemas.openxmlformats.org/officeDocument/2006/relationships/slideLayout" Target="../slideLayouts/slideLayout292.xml"/><Relationship Id="rId14" Type="http://schemas.openxmlformats.org/officeDocument/2006/relationships/image" Target="../media/image1.png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3.xml"/><Relationship Id="rId13" Type="http://schemas.openxmlformats.org/officeDocument/2006/relationships/slideLayout" Target="../slideLayouts/slideLayout308.xml"/><Relationship Id="rId3" Type="http://schemas.openxmlformats.org/officeDocument/2006/relationships/slideLayout" Target="../slideLayouts/slideLayout298.xml"/><Relationship Id="rId7" Type="http://schemas.openxmlformats.org/officeDocument/2006/relationships/slideLayout" Target="../slideLayouts/slideLayout302.xml"/><Relationship Id="rId12" Type="http://schemas.openxmlformats.org/officeDocument/2006/relationships/slideLayout" Target="../slideLayouts/slideLayout307.xml"/><Relationship Id="rId2" Type="http://schemas.openxmlformats.org/officeDocument/2006/relationships/slideLayout" Target="../slideLayouts/slideLayout297.xml"/><Relationship Id="rId1" Type="http://schemas.openxmlformats.org/officeDocument/2006/relationships/slideLayout" Target="../slideLayouts/slideLayout296.xml"/><Relationship Id="rId6" Type="http://schemas.openxmlformats.org/officeDocument/2006/relationships/slideLayout" Target="../slideLayouts/slideLayout301.xml"/><Relationship Id="rId11" Type="http://schemas.openxmlformats.org/officeDocument/2006/relationships/slideLayout" Target="../slideLayouts/slideLayout306.xml"/><Relationship Id="rId5" Type="http://schemas.openxmlformats.org/officeDocument/2006/relationships/slideLayout" Target="../slideLayouts/slideLayout300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05.xml"/><Relationship Id="rId4" Type="http://schemas.openxmlformats.org/officeDocument/2006/relationships/slideLayout" Target="../slideLayouts/slideLayout299.xml"/><Relationship Id="rId9" Type="http://schemas.openxmlformats.org/officeDocument/2006/relationships/slideLayout" Target="../slideLayouts/slideLayout304.xml"/><Relationship Id="rId14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6.xml"/><Relationship Id="rId13" Type="http://schemas.openxmlformats.org/officeDocument/2006/relationships/theme" Target="../theme/theme25.xml"/><Relationship Id="rId3" Type="http://schemas.openxmlformats.org/officeDocument/2006/relationships/slideLayout" Target="../slideLayouts/slideLayout311.xml"/><Relationship Id="rId7" Type="http://schemas.openxmlformats.org/officeDocument/2006/relationships/slideLayout" Target="../slideLayouts/slideLayout315.xml"/><Relationship Id="rId12" Type="http://schemas.openxmlformats.org/officeDocument/2006/relationships/slideLayout" Target="../slideLayouts/slideLayout320.xml"/><Relationship Id="rId2" Type="http://schemas.openxmlformats.org/officeDocument/2006/relationships/slideLayout" Target="../slideLayouts/slideLayout310.xml"/><Relationship Id="rId1" Type="http://schemas.openxmlformats.org/officeDocument/2006/relationships/slideLayout" Target="../slideLayouts/slideLayout309.xml"/><Relationship Id="rId6" Type="http://schemas.openxmlformats.org/officeDocument/2006/relationships/slideLayout" Target="../slideLayouts/slideLayout314.xml"/><Relationship Id="rId11" Type="http://schemas.openxmlformats.org/officeDocument/2006/relationships/slideLayout" Target="../slideLayouts/slideLayout319.xml"/><Relationship Id="rId5" Type="http://schemas.openxmlformats.org/officeDocument/2006/relationships/slideLayout" Target="../slideLayouts/slideLayout313.xml"/><Relationship Id="rId10" Type="http://schemas.openxmlformats.org/officeDocument/2006/relationships/slideLayout" Target="../slideLayouts/slideLayout318.xml"/><Relationship Id="rId4" Type="http://schemas.openxmlformats.org/officeDocument/2006/relationships/slideLayout" Target="../slideLayouts/slideLayout312.xml"/><Relationship Id="rId9" Type="http://schemas.openxmlformats.org/officeDocument/2006/relationships/slideLayout" Target="../slideLayouts/slideLayout317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slideLayout" Target="../slideLayouts/slideLayout10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3223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CTO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  <p:sldLayoutId id="2147483679" r:id="rId13"/>
    <p:sldLayoutId id="2147483680" r:id="rId14"/>
    <p:sldLayoutId id="2147483676" r:id="rId15"/>
    <p:sldLayoutId id="2147483678" r:id="rId1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  <p:sldLayoutId id="214748395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  <p:sldLayoutId id="2147484000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  <p:sldLayoutId id="2147484013" r:id="rId12"/>
    <p:sldLayoutId id="214748405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3"/>
                </a:solidFill>
              </a:rPr>
              <a:t>INTERNAL USE</a:t>
            </a:r>
            <a:endParaRPr lang="en-US" altLang="zh-TW" sz="800" b="1" dirty="0">
              <a:solidFill>
                <a:schemeClr val="accent3"/>
              </a:solidFill>
            </a:endParaRPr>
          </a:p>
        </p:txBody>
      </p:sp>
      <p:pic>
        <p:nvPicPr>
          <p:cNvPr id="17" name="Picture 16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167"/>
            <a:ext cx="8229600" cy="4615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  <p:sldLayoutId id="2147484026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  <p:sldLayoutId id="2147484039" r:id="rId12"/>
    <p:sldLayoutId id="214748404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3"/>
                </a:solidFill>
              </a:rPr>
              <a:t>INTERNAL USE</a:t>
            </a:r>
            <a:endParaRPr lang="en-US" altLang="zh-TW" sz="800" b="1" dirty="0">
              <a:solidFill>
                <a:schemeClr val="accent3"/>
              </a:solidFill>
            </a:endParaRPr>
          </a:p>
        </p:txBody>
      </p:sp>
      <p:pic>
        <p:nvPicPr>
          <p:cNvPr id="17" name="Picture 16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167"/>
            <a:ext cx="8229600" cy="4615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  <p:sldLayoutId id="2147484053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57" r:id="rId2"/>
    <p:sldLayoutId id="2147484058" r:id="rId3"/>
    <p:sldLayoutId id="2147484059" r:id="rId4"/>
    <p:sldLayoutId id="2147484060" r:id="rId5"/>
    <p:sldLayoutId id="2147484061" r:id="rId6"/>
    <p:sldLayoutId id="2147484062" r:id="rId7"/>
    <p:sldLayoutId id="2147484063" r:id="rId8"/>
    <p:sldLayoutId id="2147484064" r:id="rId9"/>
    <p:sldLayoutId id="2147484065" r:id="rId10"/>
    <p:sldLayoutId id="2147484066" r:id="rId11"/>
    <p:sldLayoutId id="2147484067" r:id="rId12"/>
    <p:sldLayoutId id="21474840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  <p:sldLayoutId id="214748408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b="1" dirty="0" smtClean="0">
                <a:solidFill>
                  <a:schemeClr val="accent1"/>
                </a:solidFill>
              </a:rPr>
              <a:t>JCTVC-V0067</a:t>
            </a:r>
            <a:endParaRPr lang="en-US" altLang="zh-TW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  <p:sldLayoutId id="2147484094" r:id="rId12"/>
    <p:sldLayoutId id="214748409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16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167"/>
            <a:ext cx="8229600" cy="4615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2" r:id="rId6"/>
    <p:sldLayoutId id="2147484103" r:id="rId7"/>
    <p:sldLayoutId id="2147484104" r:id="rId8"/>
    <p:sldLayoutId id="2147484105" r:id="rId9"/>
    <p:sldLayoutId id="2147484106" r:id="rId10"/>
    <p:sldLayoutId id="2147484107" r:id="rId11"/>
    <p:sldLayoutId id="214748410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  <p:sldLayoutId id="2147484121" r:id="rId12"/>
    <p:sldLayoutId id="214748412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  <p:sldLayoutId id="214748413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  <p:sldLayoutId id="2147484148" r:id="rId12"/>
    <p:sldLayoutId id="214748414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1" r:id="rId1"/>
    <p:sldLayoutId id="2147484152" r:id="rId2"/>
    <p:sldLayoutId id="2147484153" r:id="rId3"/>
    <p:sldLayoutId id="2147484154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  <p:sldLayoutId id="214748416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Jing Ye, Shan Liu, Xiaozhong Xu, Shawmin Lei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JCTVC-V0067:</a:t>
            </a:r>
            <a:br>
              <a:rPr lang="en-US" dirty="0" smtClean="0"/>
            </a:br>
            <a:r>
              <a:rPr lang="en-CA" dirty="0" smtClean="0"/>
              <a:t>Comments on Screen Content Coding syntax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08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73959"/>
            <a:ext cx="8229600" cy="4559656"/>
          </a:xfrm>
        </p:spPr>
        <p:txBody>
          <a:bodyPr>
            <a:noAutofit/>
          </a:bodyPr>
          <a:lstStyle/>
          <a:p>
            <a:r>
              <a:rPr lang="en-US" sz="2800" dirty="0" smtClean="0"/>
              <a:t>In the current SCC draft standard, the </a:t>
            </a:r>
            <a:r>
              <a:rPr lang="en-US" sz="2800" dirty="0" err="1" smtClean="0"/>
              <a:t>chroma</a:t>
            </a:r>
            <a:r>
              <a:rPr lang="en-US" sz="2800" dirty="0" smtClean="0"/>
              <a:t> related syntax elements are not </a:t>
            </a:r>
            <a:r>
              <a:rPr lang="en-US" sz="2800" dirty="0" err="1" smtClean="0"/>
              <a:t>signalled</a:t>
            </a:r>
            <a:r>
              <a:rPr lang="en-US" sz="2800" dirty="0" smtClean="0"/>
              <a:t> for monochrome content in palette coding.</a:t>
            </a:r>
          </a:p>
          <a:p>
            <a:r>
              <a:rPr lang="en-US" sz="2800" dirty="0" smtClean="0"/>
              <a:t>However, there are still some redundancies at PPS:</a:t>
            </a:r>
          </a:p>
          <a:p>
            <a:pPr lvl="1"/>
            <a:r>
              <a:rPr lang="en-US" dirty="0" smtClean="0"/>
              <a:t>The syntax elements related to residual adaptive color transform are still </a:t>
            </a:r>
            <a:r>
              <a:rPr lang="en-US" dirty="0" err="1" smtClean="0"/>
              <a:t>signalled</a:t>
            </a:r>
            <a:r>
              <a:rPr lang="en-US" dirty="0" smtClean="0"/>
              <a:t> when the content is monochrome.</a:t>
            </a:r>
          </a:p>
          <a:p>
            <a:r>
              <a:rPr lang="en-US" sz="2800" dirty="0" smtClean="0"/>
              <a:t>This contribution proposes to remove these redundancies, thus align the syntax for monochrome.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It is proposed to use one </a:t>
            </a:r>
            <a:r>
              <a:rPr lang="en-US" b="1" dirty="0" err="1" smtClean="0"/>
              <a:t>pps_monochrome_flag</a:t>
            </a:r>
            <a:r>
              <a:rPr lang="en-US" dirty="0" smtClean="0"/>
              <a:t> at PPS to signal the following:</a:t>
            </a:r>
          </a:p>
          <a:p>
            <a:pPr lvl="1"/>
            <a:r>
              <a:rPr lang="en-CA" dirty="0" smtClean="0"/>
              <a:t>When </a:t>
            </a:r>
            <a:r>
              <a:rPr lang="en-CA" dirty="0" err="1" smtClean="0"/>
              <a:t>pps_monochrome_flag</a:t>
            </a:r>
            <a:r>
              <a:rPr lang="en-CA" dirty="0" smtClean="0"/>
              <a:t> is true,</a:t>
            </a:r>
          </a:p>
          <a:p>
            <a:pPr lvl="1">
              <a:buNone/>
            </a:pPr>
            <a:r>
              <a:rPr lang="en-CA" dirty="0" smtClean="0"/>
              <a:t>	</a:t>
            </a:r>
            <a:r>
              <a:rPr lang="en-GB" b="1" dirty="0" smtClean="0">
                <a:latin typeface="Times"/>
                <a:ea typeface="Malgun Gothic"/>
                <a:cs typeface="Times New Roman"/>
              </a:rPr>
              <a:t> </a:t>
            </a:r>
            <a:r>
              <a:rPr lang="en-GB" b="1" dirty="0" smtClean="0"/>
              <a:t>chroma_bit_depth_entry_minus8 and</a:t>
            </a:r>
          </a:p>
          <a:p>
            <a:pPr lvl="1">
              <a:buNone/>
            </a:pPr>
            <a:r>
              <a:rPr lang="en-GB" b="1" dirty="0" smtClean="0"/>
              <a:t>	</a:t>
            </a:r>
            <a:r>
              <a:rPr lang="en-GB" b="1" dirty="0" err="1" smtClean="0"/>
              <a:t>pps_palette_predictor_initializers</a:t>
            </a:r>
            <a:r>
              <a:rPr lang="en-GB" b="1" dirty="0" smtClean="0"/>
              <a:t> </a:t>
            </a:r>
            <a:r>
              <a:rPr lang="en-GB" dirty="0" smtClean="0"/>
              <a:t>for </a:t>
            </a:r>
            <a:r>
              <a:rPr lang="en-GB" dirty="0" err="1" smtClean="0"/>
              <a:t>chroma</a:t>
            </a:r>
            <a:r>
              <a:rPr lang="en-GB" dirty="0" smtClean="0"/>
              <a:t> entries in palette coding are not signalled (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existing in current SCC</a:t>
            </a:r>
            <a:r>
              <a:rPr lang="en-GB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When </a:t>
            </a:r>
            <a:r>
              <a:rPr lang="en-US" dirty="0" err="1" smtClean="0"/>
              <a:t>pps_monochrome_flag</a:t>
            </a:r>
            <a:r>
              <a:rPr lang="en-US" dirty="0" smtClean="0"/>
              <a:t> is true, </a:t>
            </a:r>
            <a:r>
              <a:rPr lang="en-CA" b="1" dirty="0" err="1" smtClean="0"/>
              <a:t>residual_adaptive_colour_transform_enabled_flag</a:t>
            </a:r>
            <a:r>
              <a:rPr lang="en-CA" dirty="0" smtClean="0"/>
              <a:t> </a:t>
            </a:r>
            <a:r>
              <a:rPr lang="en-CA" dirty="0" smtClean="0"/>
              <a:t>is </a:t>
            </a:r>
            <a:r>
              <a:rPr lang="en-CA" dirty="0" smtClean="0"/>
              <a:t>not </a:t>
            </a:r>
            <a:r>
              <a:rPr lang="en-CA" dirty="0" smtClean="0"/>
              <a:t>signalled, </a:t>
            </a:r>
            <a:r>
              <a:rPr lang="en-CA" dirty="0" smtClean="0"/>
              <a:t>its</a:t>
            </a:r>
            <a:r>
              <a:rPr lang="en-CA" dirty="0" smtClean="0"/>
              <a:t> value is </a:t>
            </a:r>
            <a:r>
              <a:rPr lang="en-CA" dirty="0" smtClean="0"/>
              <a:t>inferred to be equal to 0 </a:t>
            </a:r>
            <a:r>
              <a:rPr lang="en-GB" dirty="0" smtClean="0"/>
              <a:t>(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proposed in this document</a:t>
            </a:r>
            <a:r>
              <a:rPr lang="en-GB" dirty="0" smtClean="0"/>
              <a:t>)</a:t>
            </a:r>
            <a:endParaRPr lang="en-CA" dirty="0" smtClean="0"/>
          </a:p>
          <a:p>
            <a:pPr lvl="1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05719"/>
            <a:ext cx="8229600" cy="4627895"/>
          </a:xfrm>
        </p:spPr>
        <p:txBody>
          <a:bodyPr/>
          <a:lstStyle/>
          <a:p>
            <a:r>
              <a:rPr lang="en-US" dirty="0" smtClean="0"/>
              <a:t>Syntax changes: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73706" y="2028970"/>
          <a:ext cx="6823880" cy="4079712"/>
        </p:xfrm>
        <a:graphic>
          <a:graphicData uri="http://schemas.openxmlformats.org/drawingml/2006/table">
            <a:tbl>
              <a:tblPr/>
              <a:tblGrid>
                <a:gridCol w="5954074"/>
                <a:gridCol w="869806"/>
              </a:tblGrid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 err="1">
                          <a:latin typeface="Times New Roman"/>
                          <a:ea typeface="Malgun Gothic"/>
                          <a:cs typeface="Times New Roman"/>
                        </a:rPr>
                        <a:t>pps_scc_extension</a:t>
                      </a:r>
                      <a:r>
                        <a:rPr lang="en-CA" sz="10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CA" sz="1000" b="1">
                          <a:latin typeface="Times New Roman"/>
                          <a:ea typeface="Malgun Gothic"/>
                          <a:cs typeface="Times New Roman"/>
                        </a:rPr>
                        <a:t>pps_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curr_pic_ref_enabled_flag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     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pps_monochrome_flag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 !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pps_monochrome_flag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) 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CA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CA" sz="1000" b="1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residual_adaptive_colour_transform_enabled_flag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dirty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dirty="0" smtClean="0">
                          <a:latin typeface="Times"/>
                          <a:ea typeface="Malgun Gothic"/>
                          <a:cs typeface="Times New Roman"/>
                        </a:rPr>
                        <a:t>if</a:t>
                      </a:r>
                      <a:r>
                        <a:rPr lang="en-GB" sz="1000" dirty="0">
                          <a:latin typeface="Times"/>
                          <a:ea typeface="Malgun Gothic"/>
                          <a:cs typeface="Times New Roman"/>
                        </a:rPr>
                        <a:t>( </a:t>
                      </a:r>
                      <a:r>
                        <a:rPr lang="en-GB" sz="1000" dirty="0" err="1">
                          <a:latin typeface="Times"/>
                          <a:ea typeface="Malgun Gothic"/>
                          <a:cs typeface="Times New Roman"/>
                        </a:rPr>
                        <a:t>residual_adaptive_colour_transform_enabled_flag</a:t>
                      </a:r>
                      <a:r>
                        <a:rPr lang="en-GB" sz="1000" dirty="0">
                          <a:latin typeface="Times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pps_slice_act_qp_offsets_present_flag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000" b="1" dirty="0">
                          <a:latin typeface="Times New Roman"/>
                          <a:ea typeface="Malgun Gothic"/>
                          <a:cs typeface="Times New Roman"/>
                        </a:rPr>
                        <a:t>pps_act_y_qp_offset_plus5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000" b="1" dirty="0">
                          <a:latin typeface="Times New Roman"/>
                          <a:ea typeface="Malgun Gothic"/>
                          <a:cs typeface="Times New Roman"/>
                        </a:rPr>
                        <a:t>pps_act_cb_qp_offset_plus5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000" b="1" dirty="0">
                          <a:latin typeface="Times New Roman"/>
                          <a:ea typeface="Malgun Gothic"/>
                          <a:cs typeface="Times New Roman"/>
                        </a:rPr>
                        <a:t>pps_act_cr_qp_offset_plus3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dirty="0" smtClean="0">
                          <a:latin typeface="Times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pps_</a:t>
                      </a:r>
                      <a:r>
                        <a:rPr lang="en-GB" sz="1000" b="1" dirty="0" err="1">
                          <a:latin typeface="Times"/>
                          <a:ea typeface="Malgun Gothic"/>
                          <a:cs typeface="Times New Roman"/>
                        </a:rPr>
                        <a:t>palette_predictor_initializer_present_flag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pps_</a:t>
                      </a: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palette_predictor_initializer_present_flag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strike="sngStrike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 strike="sngStrike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monochrome_palette_flag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"/>
                          <a:ea typeface="Malgun Gothic"/>
                          <a:cs typeface="Times New Roman"/>
                        </a:rPr>
                        <a:t>		luma_bit_depth_entry_minus8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GB" sz="10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!</a:t>
                      </a:r>
                      <a:r>
                        <a:rPr lang="en-GB" sz="1000" strike="sngStrike" baseline="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monochorme_palette_flag</a:t>
                      </a:r>
                      <a:r>
                        <a:rPr lang="en-GB" sz="1000" strike="sngStrike" baseline="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pps_monochrome_flag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)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			chroma_bit_depth_entry_minus8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pps_</a:t>
                      </a: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num_palette_predictor_initializer_minus1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dirty="0" err="1">
                          <a:latin typeface="Times"/>
                          <a:ea typeface="Malgun Gothic"/>
                          <a:cs typeface="Times New Roman"/>
                        </a:rPr>
                        <a:t>numComps</a:t>
                      </a:r>
                      <a:r>
                        <a:rPr lang="en-GB" sz="1000" dirty="0">
                          <a:latin typeface="Times"/>
                          <a:ea typeface="Malgun Gothic"/>
                          <a:cs typeface="Times New Roman"/>
                        </a:rPr>
                        <a:t> = </a:t>
                      </a:r>
                      <a:r>
                        <a:rPr lang="en-GB" sz="10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 strike="sngStrike" baseline="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monochorme_palette_flag</a:t>
                      </a:r>
                      <a:r>
                        <a:rPr lang="en-GB" sz="1000" strike="sngStrike" baseline="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pps_monochrome_flag</a:t>
                      </a:r>
                      <a:r>
                        <a:rPr lang="en-GB" sz="10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 dirty="0" smtClean="0">
                          <a:latin typeface="Times"/>
                          <a:ea typeface="Malgun Gothic"/>
                          <a:cs typeface="Times New Roman"/>
                        </a:rPr>
                        <a:t>? </a:t>
                      </a:r>
                      <a:r>
                        <a:rPr lang="en-GB" sz="1000" dirty="0">
                          <a:latin typeface="Times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en-CA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>
                          <a:latin typeface="Times"/>
                          <a:ea typeface="Malgun Gothic"/>
                          <a:cs typeface="Times New Roman"/>
                        </a:rPr>
                        <a:t>:</a:t>
                      </a:r>
                      <a:r>
                        <a:rPr lang="en-CA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>
                          <a:latin typeface="Times"/>
                          <a:ea typeface="Malgun Gothic"/>
                          <a:cs typeface="Times New Roman"/>
                        </a:rPr>
                        <a:t>3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for( comp = 0; comp &lt; numComps; comp++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for( i = 0; i &lt;=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pps_</a:t>
                      </a: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num_palette_predictor_initializer_minus1; i++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pps_</a:t>
                      </a:r>
                      <a:r>
                        <a:rPr lang="en-GB" sz="1000" b="1" dirty="0" err="1">
                          <a:latin typeface="Times"/>
                          <a:ea typeface="Malgun Gothic"/>
                          <a:cs typeface="Times New Roman"/>
                        </a:rPr>
                        <a:t>palette_predictor_initializers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CA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comp</a:t>
                      </a:r>
                      <a:r>
                        <a:rPr lang="en-CA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en-CA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CA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proposed to </a:t>
            </a:r>
            <a:r>
              <a:rPr lang="en-US" dirty="0" smtClean="0"/>
              <a:t>remove more redundancies </a:t>
            </a:r>
            <a:r>
              <a:rPr lang="en-US" dirty="0" smtClean="0"/>
              <a:t>for monochrome content at PPS.</a:t>
            </a:r>
          </a:p>
          <a:p>
            <a:r>
              <a:rPr lang="en-US" dirty="0" smtClean="0"/>
              <a:t>Recommend to include the proposed change into next SCC spec release.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4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5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MediaTek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6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7_MediaTek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7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8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8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MediaTek-Standard (5)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1.xml><?xml version="1.0" encoding="utf-8"?>
<a:theme xmlns:a="http://schemas.openxmlformats.org/drawingml/2006/main" name="9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2.xml><?xml version="1.0" encoding="utf-8"?>
<a:theme xmlns:a="http://schemas.openxmlformats.org/drawingml/2006/main" name="MediaTek-Confidential_B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3.xml><?xml version="1.0" encoding="utf-8"?>
<a:theme xmlns:a="http://schemas.openxmlformats.org/drawingml/2006/main" name="10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4.xml><?xml version="1.0" encoding="utf-8"?>
<a:theme xmlns:a="http://schemas.openxmlformats.org/drawingml/2006/main" name="9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5.xml><?xml version="1.0" encoding="utf-8"?>
<a:theme xmlns:a="http://schemas.openxmlformats.org/drawingml/2006/main" name="1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41259</TotalTime>
  <Words>168</Words>
  <Application>Microsoft Office PowerPoint</Application>
  <PresentationFormat>On-screen Show (4:3)</PresentationFormat>
  <Paragraphs>62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25</vt:i4>
      </vt:variant>
      <vt:variant>
        <vt:lpstr>Slide Titles</vt:lpstr>
      </vt:variant>
      <vt:variant>
        <vt:i4>5</vt:i4>
      </vt:variant>
    </vt:vector>
  </HeadingPairs>
  <TitlesOfParts>
    <vt:vector size="30" baseType="lpstr">
      <vt:lpstr>MediaTek-Confidential_B_CTO_Dark</vt:lpstr>
      <vt:lpstr>MediaTek</vt:lpstr>
      <vt:lpstr>Custom Design</vt:lpstr>
      <vt:lpstr>1_MediaTek</vt:lpstr>
      <vt:lpstr>1_Custom Design</vt:lpstr>
      <vt:lpstr>2_MediaTek</vt:lpstr>
      <vt:lpstr>2_Custom Design</vt:lpstr>
      <vt:lpstr>3_MediaTek</vt:lpstr>
      <vt:lpstr>3_Custom Design</vt:lpstr>
      <vt:lpstr>4_MediaTek</vt:lpstr>
      <vt:lpstr>4_Custom Design</vt:lpstr>
      <vt:lpstr>5_MediaTek</vt:lpstr>
      <vt:lpstr>5_Custom Design</vt:lpstr>
      <vt:lpstr>6_MediaTek</vt:lpstr>
      <vt:lpstr>6_Custom Design</vt:lpstr>
      <vt:lpstr>7_MediaTek</vt:lpstr>
      <vt:lpstr>7_Custom Design</vt:lpstr>
      <vt:lpstr>8_MediaTek</vt:lpstr>
      <vt:lpstr>8_Custom Design</vt:lpstr>
      <vt:lpstr>MediaTek-Standard (5)</vt:lpstr>
      <vt:lpstr>9_Custom Design</vt:lpstr>
      <vt:lpstr>MediaTek-Confidential_B</vt:lpstr>
      <vt:lpstr>10_Custom Design</vt:lpstr>
      <vt:lpstr>9_MediaTek</vt:lpstr>
      <vt:lpstr>11_Custom Design</vt:lpstr>
      <vt:lpstr>JCTVC-V0067: Comments on Screen Content Coding syntax  </vt:lpstr>
      <vt:lpstr>Introduction</vt:lpstr>
      <vt:lpstr>Proposed Method</vt:lpstr>
      <vt:lpstr>Proposed Method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mtk06504</cp:lastModifiedBy>
  <cp:revision>1247</cp:revision>
  <dcterms:created xsi:type="dcterms:W3CDTF">2014-04-10T07:05:11Z</dcterms:created>
  <dcterms:modified xsi:type="dcterms:W3CDTF">2015-10-09T23:13:12Z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-1752447522</vt:i4>
  </property>
  <property fmtid="{D5CDD505-2E9C-101B-9397-08002B2CF9AE}" pid="3" name="_NewReviewCycle">
    <vt:lpwstr/>
  </property>
  <property fmtid="{D5CDD505-2E9C-101B-9397-08002B2CF9AE}" pid="4" name="_EmailSubject">
    <vt:lpwstr>proposal summary from HQ</vt:lpwstr>
  </property>
  <property fmtid="{D5CDD505-2E9C-101B-9397-08002B2CF9AE}" pid="5" name="_AuthorEmail">
    <vt:lpwstr>xiaozhong.xu@mediatek.com</vt:lpwstr>
  </property>
  <property fmtid="{D5CDD505-2E9C-101B-9397-08002B2CF9AE}" pid="6" name="_AuthorEmailDisplayName">
    <vt:lpwstr>Xiaozhong Xu</vt:lpwstr>
  </property>
  <property fmtid="{D5CDD505-2E9C-101B-9397-08002B2CF9AE}" pid="7" name="_PreviousAdHocReviewCycleID">
    <vt:i4>-652080050</vt:i4>
  </property>
</Properties>
</file>