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2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277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93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7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0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7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39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77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15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8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A4A00-F258-4AD8-9EFC-2E7CAC97981D}" type="datetimeFigureOut">
              <a:rPr lang="en-US" smtClean="0"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C32A8-237E-45FD-8DD0-60E435066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7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/>
              <a:t>On intra block copy merge vector handling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JCTVC-V0049</a:t>
            </a:r>
          </a:p>
          <a:p>
            <a:r>
              <a:rPr lang="en-CA" dirty="0"/>
              <a:t>K. </a:t>
            </a:r>
            <a:r>
              <a:rPr lang="en-CA" dirty="0" smtClean="0"/>
              <a:t>Rapaka, V</a:t>
            </a:r>
            <a:r>
              <a:rPr lang="en-CA" dirty="0"/>
              <a:t>. </a:t>
            </a:r>
            <a:r>
              <a:rPr lang="en-CA" dirty="0" smtClean="0"/>
              <a:t>Seregin, R</a:t>
            </a:r>
            <a:r>
              <a:rPr lang="en-CA" dirty="0"/>
              <a:t>. </a:t>
            </a:r>
            <a:r>
              <a:rPr lang="en-CA" dirty="0" smtClean="0"/>
              <a:t>Joshi, M</a:t>
            </a:r>
            <a:r>
              <a:rPr lang="en-CA" dirty="0"/>
              <a:t>. </a:t>
            </a:r>
            <a:r>
              <a:rPr lang="en-CA" dirty="0" smtClean="0"/>
              <a:t>Karczewicz (Qualcomm)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151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In the current WD, the accuracy of </a:t>
            </a:r>
            <a:r>
              <a:rPr lang="en-CA" dirty="0" smtClean="0"/>
              <a:t>intra block copy luma motion </a:t>
            </a:r>
            <a:r>
              <a:rPr lang="en-CA" dirty="0"/>
              <a:t>vectors is restricted to integer-</a:t>
            </a:r>
            <a:r>
              <a:rPr lang="en-CA" dirty="0" err="1"/>
              <a:t>pel</a:t>
            </a:r>
            <a:r>
              <a:rPr lang="en-CA" dirty="0" smtClean="0"/>
              <a:t>.</a:t>
            </a:r>
          </a:p>
          <a:p>
            <a:r>
              <a:rPr lang="en-CA" dirty="0"/>
              <a:t>However, it is possible based on the current WD to have merge candidates in the final list that have fractional-</a:t>
            </a:r>
            <a:r>
              <a:rPr lang="en-CA" dirty="0" err="1"/>
              <a:t>pel</a:t>
            </a:r>
            <a:r>
              <a:rPr lang="en-CA" dirty="0"/>
              <a:t> accuracy (for example temporal merge </a:t>
            </a:r>
            <a:r>
              <a:rPr lang="en-CA" dirty="0" smtClean="0"/>
              <a:t>candidate when </a:t>
            </a:r>
            <a:r>
              <a:rPr lang="en-CA" dirty="0" err="1" smtClean="0"/>
              <a:t>colIDX</a:t>
            </a:r>
            <a:r>
              <a:rPr lang="en-CA" dirty="0" smtClean="0"/>
              <a:t> points to current picture). </a:t>
            </a:r>
          </a:p>
          <a:p>
            <a:r>
              <a:rPr lang="en-CA" dirty="0" smtClean="0"/>
              <a:t>The contribution proposes methods to </a:t>
            </a:r>
            <a:r>
              <a:rPr lang="en-CA" dirty="0"/>
              <a:t>handle these merge vectors</a:t>
            </a:r>
            <a:r>
              <a:rPr lang="en-C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304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: Solution #1 – Align with AMVR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Round </a:t>
            </a:r>
            <a:r>
              <a:rPr lang="en-US" sz="2400" dirty="0"/>
              <a:t>the merge vectors when the merge candidate corresponds to intra block copy mode (</a:t>
            </a:r>
            <a:r>
              <a:rPr lang="en-US" sz="2400" dirty="0" err="1"/>
              <a:t>i.e</a:t>
            </a:r>
            <a:r>
              <a:rPr lang="en-US" sz="2400" dirty="0"/>
              <a:t> reference picture is the current picture) in the similar way as </a:t>
            </a:r>
            <a:r>
              <a:rPr lang="en-US" sz="2400" dirty="0" smtClean="0"/>
              <a:t>done </a:t>
            </a:r>
            <a:r>
              <a:rPr lang="en-US" sz="2400" dirty="0"/>
              <a:t>when </a:t>
            </a:r>
            <a:r>
              <a:rPr lang="en-US" sz="2400" dirty="0" err="1"/>
              <a:t>use_integer_mv</a:t>
            </a:r>
            <a:r>
              <a:rPr lang="en-US" sz="2400" dirty="0"/>
              <a:t> is equal to 1. </a:t>
            </a:r>
            <a:endParaRPr lang="en-US" sz="2400" dirty="0" smtClean="0"/>
          </a:p>
          <a:p>
            <a:endParaRPr lang="en-US" sz="1800" b="1" dirty="0" smtClean="0"/>
          </a:p>
          <a:p>
            <a:r>
              <a:rPr lang="en-US" sz="1800" b="1" dirty="0" smtClean="0"/>
              <a:t>8.5.3.2.2 </a:t>
            </a:r>
            <a:r>
              <a:rPr lang="en-US" sz="1800" b="1" dirty="0"/>
              <a:t>: Derivation process for luma motion vectors for merge </a:t>
            </a:r>
            <a:r>
              <a:rPr lang="en-US" sz="1800" b="1" dirty="0" smtClean="0"/>
              <a:t>mode</a:t>
            </a:r>
          </a:p>
          <a:p>
            <a:pPr marL="0" indent="0">
              <a:buNone/>
            </a:pPr>
            <a:r>
              <a:rPr lang="en-US" sz="2400" dirty="0" smtClean="0"/>
              <a:t>…..</a:t>
            </a:r>
          </a:p>
          <a:p>
            <a:r>
              <a:rPr lang="en-US" sz="1800" i="1" dirty="0" smtClean="0"/>
              <a:t>When </a:t>
            </a:r>
            <a:r>
              <a:rPr lang="en-US" sz="1800" i="1" dirty="0" err="1" smtClean="0"/>
              <a:t>use_integer_mv_flag</a:t>
            </a:r>
            <a:r>
              <a:rPr lang="en-US" sz="1800" i="1" dirty="0" smtClean="0"/>
              <a:t> is equal to 0 </a:t>
            </a:r>
            <a:r>
              <a:rPr lang="en-US" sz="1800" i="1" dirty="0" smtClean="0">
                <a:solidFill>
                  <a:srgbClr val="00B050"/>
                </a:solidFill>
              </a:rPr>
              <a:t>and the reference picture is not the current picture</a:t>
            </a:r>
          </a:p>
          <a:p>
            <a:pPr lvl="1" hangingPunct="0"/>
            <a:r>
              <a:rPr lang="en-GB" sz="1600" i="1" dirty="0" err="1" smtClean="0"/>
              <a:t>mvLX</a:t>
            </a:r>
            <a:r>
              <a:rPr lang="en-GB" sz="1600" i="1" dirty="0"/>
              <a:t>[ 0 ] = </a:t>
            </a:r>
            <a:r>
              <a:rPr lang="en-GB" sz="1600" i="1" dirty="0" err="1"/>
              <a:t>mvLXN</a:t>
            </a:r>
            <a:r>
              <a:rPr lang="en-GB" sz="1600" i="1" dirty="0"/>
              <a:t>[ 0 ]		(8‑124)</a:t>
            </a:r>
            <a:endParaRPr lang="en-US" sz="1600" i="1" dirty="0"/>
          </a:p>
          <a:p>
            <a:pPr lvl="1" hangingPunct="0"/>
            <a:r>
              <a:rPr lang="en-GB" sz="1600" i="1" dirty="0" err="1"/>
              <a:t>mvLX</a:t>
            </a:r>
            <a:r>
              <a:rPr lang="en-GB" sz="1600" i="1" dirty="0"/>
              <a:t>[ 1 ] = </a:t>
            </a:r>
            <a:r>
              <a:rPr lang="en-GB" sz="1600" i="1" dirty="0" err="1"/>
              <a:t>mvLXN</a:t>
            </a:r>
            <a:r>
              <a:rPr lang="en-GB" sz="1600" i="1" dirty="0"/>
              <a:t>[ 1 ]		(</a:t>
            </a:r>
            <a:r>
              <a:rPr lang="en-GB" sz="1600" i="1" dirty="0" smtClean="0"/>
              <a:t>8‑125)</a:t>
            </a:r>
          </a:p>
          <a:p>
            <a:pPr hangingPunct="0"/>
            <a:r>
              <a:rPr lang="en-US" sz="1800" i="1" dirty="0" smtClean="0"/>
              <a:t>Otherwise </a:t>
            </a:r>
            <a:r>
              <a:rPr lang="en-US" sz="1800" i="1" dirty="0"/>
              <a:t>( </a:t>
            </a:r>
            <a:r>
              <a:rPr lang="en-US" sz="1800" i="1" dirty="0" err="1"/>
              <a:t>use_integer_mv_flag</a:t>
            </a:r>
            <a:r>
              <a:rPr lang="en-US" sz="1800" i="1" dirty="0"/>
              <a:t> is equal to 1 </a:t>
            </a:r>
            <a:r>
              <a:rPr lang="en-US" sz="1800" i="1" dirty="0">
                <a:solidFill>
                  <a:srgbClr val="00B050"/>
                </a:solidFill>
              </a:rPr>
              <a:t>or the reference picture is the current picture </a:t>
            </a:r>
            <a:r>
              <a:rPr lang="en-US" sz="1800" i="1" dirty="0" smtClean="0"/>
              <a:t>)</a:t>
            </a:r>
          </a:p>
          <a:p>
            <a:pPr lvl="1" hangingPunct="0"/>
            <a:r>
              <a:rPr lang="en-GB" sz="1600" i="1" dirty="0" err="1" smtClean="0"/>
              <a:t>mvLX</a:t>
            </a:r>
            <a:r>
              <a:rPr lang="en-GB" sz="1600" i="1" dirty="0"/>
              <a:t>[ 0 ] = ( </a:t>
            </a:r>
            <a:r>
              <a:rPr lang="en-GB" sz="1600" i="1" dirty="0" err="1"/>
              <a:t>mvLXN</a:t>
            </a:r>
            <a:r>
              <a:rPr lang="en-GB" sz="1600" i="1" dirty="0"/>
              <a:t>[ 0 ]  &gt;&gt;  2 )  &lt;&lt;  2	(8‑126</a:t>
            </a:r>
            <a:r>
              <a:rPr lang="en-GB" sz="1600" i="1" dirty="0" smtClean="0"/>
              <a:t>)</a:t>
            </a:r>
          </a:p>
          <a:p>
            <a:pPr lvl="1" hangingPunct="0"/>
            <a:r>
              <a:rPr lang="en-US" sz="1600" i="1" dirty="0" err="1" smtClean="0"/>
              <a:t>mvLX</a:t>
            </a:r>
            <a:r>
              <a:rPr lang="en-US" sz="1600" i="1" dirty="0"/>
              <a:t>[ 1 ] = ( </a:t>
            </a:r>
            <a:r>
              <a:rPr lang="en-US" sz="1600" i="1" dirty="0" err="1"/>
              <a:t>mvLXN</a:t>
            </a:r>
            <a:r>
              <a:rPr lang="en-US" sz="1600" i="1" dirty="0"/>
              <a:t>[ 1 ]  &gt;&gt;  2 )  &lt;&lt;  2	(8‑126)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139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: Solution #2 – Encoder restriction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 hangingPunct="0"/>
            <a:r>
              <a:rPr lang="en-US" dirty="0" smtClean="0"/>
              <a:t>It is </a:t>
            </a:r>
            <a:r>
              <a:rPr lang="en-US" dirty="0"/>
              <a:t>proposed to add an encoder restriction to not include the fractional-</a:t>
            </a:r>
            <a:r>
              <a:rPr lang="en-US" dirty="0" err="1"/>
              <a:t>pel</a:t>
            </a:r>
            <a:r>
              <a:rPr lang="en-US" dirty="0"/>
              <a:t> accuracy merge vectors in the final list when the merge candidate corresponds to intra block copy mode (</a:t>
            </a:r>
            <a:r>
              <a:rPr lang="en-US" dirty="0" err="1"/>
              <a:t>i.e</a:t>
            </a:r>
            <a:r>
              <a:rPr lang="en-US" dirty="0"/>
              <a:t> reference picture is the current picture). </a:t>
            </a:r>
            <a:endParaRPr lang="en-US" dirty="0" smtClean="0"/>
          </a:p>
          <a:p>
            <a:pPr fontAlgn="auto" hangingPunct="0"/>
            <a:endParaRPr lang="en-US" dirty="0"/>
          </a:p>
          <a:p>
            <a:pPr algn="just" hangingPunct="0"/>
            <a:r>
              <a:rPr lang="en-US" dirty="0" smtClean="0"/>
              <a:t>No performance change is observed for both of the proposed methods under CTC </a:t>
            </a:r>
          </a:p>
          <a:p>
            <a:pPr lvl="1" algn="just" hangingPunct="0"/>
            <a:r>
              <a:rPr lang="en-CA" dirty="0" smtClean="0"/>
              <a:t>since the current picture is not added into the reference picture list having reference index equal to zero and TMVP enabled</a:t>
            </a:r>
          </a:p>
          <a:p>
            <a:pPr fontAlgn="auto" hangingPunct="0"/>
            <a:endParaRPr lang="en-US" dirty="0" smtClean="0"/>
          </a:p>
          <a:p>
            <a:pPr fontAlgn="auto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667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246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 intra block copy merge vector handling</vt:lpstr>
      <vt:lpstr>Introduction</vt:lpstr>
      <vt:lpstr>Proposal : Solution #1 – Align with AMVR</vt:lpstr>
      <vt:lpstr>Proposal : Solution #2 – Encoder restriction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intra block copy merge vector handling</dc:title>
  <dc:creator>Rapaka, Krishna</dc:creator>
  <cp:lastModifiedBy>Rapaka, Krishna</cp:lastModifiedBy>
  <cp:revision>5</cp:revision>
  <dcterms:created xsi:type="dcterms:W3CDTF">2015-10-15T04:28:43Z</dcterms:created>
  <dcterms:modified xsi:type="dcterms:W3CDTF">2015-10-15T04:42:55Z</dcterms:modified>
</cp:coreProperties>
</file>