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86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ACF5-4A34-45B9-876C-6F350A6A4B2D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7933B-FA42-48F3-809D-8BD58626C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202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ACF5-4A34-45B9-876C-6F350A6A4B2D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7933B-FA42-48F3-809D-8BD58626C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122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ACF5-4A34-45B9-876C-6F350A6A4B2D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7933B-FA42-48F3-809D-8BD58626C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481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ACF5-4A34-45B9-876C-6F350A6A4B2D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7933B-FA42-48F3-809D-8BD58626C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785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ACF5-4A34-45B9-876C-6F350A6A4B2D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7933B-FA42-48F3-809D-8BD58626C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083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ACF5-4A34-45B9-876C-6F350A6A4B2D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7933B-FA42-48F3-809D-8BD58626C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51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ACF5-4A34-45B9-876C-6F350A6A4B2D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7933B-FA42-48F3-809D-8BD58626C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80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ACF5-4A34-45B9-876C-6F350A6A4B2D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7933B-FA42-48F3-809D-8BD58626C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355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ACF5-4A34-45B9-876C-6F350A6A4B2D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7933B-FA42-48F3-809D-8BD58626C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157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ACF5-4A34-45B9-876C-6F350A6A4B2D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7933B-FA42-48F3-809D-8BD58626C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14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ACF5-4A34-45B9-876C-6F350A6A4B2D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7933B-FA42-48F3-809D-8BD58626C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650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CACF5-4A34-45B9-876C-6F350A6A4B2D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7933B-FA42-48F3-809D-8BD58626C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230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On bi-prediction restriction when intra block copy is enabled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JCTVC-V0048</a:t>
            </a:r>
          </a:p>
          <a:p>
            <a:r>
              <a:rPr lang="en-CA" dirty="0" smtClean="0"/>
              <a:t>K</a:t>
            </a:r>
            <a:r>
              <a:rPr lang="en-CA" dirty="0"/>
              <a:t>. </a:t>
            </a:r>
            <a:r>
              <a:rPr lang="en-CA" dirty="0" smtClean="0"/>
              <a:t>Rapaka, V</a:t>
            </a:r>
            <a:r>
              <a:rPr lang="en-CA" dirty="0"/>
              <a:t>. </a:t>
            </a:r>
            <a:r>
              <a:rPr lang="en-CA" dirty="0" smtClean="0"/>
              <a:t>Seregin, R</a:t>
            </a:r>
            <a:r>
              <a:rPr lang="en-CA" dirty="0"/>
              <a:t>. </a:t>
            </a:r>
            <a:r>
              <a:rPr lang="en-CA" dirty="0" smtClean="0"/>
              <a:t>Joshi, M</a:t>
            </a:r>
            <a:r>
              <a:rPr lang="en-CA" dirty="0"/>
              <a:t>. </a:t>
            </a:r>
            <a:r>
              <a:rPr lang="en-CA" dirty="0" smtClean="0"/>
              <a:t>Karczewicz (Qualcomm)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34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current WD, an </a:t>
            </a:r>
            <a:r>
              <a:rPr lang="en-CA" dirty="0" smtClean="0"/>
              <a:t>8x8 </a:t>
            </a:r>
            <a:r>
              <a:rPr lang="en-CA" dirty="0"/>
              <a:t>bi-prediction restriction </a:t>
            </a:r>
            <a:r>
              <a:rPr lang="en-CA" dirty="0" smtClean="0"/>
              <a:t>is applied </a:t>
            </a:r>
          </a:p>
          <a:p>
            <a:pPr lvl="1"/>
            <a:r>
              <a:rPr lang="en-CA" dirty="0" smtClean="0"/>
              <a:t>when </a:t>
            </a:r>
            <a:r>
              <a:rPr lang="en-CA" dirty="0"/>
              <a:t>IBC is enabled (</a:t>
            </a:r>
            <a:r>
              <a:rPr lang="en-CA" dirty="0" err="1"/>
              <a:t>i.e</a:t>
            </a:r>
            <a:r>
              <a:rPr lang="en-CA" dirty="0"/>
              <a:t> </a:t>
            </a:r>
            <a:r>
              <a:rPr lang="en-CA" dirty="0" err="1"/>
              <a:t>curr_pic_as_ref_enabled_flag</a:t>
            </a:r>
            <a:r>
              <a:rPr lang="en-CA" dirty="0"/>
              <a:t> is equal to 1) </a:t>
            </a:r>
            <a:r>
              <a:rPr lang="en-CA" dirty="0" smtClean="0"/>
              <a:t>or</a:t>
            </a:r>
          </a:p>
          <a:p>
            <a:pPr lvl="1"/>
            <a:r>
              <a:rPr lang="en-CA" dirty="0" smtClean="0"/>
              <a:t>adaptive </a:t>
            </a:r>
            <a:r>
              <a:rPr lang="en-CA" dirty="0"/>
              <a:t>motion vector resolution is enabled (</a:t>
            </a:r>
            <a:r>
              <a:rPr lang="en-CA" dirty="0" err="1"/>
              <a:t>i.e</a:t>
            </a:r>
            <a:r>
              <a:rPr lang="en-CA" dirty="0"/>
              <a:t> </a:t>
            </a:r>
            <a:r>
              <a:rPr lang="en-CA" dirty="0" err="1"/>
              <a:t>use_integer_mv</a:t>
            </a:r>
            <a:r>
              <a:rPr lang="en-CA" dirty="0"/>
              <a:t> equal to 1</a:t>
            </a:r>
            <a:r>
              <a:rPr lang="en-CA" dirty="0" smtClean="0"/>
              <a:t>)</a:t>
            </a:r>
          </a:p>
          <a:p>
            <a:r>
              <a:rPr lang="en-CA" dirty="0" smtClean="0"/>
              <a:t>This restriction reduces worst-case memory accesses by 7-9% when IBC is used.</a:t>
            </a:r>
          </a:p>
          <a:p>
            <a:r>
              <a:rPr lang="en-CA" dirty="0" smtClean="0"/>
              <a:t>This proposal, proposes </a:t>
            </a:r>
            <a:r>
              <a:rPr lang="en-CA" dirty="0"/>
              <a:t>to relax </a:t>
            </a:r>
            <a:r>
              <a:rPr lang="en-CA" dirty="0" smtClean="0"/>
              <a:t>existing </a:t>
            </a:r>
            <a:r>
              <a:rPr lang="en-CA" dirty="0"/>
              <a:t>8x8 bi-prediction restriction </a:t>
            </a:r>
            <a:r>
              <a:rPr lang="en-CA" dirty="0" smtClean="0"/>
              <a:t>based on the characteristic of the motion vector.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95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en-CA" dirty="0"/>
              <a:t>In this contribution, it is proposed to improve the current bi-prediction restriction for intra block copy as </a:t>
            </a:r>
            <a:r>
              <a:rPr lang="en-CA" dirty="0" smtClean="0"/>
              <a:t>follows:</a:t>
            </a:r>
            <a:endParaRPr lang="en-US" dirty="0"/>
          </a:p>
          <a:p>
            <a:pPr lvl="1" hangingPunct="0"/>
            <a:r>
              <a:rPr lang="en-CA" dirty="0"/>
              <a:t>The 8x8 bi-prediction is restricted when all of the following conditions are true:</a:t>
            </a:r>
            <a:endParaRPr lang="en-US" dirty="0"/>
          </a:p>
          <a:p>
            <a:pPr lvl="2"/>
            <a:r>
              <a:rPr lang="en-CA" dirty="0"/>
              <a:t>IBC is enabled for the current block based on slice, picture or sequence level IBC control</a:t>
            </a:r>
            <a:endParaRPr lang="en-US" dirty="0"/>
          </a:p>
          <a:p>
            <a:pPr lvl="2"/>
            <a:r>
              <a:rPr lang="en-CA" dirty="0" err="1"/>
              <a:t>use_integer_mv</a:t>
            </a:r>
            <a:r>
              <a:rPr lang="en-CA" dirty="0"/>
              <a:t> is equal to zero for the current slice</a:t>
            </a:r>
            <a:endParaRPr lang="en-US" dirty="0"/>
          </a:p>
          <a:p>
            <a:pPr lvl="2"/>
            <a:r>
              <a:rPr lang="en-CA" dirty="0" smtClean="0"/>
              <a:t>Both MVs </a:t>
            </a:r>
            <a:r>
              <a:rPr lang="en-CA" dirty="0"/>
              <a:t>of an 8x8 bi-predicted block are </a:t>
            </a:r>
            <a:endParaRPr lang="en-US" dirty="0"/>
          </a:p>
          <a:p>
            <a:pPr lvl="3"/>
            <a:r>
              <a:rPr lang="en-CA" dirty="0"/>
              <a:t>not integer-</a:t>
            </a:r>
            <a:r>
              <a:rPr lang="en-CA" dirty="0" err="1"/>
              <a:t>pel</a:t>
            </a:r>
            <a:r>
              <a:rPr lang="en-CA" dirty="0"/>
              <a:t> (fractional-</a:t>
            </a:r>
            <a:r>
              <a:rPr lang="en-CA" dirty="0" err="1"/>
              <a:t>pel</a:t>
            </a:r>
            <a:r>
              <a:rPr lang="en-CA" dirty="0"/>
              <a:t> accuracy)</a:t>
            </a:r>
            <a:endParaRPr lang="en-US" dirty="0"/>
          </a:p>
          <a:p>
            <a:pPr lvl="3"/>
            <a:r>
              <a:rPr lang="en-CA" dirty="0"/>
              <a:t>not equal</a:t>
            </a:r>
            <a:endParaRPr lang="en-US" dirty="0"/>
          </a:p>
          <a:p>
            <a:pPr lvl="3"/>
            <a:r>
              <a:rPr lang="en-CA" dirty="0"/>
              <a:t>not from the same reference picture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23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 – 444 CTC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4139691"/>
              </p:ext>
            </p:extLst>
          </p:nvPr>
        </p:nvGraphicFramePr>
        <p:xfrm>
          <a:off x="750276" y="2164214"/>
          <a:ext cx="4572000" cy="4307205"/>
        </p:xfrm>
        <a:graphic>
          <a:graphicData uri="http://schemas.openxmlformats.org/drawingml/2006/table">
            <a:tbl>
              <a:tblPr firstRow="1" firstCol="1" bandRow="1"/>
              <a:tblGrid>
                <a:gridCol w="2552700"/>
                <a:gridCol w="673100"/>
                <a:gridCol w="673100"/>
                <a:gridCol w="673100"/>
              </a:tblGrid>
              <a:tr h="152400"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Random Access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G/Y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B/U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R/V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text &amp; graphics with motion, 1080p &amp;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mixed content, 1440p &amp;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Animation,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-0.5%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-0.6%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-0.6%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camera captured,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text &amp; graphics with motion, 1080p &amp;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mixed content, 1440p &amp;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Animation,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-0.4%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camera captured,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Enc Time[%]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Dec Time[%]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Low delay B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G/Y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B/U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R/V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text &amp; graphics with motion, 1080p &amp;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mixed content, 1440p &amp;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-0.6%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-0.5%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-0.5%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Animation,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-0.6%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-0.7%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-0.7%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camera captured,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text &amp; graphics with motion, 1080p &amp;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mixed content, 1440p &amp;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-0.4%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-0.6%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Animation,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-0.4%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-0.5%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-0.4%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camera captured,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Enc Time[%]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Dec Time[%]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100%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840523" y="1609740"/>
            <a:ext cx="2850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444 Lossy Full frame IBC CTC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232694"/>
              </p:ext>
            </p:extLst>
          </p:nvPr>
        </p:nvGraphicFramePr>
        <p:xfrm>
          <a:off x="6053504" y="2060020"/>
          <a:ext cx="5071697" cy="4387667"/>
        </p:xfrm>
        <a:graphic>
          <a:graphicData uri="http://schemas.openxmlformats.org/drawingml/2006/table">
            <a:tbl>
              <a:tblPr firstRow="1" firstCol="1" bandRow="1"/>
              <a:tblGrid>
                <a:gridCol w="2850209"/>
                <a:gridCol w="740496"/>
                <a:gridCol w="740496"/>
                <a:gridCol w="740496"/>
              </a:tblGrid>
              <a:tr h="175069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Random Access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5069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G/Y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B/U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R/V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6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text &amp; graphics with motion, 1080p &amp;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506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mixed content, 1440p &amp;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06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Animation,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-0.5%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-0.6%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-0.6%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06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camera captured,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06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text &amp; graphics with motion, 1080p &amp;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06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mixed content, 1440p &amp;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06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Animation,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-0.4%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06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camera captured,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6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Enc Time[%]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83%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506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Dec Time[%]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84%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5069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69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Low delay B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5069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G/Y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B/U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R/V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6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text &amp; graphics with motion, 1080p &amp;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506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mixed content, 1440p &amp;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-0.6%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-0.5%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-0.4%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06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Animation,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-0.6%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-0.8%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-0.8%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06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camera captured,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06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text &amp; graphics with motion, 1080p &amp;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06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mixed content, 1440p &amp;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-0.4%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06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Animation,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-0.4%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-0.4%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06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camera captured,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6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Enc Time[%]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95%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601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Dec Time[%]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92%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737232" y="1506022"/>
            <a:ext cx="3007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444 Lossy local search IBC CTC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62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 – 420 CTC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6981625"/>
              </p:ext>
            </p:extLst>
          </p:nvPr>
        </p:nvGraphicFramePr>
        <p:xfrm>
          <a:off x="3622431" y="2525358"/>
          <a:ext cx="4572000" cy="2529840"/>
        </p:xfrm>
        <a:graphic>
          <a:graphicData uri="http://schemas.openxmlformats.org/drawingml/2006/table">
            <a:tbl>
              <a:tblPr firstRow="1" firstCol="1" bandRow="1"/>
              <a:tblGrid>
                <a:gridCol w="2552700"/>
                <a:gridCol w="673100"/>
                <a:gridCol w="673100"/>
                <a:gridCol w="673100"/>
              </a:tblGrid>
              <a:tr h="15240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Random Access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G/Y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B/U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R/V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text &amp; graphics with motion, 1080p &amp;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mixed content, 1440p &amp;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Animation,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-0.4%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Enc Time[%]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Dec Time[%]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Low delay B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G/Y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B/U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R/V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text &amp; graphics with motion, 1080p &amp;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mixed content, 1440p &amp;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Animation,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Enc Time[%]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Dec Time[%]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103%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337538" y="1969477"/>
            <a:ext cx="2815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420 Lossy full frame IBC CTC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70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CA" dirty="0"/>
              <a:t>On SW and WD mismatch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8154"/>
            <a:ext cx="10515600" cy="4828809"/>
          </a:xfrm>
        </p:spPr>
        <p:txBody>
          <a:bodyPr>
            <a:normAutofit fontScale="92500" lnSpcReduction="10000"/>
          </a:bodyPr>
          <a:lstStyle/>
          <a:p>
            <a:pPr hangingPunct="0"/>
            <a:r>
              <a:rPr lang="en-CA" dirty="0" smtClean="0"/>
              <a:t>A </a:t>
            </a:r>
            <a:r>
              <a:rPr lang="en-CA" dirty="0"/>
              <a:t>mismatch between WD and the software is reported related to adoption of JCTVC-U0078 that was discovered during an offline discussion in the 22</a:t>
            </a:r>
            <a:r>
              <a:rPr lang="en-CA" baseline="30000" dirty="0"/>
              <a:t>nd</a:t>
            </a:r>
            <a:r>
              <a:rPr lang="en-CA" dirty="0"/>
              <a:t> JCTVC meeting in Geneva. </a:t>
            </a:r>
            <a:endParaRPr lang="en-CA" dirty="0" smtClean="0"/>
          </a:p>
          <a:p>
            <a:pPr hangingPunct="0"/>
            <a:r>
              <a:rPr lang="en-CA" dirty="0" smtClean="0"/>
              <a:t>The </a:t>
            </a:r>
            <a:r>
              <a:rPr lang="en-CA" dirty="0"/>
              <a:t>SCM 5.2 (as well as CE software) performs 8x8 bi-to-</a:t>
            </a:r>
            <a:r>
              <a:rPr lang="en-CA" dirty="0" err="1"/>
              <a:t>uni</a:t>
            </a:r>
            <a:r>
              <a:rPr lang="en-CA" dirty="0"/>
              <a:t> conversion of the final candidate list when 8x8 bi-prediction restriction is applied. This is in similar lines to HEVC v1 which also converts bi-to-</a:t>
            </a:r>
            <a:r>
              <a:rPr lang="en-CA" dirty="0" err="1"/>
              <a:t>uni</a:t>
            </a:r>
            <a:r>
              <a:rPr lang="en-CA" dirty="0"/>
              <a:t> for 8x4 bi-prediction merge candidates. </a:t>
            </a:r>
            <a:endParaRPr lang="en-CA" dirty="0" smtClean="0"/>
          </a:p>
          <a:p>
            <a:pPr hangingPunct="0"/>
            <a:r>
              <a:rPr lang="en-CA" dirty="0" smtClean="0"/>
              <a:t>The </a:t>
            </a:r>
            <a:r>
              <a:rPr lang="en-CA" dirty="0"/>
              <a:t>WD text specification, however, does not apply bi-to-</a:t>
            </a:r>
            <a:r>
              <a:rPr lang="en-CA" dirty="0" err="1"/>
              <a:t>uni</a:t>
            </a:r>
            <a:r>
              <a:rPr lang="en-CA" dirty="0"/>
              <a:t> conversion of merge candidates resulting in mismatch with SCM 5.2.</a:t>
            </a:r>
            <a:endParaRPr lang="en-US" dirty="0"/>
          </a:p>
          <a:p>
            <a:pPr hangingPunct="0"/>
            <a:r>
              <a:rPr lang="en-CA" dirty="0"/>
              <a:t>We would like to bring this issue to the attention of experts to decide which way to proceed </a:t>
            </a:r>
            <a:endParaRPr lang="en-US" dirty="0"/>
          </a:p>
          <a:p>
            <a:pPr lvl="1" hangingPunct="0"/>
            <a:r>
              <a:rPr lang="en-CA" dirty="0"/>
              <a:t>Align WD with software :- Bi-to-</a:t>
            </a:r>
            <a:r>
              <a:rPr lang="en-CA" dirty="0" err="1"/>
              <a:t>Uni</a:t>
            </a:r>
            <a:r>
              <a:rPr lang="en-CA" dirty="0"/>
              <a:t> conversion of merge candidates</a:t>
            </a:r>
            <a:endParaRPr lang="en-US" dirty="0"/>
          </a:p>
          <a:p>
            <a:pPr lvl="1" hangingPunct="0"/>
            <a:r>
              <a:rPr lang="en-CA" dirty="0"/>
              <a:t>Align Software with WD: - No conversion and disallow usage of the merge candidate.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02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CA" dirty="0"/>
              <a:t>It is reported that the proposed approach provides objective bit rate reductions of 0.5 % and 0.3% for Random access 720p Animation RGB and YUV categories, respectively over SCM-5.0 anchor. It is reported that the proposed approach provides objective bit rate reductions of 0.6 % and 0.4% for Low delay B 720p Animation RGB and YUV categories, respectively over SCM-5.2 anchor</a:t>
            </a:r>
            <a:r>
              <a:rPr lang="en-CA" dirty="0" smtClean="0"/>
              <a:t>.</a:t>
            </a:r>
          </a:p>
          <a:p>
            <a:pPr hangingPunct="0"/>
            <a:r>
              <a:rPr lang="en-US" dirty="0" smtClean="0"/>
              <a:t>The worst case memory accesses of the proposed method based on JCTVC-U0175 are not increased over the current WD.</a:t>
            </a:r>
          </a:p>
          <a:p>
            <a:r>
              <a:rPr lang="en-US" dirty="0" smtClean="0"/>
              <a:t>We would like to Thank MediaTek for cross-checking the proposal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68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1173</Words>
  <Application>Microsoft Office PowerPoint</Application>
  <PresentationFormat>Widescreen</PresentationFormat>
  <Paragraphs>234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On bi-prediction restriction when intra block copy is enabled</vt:lpstr>
      <vt:lpstr>Introduction</vt:lpstr>
      <vt:lpstr>Proposal</vt:lpstr>
      <vt:lpstr>Experimental Results – 444 CTC</vt:lpstr>
      <vt:lpstr>Experimental Results – 420 CTC</vt:lpstr>
      <vt:lpstr>On SW and WD mismatch </vt:lpstr>
      <vt:lpstr>Conclusion</vt:lpstr>
    </vt:vector>
  </TitlesOfParts>
  <Company>Qualcomm Incorporated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bi-prediction restriction when intra block copy is enabled</dc:title>
  <dc:creator>Rapaka, Krishna</dc:creator>
  <cp:lastModifiedBy>Rapaka, Krishna</cp:lastModifiedBy>
  <cp:revision>10</cp:revision>
  <dcterms:created xsi:type="dcterms:W3CDTF">2015-10-15T03:49:13Z</dcterms:created>
  <dcterms:modified xsi:type="dcterms:W3CDTF">2015-10-15T16:15:58Z</dcterms:modified>
</cp:coreProperties>
</file>