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3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2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3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3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0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4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0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7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5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1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16BE-7635-4EF8-B4A1-AAE034E0E86B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7C0C-7204-48F7-989F-369F9D53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8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Non-CE1: Joint proposal of JCTVC-U0169 and JCTVC-U0090 Item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JCTVC-U0176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current SCM4.0 and specification, the rice parameter is derived as follows:</a:t>
            </a:r>
          </a:p>
          <a:p>
            <a:pPr lvl="1"/>
            <a:r>
              <a:rPr lang="en-US" dirty="0" smtClean="0"/>
              <a:t>The variables </a:t>
            </a:r>
            <a:r>
              <a:rPr lang="en-US" dirty="0" err="1" smtClean="0"/>
              <a:t>cRiceParam</a:t>
            </a:r>
            <a:r>
              <a:rPr lang="en-US" dirty="0" smtClean="0"/>
              <a:t> is derived as follows:</a:t>
            </a:r>
          </a:p>
          <a:p>
            <a:pPr lvl="2"/>
            <a:r>
              <a:rPr lang="en-US" dirty="0" err="1" smtClean="0"/>
              <a:t>cRiceParam</a:t>
            </a:r>
            <a:r>
              <a:rPr lang="en-US" dirty="0" smtClean="0"/>
              <a:t> = 2 + </a:t>
            </a:r>
            <a:r>
              <a:rPr lang="en-US" dirty="0" err="1" smtClean="0"/>
              <a:t>MaxPaletteIndex</a:t>
            </a:r>
            <a:r>
              <a:rPr lang="en-US" dirty="0" smtClean="0"/>
              <a:t> / 6</a:t>
            </a:r>
          </a:p>
          <a:p>
            <a:r>
              <a:rPr lang="en-US" dirty="0" smtClean="0"/>
              <a:t>To simplify the derivation to avoid division operation at the decoder, the following rice parameter </a:t>
            </a:r>
            <a:r>
              <a:rPr lang="en-US" dirty="0" err="1" smtClean="0"/>
              <a:t>derication</a:t>
            </a:r>
            <a:r>
              <a:rPr lang="en-US" dirty="0" smtClean="0"/>
              <a:t> is proposed:</a:t>
            </a:r>
          </a:p>
          <a:p>
            <a:pPr lvl="1"/>
            <a:r>
              <a:rPr lang="en-US" dirty="0" smtClean="0"/>
              <a:t>	The variables </a:t>
            </a:r>
            <a:r>
              <a:rPr lang="en-US" dirty="0" err="1" smtClean="0"/>
              <a:t>cRiceParam</a:t>
            </a:r>
            <a:r>
              <a:rPr lang="en-US" dirty="0" smtClean="0"/>
              <a:t> is derived as follows:</a:t>
            </a:r>
          </a:p>
          <a:p>
            <a:pPr lvl="2"/>
            <a:r>
              <a:rPr lang="en-US" dirty="0" err="1" smtClean="0"/>
              <a:t>cRiceParam</a:t>
            </a:r>
            <a:r>
              <a:rPr lang="en-US" dirty="0" smtClean="0"/>
              <a:t> = </a:t>
            </a:r>
            <a:r>
              <a:rPr lang="en-US" dirty="0"/>
              <a:t>3 + (</a:t>
            </a:r>
            <a:r>
              <a:rPr lang="en-US" dirty="0" err="1"/>
              <a:t>MaxPaletteIndex</a:t>
            </a:r>
            <a:r>
              <a:rPr lang="en-US" dirty="0"/>
              <a:t> &gt;&gt; 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JCTVC-U0176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36" y="2217296"/>
            <a:ext cx="11473128" cy="233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62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Non-CE1: Joint proposal of JCTVC-U0169 and JCTVC-U0090 Item 3</vt:lpstr>
      <vt:lpstr>PowerPoint Presentation</vt:lpstr>
      <vt:lpstr>JCTVC-U0176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Non-CE1: Joint proposal of JCTVC-U0169 and JCTVC-U0090 Item 3</dc:title>
  <dc:creator>Zou, Feng</dc:creator>
  <cp:lastModifiedBy>Zou, Feng</cp:lastModifiedBy>
  <cp:revision>2</cp:revision>
  <dcterms:created xsi:type="dcterms:W3CDTF">2015-06-23T09:16:24Z</dcterms:created>
  <dcterms:modified xsi:type="dcterms:W3CDTF">2015-06-23T10:42:07Z</dcterms:modified>
</cp:coreProperties>
</file>