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55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Layouts/slideLayout578.xml" ContentType="application/vnd.openxmlformats-officedocument.presentationml.slideLayout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95.xml" ContentType="application/vnd.openxmlformats-officedocument.presentationml.slideLayout+xml"/>
  <Override PartName="/ppt/theme/theme32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81.xml" ContentType="application/vnd.openxmlformats-officedocument.presentationml.slideLayout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597.xml" ContentType="application/vnd.openxmlformats-officedocument.presentationml.slideLayout+xml"/>
  <Override PartName="/ppt/theme/theme4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Masters/slideMaster46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71.xml" ContentType="application/vnd.openxmlformats-officedocument.presentationml.slideLayout+xml"/>
  <Override PartName="/ppt/theme/theme45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Layouts/slideLayout402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7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65.xml" ContentType="application/vnd.openxmlformats-officedocument.presentationml.slideLayout+xml"/>
  <Override PartName="/ppt/theme/theme39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82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519.xml" ContentType="application/vnd.openxmlformats-officedocument.presentationml.slideLayout+xml"/>
  <Override PartName="/ppt/theme/theme42.xml" ContentType="application/vnd.openxmlformats-officedocument.theme+xml"/>
  <Override PartName="/ppt/slideLayouts/slideLayout566.xml" ContentType="application/vnd.openxmlformats-officedocument.presentationml.slideLayout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399.xml" ContentType="application/vnd.openxmlformats-officedocument.presentationml.slideLayout+xml"/>
  <Override PartName="/ppt/theme/theme36.xml" ContentType="application/vnd.openxmlformats-officedocument.theme+xml"/>
  <Override PartName="/ppt/slideMasters/slideMaster40.xml" ContentType="application/vnd.openxmlformats-officedocument.presentationml.slideMaster+xml"/>
  <Override PartName="/ppt/theme/theme14.xml" ContentType="application/vnd.openxmlformats-officedocument.theme+xml"/>
  <Override PartName="/ppt/slideLayouts/slideLayout440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516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349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412.xml" ContentType="application/vnd.openxmlformats-officedocument.presentationml.slideLayout+xml"/>
  <Override PartName="/ppt/theme/theme33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8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60.xml" ContentType="application/vnd.openxmlformats-officedocument.presentationml.slideLayout+xml"/>
  <Override PartName="/ppt/theme/theme3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529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346.xml" ContentType="application/vnd.openxmlformats-officedocument.presentationml.slideLayout+xml"/>
  <Override PartName="/ppt/theme/theme30.xml" ContentType="application/vnd.openxmlformats-officedocument.theme+xml"/>
  <Override PartName="/ppt/slideLayouts/slideLayout393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72.xml" ContentType="application/vnd.openxmlformats-officedocument.presentationml.slideLayout+xml"/>
  <Override PartName="/ppt/theme/theme46.xml" ContentType="application/vnd.openxmlformats-officedocument.theme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414.xml" ContentType="application/vnd.openxmlformats-officedocument.presentationml.slideLayout+xml"/>
  <Override PartName="/ppt/theme/theme35.xml" ContentType="application/vnd.openxmlformats-officedocument.theme+xml"/>
  <Override PartName="/ppt/slideLayouts/slideLayout461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slideLayouts/slideLayout38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84.xml" ContentType="application/vnd.openxmlformats-officedocument.presentationml.slideLayout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Layouts/slideLayout562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Masters/slideMaster44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444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58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567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43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1.xml" ContentType="application/vnd.openxmlformats-officedocument.theme+xml"/>
  <Override PartName="/ppt/slideLayouts/slideLayout400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63.xml" ContentType="application/vnd.openxmlformats-officedocument.presentationml.slideLayout+xml"/>
  <Override PartName="/ppt/theme/theme37.xml" ContentType="application/vnd.openxmlformats-officedocument.theme+xml"/>
  <Override PartName="/docProps/app.xml" ContentType="application/vnd.openxmlformats-officedocument.extended-properties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586.xml" ContentType="application/vnd.openxmlformats-officedocument.presentationml.slideLayout+xml"/>
  <Override PartName="/ppt/slideMasters/slideMaster4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517.xml" ContentType="application/vnd.openxmlformats-officedocument.presentationml.slideLayout+xml"/>
  <Override PartName="/ppt/theme/theme40.xml" ContentType="application/vnd.openxmlformats-officedocument.theme+xml"/>
  <Override PartName="/ppt/slideLayouts/slideLayout564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397.xml" ContentType="application/vnd.openxmlformats-officedocument.presentationml.slideLayout+xml"/>
  <Override PartName="/ppt/theme/theme34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61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slideLayouts/slideLayout407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Masters/slideMaster32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347.xml" ContentType="application/vnd.openxmlformats-officedocument.presentationml.slideLayout+xml"/>
  <Override PartName="/ppt/slideLayouts/slideLayout394.xml" ContentType="application/vnd.openxmlformats-officedocument.presentationml.slideLayout+xml"/>
  <Override PartName="/ppt/theme/theme31.xml" ContentType="application/vnd.openxmlformats-officedocument.theme+xml"/>
  <Override PartName="/ppt/slideLayouts/slideLayout41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511.xml" ContentType="application/vnd.openxmlformats-officedocument.presentationml.slideLayout+xml"/>
  <Override PartName="/ppt/theme/theme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96.xml" ContentType="application/vnd.openxmlformats-officedocument.presentationml.slideLayout+xml"/>
  <Override PartName="/docProps/custom.xml" ContentType="application/vnd.openxmlformats-officedocument.custom-properties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slideLayouts/slideLayout388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574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58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Masters/slideMaster45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ppt/slideLayouts/slideLayout300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237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568.xml" ContentType="application/vnd.openxmlformats-officedocument.presentationml.slideLayout+xml"/>
  <Override PartName="/ppt/theme/theme44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22.xml" ContentType="application/vnd.openxmlformats-officedocument.theme+xml"/>
  <Override PartName="/ppt/slideLayouts/slideLayout338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71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64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38.xml" ContentType="application/vnd.openxmlformats-officedocument.theme+xml"/>
  <Override PartName="/ppt/slideMasters/slideMaster42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442.xml" ContentType="application/vnd.openxmlformats-officedocument.presentationml.slideLayout+xml"/>
  <Override PartName="/ppt/slideLayouts/slideLayout587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357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4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4462" r:id="rId3"/>
    <p:sldMasterId id="2147483695" r:id="rId4"/>
    <p:sldMasterId id="2147483750" r:id="rId5"/>
    <p:sldMasterId id="2147483764" r:id="rId6"/>
    <p:sldMasterId id="2147483777" r:id="rId7"/>
    <p:sldMasterId id="2147484449" r:id="rId8"/>
    <p:sldMasterId id="2147483791" r:id="rId9"/>
    <p:sldMasterId id="2147483860" r:id="rId10"/>
    <p:sldMasterId id="2147483875" r:id="rId11"/>
    <p:sldMasterId id="2147483944" r:id="rId12"/>
    <p:sldMasterId id="2147483959" r:id="rId13"/>
    <p:sldMasterId id="2147483972" r:id="rId14"/>
    <p:sldMasterId id="2147483987" r:id="rId15"/>
    <p:sldMasterId id="2147484000" r:id="rId16"/>
    <p:sldMasterId id="2147484015" r:id="rId17"/>
    <p:sldMasterId id="2147484028" r:id="rId18"/>
    <p:sldMasterId id="2147484434" r:id="rId19"/>
    <p:sldMasterId id="2147484043" r:id="rId20"/>
    <p:sldMasterId id="2147484056" r:id="rId21"/>
    <p:sldMasterId id="2147484071" r:id="rId22"/>
    <p:sldMasterId id="2147484098" r:id="rId23"/>
    <p:sldMasterId id="2147484113" r:id="rId24"/>
    <p:sldMasterId id="2147484126" r:id="rId25"/>
    <p:sldMasterId id="2147484409" r:id="rId26"/>
    <p:sldMasterId id="2147484421" r:id="rId27"/>
    <p:sldMasterId id="2147484141" r:id="rId28"/>
    <p:sldMasterId id="2147484154" r:id="rId29"/>
    <p:sldMasterId id="2147484169" r:id="rId30"/>
    <p:sldMasterId id="2147484182" r:id="rId31"/>
    <p:sldMasterId id="2147484197" r:id="rId32"/>
    <p:sldMasterId id="2147484213" r:id="rId33"/>
    <p:sldMasterId id="2147484228" r:id="rId34"/>
    <p:sldMasterId id="2147484241" r:id="rId35"/>
    <p:sldMasterId id="2147484256" r:id="rId36"/>
    <p:sldMasterId id="2147484269" r:id="rId37"/>
    <p:sldMasterId id="2147484284" r:id="rId38"/>
    <p:sldMasterId id="2147484297" r:id="rId39"/>
    <p:sldMasterId id="2147484312" r:id="rId40"/>
    <p:sldMasterId id="2147484325" r:id="rId41"/>
    <p:sldMasterId id="2147484340" r:id="rId42"/>
    <p:sldMasterId id="2147484353" r:id="rId43"/>
    <p:sldMasterId id="2147484368" r:id="rId44"/>
    <p:sldMasterId id="2147484381" r:id="rId45"/>
    <p:sldMasterId id="2147484396" r:id="rId46"/>
  </p:sldMasterIdLst>
  <p:notesMasterIdLst>
    <p:notesMasterId r:id="rId53"/>
  </p:notesMasterIdLst>
  <p:handoutMasterIdLst>
    <p:handoutMasterId r:id="rId54"/>
  </p:handoutMasterIdLst>
  <p:sldIdLst>
    <p:sldId id="256" r:id="rId47"/>
    <p:sldId id="352" r:id="rId48"/>
    <p:sldId id="351" r:id="rId49"/>
    <p:sldId id="368" r:id="rId50"/>
    <p:sldId id="369" r:id="rId51"/>
    <p:sldId id="356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 snapToGrid="0" snapToObjects="1">
      <p:cViewPr varScale="1">
        <p:scale>
          <a:sx n="73" d="100"/>
          <a:sy n="73" d="100"/>
        </p:scale>
        <p:origin x="-7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" Target="slides/slide1.xml"/><Relationship Id="rId50" Type="http://schemas.openxmlformats.org/officeDocument/2006/relationships/slide" Target="slides/slide4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3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" Target="slides/slide2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9.xml"/></Relationships>
</file>

<file path=ppt/slideLayouts/_rels/slideLayout3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9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9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1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3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5.xml"/></Relationships>
</file>

<file path=ppt/slideLayouts/_rels/slideLayout4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5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5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6.xml"/></Relationships>
</file>

<file path=ppt/slideLayouts/_rels/slideLayout4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6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7.xml"/></Relationships>
</file>

<file path=ppt/slideLayouts/_rels/slideLayout4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7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8.xml"/></Relationships>
</file>

<file path=ppt/slideLayouts/_rels/slideLayout4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8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9.xml"/></Relationships>
</file>

<file path=ppt/slideLayouts/_rels/slideLayout4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9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9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5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0.xml"/></Relationships>
</file>

<file path=ppt/slideLayouts/_rels/slideLayout5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1.xml"/></Relationships>
</file>

<file path=ppt/slideLayouts/_rels/slideLayout5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1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1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2.xml"/></Relationships>
</file>

<file path=ppt/slideLayouts/_rels/slideLayout5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2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3.xml"/></Relationships>
</file>

<file path=ppt/slideLayouts/_rels/slideLayout5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3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3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4.xml"/></Relationships>
</file>

<file path=ppt/slideLayouts/_rels/slideLayout5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4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5.xml"/></Relationships>
</file>

<file path=ppt/slideLayouts/_rels/slideLayout5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5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5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6.xml"/></Relationships>
</file>

<file path=ppt/slideLayouts/_rels/slideLayout5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6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ctvc-content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46839" y="5668489"/>
            <a:ext cx="3035300" cy="365125"/>
          </a:xfr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7278" y="6278670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JCTVC-Ux000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JCTVC-Ux000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794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ctvc-content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 anchor="ctr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566535"/>
            <a:ext cx="8229600" cy="46020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pic>
        <p:nvPicPr>
          <p:cNvPr id="7" name="Picture 6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jctvc-titl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jctvc-titl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19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slideLayout" Target="../slideLayouts/slideLayout18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slideLayout" Target="../slideLayouts/slideLayout208.xml"/><Relationship Id="rId2" Type="http://schemas.openxmlformats.org/officeDocument/2006/relationships/slideLayout" Target="../slideLayouts/slideLayout19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Relationship Id="rId14" Type="http://schemas.openxmlformats.org/officeDocument/2006/relationships/slideLayout" Target="../slideLayouts/slideLayout21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Relationship Id="rId14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0.xml"/><Relationship Id="rId13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229.xml"/><Relationship Id="rId12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27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31.xml"/><Relationship Id="rId14" Type="http://schemas.openxmlformats.org/officeDocument/2006/relationships/slideLayout" Target="../slideLayouts/slideLayout23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4.xml"/><Relationship Id="rId13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48.xml"/><Relationship Id="rId2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237.xml"/><Relationship Id="rId6" Type="http://schemas.openxmlformats.org/officeDocument/2006/relationships/slideLayout" Target="../slideLayouts/slideLayout242.xml"/><Relationship Id="rId11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1.xml"/><Relationship Id="rId10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40.xml"/><Relationship Id="rId9" Type="http://schemas.openxmlformats.org/officeDocument/2006/relationships/slideLayout" Target="../slideLayouts/slideLayout245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7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52.xml"/><Relationship Id="rId7" Type="http://schemas.openxmlformats.org/officeDocument/2006/relationships/slideLayout" Target="../slideLayouts/slideLayout256.xml"/><Relationship Id="rId12" Type="http://schemas.openxmlformats.org/officeDocument/2006/relationships/slideLayout" Target="../slideLayouts/slideLayout261.xml"/><Relationship Id="rId2" Type="http://schemas.openxmlformats.org/officeDocument/2006/relationships/slideLayout" Target="../slideLayouts/slideLayout251.xml"/><Relationship Id="rId1" Type="http://schemas.openxmlformats.org/officeDocument/2006/relationships/slideLayout" Target="../slideLayouts/slideLayout250.xml"/><Relationship Id="rId6" Type="http://schemas.openxmlformats.org/officeDocument/2006/relationships/slideLayout" Target="../slideLayouts/slideLayout255.xml"/><Relationship Id="rId11" Type="http://schemas.openxmlformats.org/officeDocument/2006/relationships/slideLayout" Target="../slideLayouts/slideLayout260.xml"/><Relationship Id="rId5" Type="http://schemas.openxmlformats.org/officeDocument/2006/relationships/slideLayout" Target="../slideLayouts/slideLayout254.xml"/><Relationship Id="rId10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53.xml"/><Relationship Id="rId9" Type="http://schemas.openxmlformats.org/officeDocument/2006/relationships/slideLayout" Target="../slideLayouts/slideLayout258.xml"/><Relationship Id="rId14" Type="http://schemas.openxmlformats.org/officeDocument/2006/relationships/image" Target="../media/image1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9.xml"/><Relationship Id="rId13" Type="http://schemas.openxmlformats.org/officeDocument/2006/relationships/slideLayout" Target="../slideLayouts/slideLayout274.xml"/><Relationship Id="rId3" Type="http://schemas.openxmlformats.org/officeDocument/2006/relationships/slideLayout" Target="../slideLayouts/slideLayout264.xml"/><Relationship Id="rId7" Type="http://schemas.openxmlformats.org/officeDocument/2006/relationships/slideLayout" Target="../slideLayouts/slideLayout268.xml"/><Relationship Id="rId12" Type="http://schemas.openxmlformats.org/officeDocument/2006/relationships/slideLayout" Target="../slideLayouts/slideLayout273.xml"/><Relationship Id="rId2" Type="http://schemas.openxmlformats.org/officeDocument/2006/relationships/slideLayout" Target="../slideLayouts/slideLayout26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62.xml"/><Relationship Id="rId6" Type="http://schemas.openxmlformats.org/officeDocument/2006/relationships/slideLayout" Target="../slideLayouts/slideLayout267.xml"/><Relationship Id="rId11" Type="http://schemas.openxmlformats.org/officeDocument/2006/relationships/slideLayout" Target="../slideLayouts/slideLayout272.xml"/><Relationship Id="rId5" Type="http://schemas.openxmlformats.org/officeDocument/2006/relationships/slideLayout" Target="../slideLayouts/slideLayout266.xml"/><Relationship Id="rId15" Type="http://schemas.openxmlformats.org/officeDocument/2006/relationships/theme" Target="../theme/theme21.xml"/><Relationship Id="rId10" Type="http://schemas.openxmlformats.org/officeDocument/2006/relationships/slideLayout" Target="../slideLayouts/slideLayout271.xml"/><Relationship Id="rId4" Type="http://schemas.openxmlformats.org/officeDocument/2006/relationships/slideLayout" Target="../slideLayouts/slideLayout265.xml"/><Relationship Id="rId9" Type="http://schemas.openxmlformats.org/officeDocument/2006/relationships/slideLayout" Target="../slideLayouts/slideLayout270.xml"/><Relationship Id="rId14" Type="http://schemas.openxmlformats.org/officeDocument/2006/relationships/slideLayout" Target="../slideLayouts/slideLayout27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Relationship Id="rId14" Type="http://schemas.openxmlformats.org/officeDocument/2006/relationships/image" Target="../media/image1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13" Type="http://schemas.openxmlformats.org/officeDocument/2006/relationships/slideLayout" Target="../slideLayouts/slideLayout300.xml"/><Relationship Id="rId3" Type="http://schemas.openxmlformats.org/officeDocument/2006/relationships/slideLayout" Target="../slideLayouts/slideLayout290.xml"/><Relationship Id="rId7" Type="http://schemas.openxmlformats.org/officeDocument/2006/relationships/slideLayout" Target="../slideLayouts/slideLayout294.xml"/><Relationship Id="rId12" Type="http://schemas.openxmlformats.org/officeDocument/2006/relationships/slideLayout" Target="../slideLayouts/slideLayout299.xml"/><Relationship Id="rId2" Type="http://schemas.openxmlformats.org/officeDocument/2006/relationships/slideLayout" Target="../slideLayouts/slideLayout28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5" Type="http://schemas.openxmlformats.org/officeDocument/2006/relationships/theme" Target="../theme/theme23.xml"/><Relationship Id="rId10" Type="http://schemas.openxmlformats.org/officeDocument/2006/relationships/slideLayout" Target="../slideLayouts/slideLayout297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Relationship Id="rId14" Type="http://schemas.openxmlformats.org/officeDocument/2006/relationships/slideLayout" Target="../slideLayouts/slideLayout30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9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304.xml"/><Relationship Id="rId7" Type="http://schemas.openxmlformats.org/officeDocument/2006/relationships/slideLayout" Target="../slideLayouts/slideLayout308.xml"/><Relationship Id="rId12" Type="http://schemas.openxmlformats.org/officeDocument/2006/relationships/slideLayout" Target="../slideLayouts/slideLayout313.xml"/><Relationship Id="rId2" Type="http://schemas.openxmlformats.org/officeDocument/2006/relationships/slideLayout" Target="../slideLayouts/slideLayout303.xml"/><Relationship Id="rId1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7.xml"/><Relationship Id="rId11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10.xml"/><Relationship Id="rId14" Type="http://schemas.openxmlformats.org/officeDocument/2006/relationships/image" Target="../media/image1.png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1.xml"/><Relationship Id="rId13" Type="http://schemas.openxmlformats.org/officeDocument/2006/relationships/slideLayout" Target="../slideLayouts/slideLayout326.xml"/><Relationship Id="rId3" Type="http://schemas.openxmlformats.org/officeDocument/2006/relationships/slideLayout" Target="../slideLayouts/slideLayout316.xml"/><Relationship Id="rId7" Type="http://schemas.openxmlformats.org/officeDocument/2006/relationships/slideLayout" Target="../slideLayouts/slideLayout320.xml"/><Relationship Id="rId12" Type="http://schemas.openxmlformats.org/officeDocument/2006/relationships/slideLayout" Target="../slideLayouts/slideLayout32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15.xml"/><Relationship Id="rId16" Type="http://schemas.openxmlformats.org/officeDocument/2006/relationships/theme" Target="../theme/theme25.xml"/><Relationship Id="rId1" Type="http://schemas.openxmlformats.org/officeDocument/2006/relationships/slideLayout" Target="../slideLayouts/slideLayout314.xml"/><Relationship Id="rId6" Type="http://schemas.openxmlformats.org/officeDocument/2006/relationships/slideLayout" Target="../slideLayouts/slideLayout319.xml"/><Relationship Id="rId11" Type="http://schemas.openxmlformats.org/officeDocument/2006/relationships/slideLayout" Target="../slideLayouts/slideLayout324.xml"/><Relationship Id="rId5" Type="http://schemas.openxmlformats.org/officeDocument/2006/relationships/slideLayout" Target="../slideLayouts/slideLayout318.xml"/><Relationship Id="rId15" Type="http://schemas.openxmlformats.org/officeDocument/2006/relationships/slideLayout" Target="../slideLayouts/slideLayout328.xml"/><Relationship Id="rId10" Type="http://schemas.openxmlformats.org/officeDocument/2006/relationships/slideLayout" Target="../slideLayouts/slideLayout323.xml"/><Relationship Id="rId4" Type="http://schemas.openxmlformats.org/officeDocument/2006/relationships/slideLayout" Target="../slideLayouts/slideLayout317.xml"/><Relationship Id="rId9" Type="http://schemas.openxmlformats.org/officeDocument/2006/relationships/slideLayout" Target="../slideLayouts/slideLayout322.xml"/><Relationship Id="rId14" Type="http://schemas.openxmlformats.org/officeDocument/2006/relationships/slideLayout" Target="../slideLayouts/slideLayout327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6.xml"/><Relationship Id="rId3" Type="http://schemas.openxmlformats.org/officeDocument/2006/relationships/slideLayout" Target="../slideLayouts/slideLayout331.xml"/><Relationship Id="rId7" Type="http://schemas.openxmlformats.org/officeDocument/2006/relationships/slideLayout" Target="../slideLayouts/slideLayout335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330.xml"/><Relationship Id="rId1" Type="http://schemas.openxmlformats.org/officeDocument/2006/relationships/slideLayout" Target="../slideLayouts/slideLayout329.xml"/><Relationship Id="rId6" Type="http://schemas.openxmlformats.org/officeDocument/2006/relationships/slideLayout" Target="../slideLayouts/slideLayout334.xml"/><Relationship Id="rId11" Type="http://schemas.openxmlformats.org/officeDocument/2006/relationships/slideLayout" Target="../slideLayouts/slideLayout339.xml"/><Relationship Id="rId5" Type="http://schemas.openxmlformats.org/officeDocument/2006/relationships/slideLayout" Target="../slideLayouts/slideLayout333.xml"/><Relationship Id="rId10" Type="http://schemas.openxmlformats.org/officeDocument/2006/relationships/slideLayout" Target="../slideLayouts/slideLayout338.xml"/><Relationship Id="rId4" Type="http://schemas.openxmlformats.org/officeDocument/2006/relationships/slideLayout" Target="../slideLayouts/slideLayout332.xml"/><Relationship Id="rId9" Type="http://schemas.openxmlformats.org/officeDocument/2006/relationships/slideLayout" Target="../slideLayouts/slideLayout337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7.xml"/><Relationship Id="rId13" Type="http://schemas.openxmlformats.org/officeDocument/2006/relationships/theme" Target="../theme/theme27.xml"/><Relationship Id="rId3" Type="http://schemas.openxmlformats.org/officeDocument/2006/relationships/slideLayout" Target="../slideLayouts/slideLayout342.xml"/><Relationship Id="rId7" Type="http://schemas.openxmlformats.org/officeDocument/2006/relationships/slideLayout" Target="../slideLayouts/slideLayout346.xml"/><Relationship Id="rId12" Type="http://schemas.openxmlformats.org/officeDocument/2006/relationships/slideLayout" Target="../slideLayouts/slideLayout351.xml"/><Relationship Id="rId2" Type="http://schemas.openxmlformats.org/officeDocument/2006/relationships/slideLayout" Target="../slideLayouts/slideLayout341.xml"/><Relationship Id="rId1" Type="http://schemas.openxmlformats.org/officeDocument/2006/relationships/slideLayout" Target="../slideLayouts/slideLayout340.xml"/><Relationship Id="rId6" Type="http://schemas.openxmlformats.org/officeDocument/2006/relationships/slideLayout" Target="../slideLayouts/slideLayout345.xml"/><Relationship Id="rId11" Type="http://schemas.openxmlformats.org/officeDocument/2006/relationships/slideLayout" Target="../slideLayouts/slideLayout350.xml"/><Relationship Id="rId5" Type="http://schemas.openxmlformats.org/officeDocument/2006/relationships/slideLayout" Target="../slideLayouts/slideLayout344.xml"/><Relationship Id="rId10" Type="http://schemas.openxmlformats.org/officeDocument/2006/relationships/slideLayout" Target="../slideLayouts/slideLayout349.xml"/><Relationship Id="rId4" Type="http://schemas.openxmlformats.org/officeDocument/2006/relationships/slideLayout" Target="../slideLayouts/slideLayout343.xml"/><Relationship Id="rId9" Type="http://schemas.openxmlformats.org/officeDocument/2006/relationships/slideLayout" Target="../slideLayouts/slideLayout348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9.xml"/><Relationship Id="rId13" Type="http://schemas.openxmlformats.org/officeDocument/2006/relationships/theme" Target="../theme/theme28.xml"/><Relationship Id="rId3" Type="http://schemas.openxmlformats.org/officeDocument/2006/relationships/slideLayout" Target="../slideLayouts/slideLayout354.xml"/><Relationship Id="rId7" Type="http://schemas.openxmlformats.org/officeDocument/2006/relationships/slideLayout" Target="../slideLayouts/slideLayout358.xml"/><Relationship Id="rId12" Type="http://schemas.openxmlformats.org/officeDocument/2006/relationships/slideLayout" Target="../slideLayouts/slideLayout363.xml"/><Relationship Id="rId2" Type="http://schemas.openxmlformats.org/officeDocument/2006/relationships/slideLayout" Target="../slideLayouts/slideLayout353.xml"/><Relationship Id="rId1" Type="http://schemas.openxmlformats.org/officeDocument/2006/relationships/slideLayout" Target="../slideLayouts/slideLayout352.xml"/><Relationship Id="rId6" Type="http://schemas.openxmlformats.org/officeDocument/2006/relationships/slideLayout" Target="../slideLayouts/slideLayout357.xml"/><Relationship Id="rId11" Type="http://schemas.openxmlformats.org/officeDocument/2006/relationships/slideLayout" Target="../slideLayouts/slideLayout362.xml"/><Relationship Id="rId5" Type="http://schemas.openxmlformats.org/officeDocument/2006/relationships/slideLayout" Target="../slideLayouts/slideLayout356.xml"/><Relationship Id="rId10" Type="http://schemas.openxmlformats.org/officeDocument/2006/relationships/slideLayout" Target="../slideLayouts/slideLayout361.xml"/><Relationship Id="rId4" Type="http://schemas.openxmlformats.org/officeDocument/2006/relationships/slideLayout" Target="../slideLayouts/slideLayout355.xml"/><Relationship Id="rId9" Type="http://schemas.openxmlformats.org/officeDocument/2006/relationships/slideLayout" Target="../slideLayouts/slideLayout360.xml"/><Relationship Id="rId14" Type="http://schemas.openxmlformats.org/officeDocument/2006/relationships/image" Target="../media/image1.png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13" Type="http://schemas.openxmlformats.org/officeDocument/2006/relationships/slideLayout" Target="../slideLayouts/slideLayout376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slideLayout" Target="../slideLayouts/slideLayout375.xml"/><Relationship Id="rId2" Type="http://schemas.openxmlformats.org/officeDocument/2006/relationships/slideLayout" Target="../slideLayouts/slideLayout36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5" Type="http://schemas.openxmlformats.org/officeDocument/2006/relationships/theme" Target="../theme/theme29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Relationship Id="rId14" Type="http://schemas.openxmlformats.org/officeDocument/2006/relationships/slideLayout" Target="../slideLayouts/slideLayout37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5.xml"/><Relationship Id="rId13" Type="http://schemas.openxmlformats.org/officeDocument/2006/relationships/theme" Target="../theme/theme30.xml"/><Relationship Id="rId3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4.xml"/><Relationship Id="rId12" Type="http://schemas.openxmlformats.org/officeDocument/2006/relationships/slideLayout" Target="../slideLayouts/slideLayout389.xml"/><Relationship Id="rId2" Type="http://schemas.openxmlformats.org/officeDocument/2006/relationships/slideLayout" Target="../slideLayouts/slideLayout379.xml"/><Relationship Id="rId1" Type="http://schemas.openxmlformats.org/officeDocument/2006/relationships/slideLayout" Target="../slideLayouts/slideLayout378.xml"/><Relationship Id="rId6" Type="http://schemas.openxmlformats.org/officeDocument/2006/relationships/slideLayout" Target="../slideLayouts/slideLayout383.xml"/><Relationship Id="rId11" Type="http://schemas.openxmlformats.org/officeDocument/2006/relationships/slideLayout" Target="../slideLayouts/slideLayout388.xml"/><Relationship Id="rId5" Type="http://schemas.openxmlformats.org/officeDocument/2006/relationships/slideLayout" Target="../slideLayouts/slideLayout382.xml"/><Relationship Id="rId10" Type="http://schemas.openxmlformats.org/officeDocument/2006/relationships/slideLayout" Target="../slideLayouts/slideLayout387.xml"/><Relationship Id="rId4" Type="http://schemas.openxmlformats.org/officeDocument/2006/relationships/slideLayout" Target="../slideLayouts/slideLayout381.xml"/><Relationship Id="rId9" Type="http://schemas.openxmlformats.org/officeDocument/2006/relationships/slideLayout" Target="../slideLayouts/slideLayout386.xml"/><Relationship Id="rId14" Type="http://schemas.openxmlformats.org/officeDocument/2006/relationships/image" Target="../media/image1.png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7.xml"/><Relationship Id="rId13" Type="http://schemas.openxmlformats.org/officeDocument/2006/relationships/slideLayout" Target="../slideLayouts/slideLayout402.xml"/><Relationship Id="rId3" Type="http://schemas.openxmlformats.org/officeDocument/2006/relationships/slideLayout" Target="../slideLayouts/slideLayout392.xml"/><Relationship Id="rId7" Type="http://schemas.openxmlformats.org/officeDocument/2006/relationships/slideLayout" Target="../slideLayouts/slideLayout396.xml"/><Relationship Id="rId12" Type="http://schemas.openxmlformats.org/officeDocument/2006/relationships/slideLayout" Target="../slideLayouts/slideLayout401.xml"/><Relationship Id="rId2" Type="http://schemas.openxmlformats.org/officeDocument/2006/relationships/slideLayout" Target="../slideLayouts/slideLayout39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5.xml"/><Relationship Id="rId11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394.xml"/><Relationship Id="rId15" Type="http://schemas.openxmlformats.org/officeDocument/2006/relationships/theme" Target="../theme/theme31.xml"/><Relationship Id="rId10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8.xml"/><Relationship Id="rId14" Type="http://schemas.openxmlformats.org/officeDocument/2006/relationships/slideLayout" Target="../slideLayouts/slideLayout403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1.xml"/><Relationship Id="rId13" Type="http://schemas.openxmlformats.org/officeDocument/2006/relationships/theme" Target="../theme/theme32.xml"/><Relationship Id="rId3" Type="http://schemas.openxmlformats.org/officeDocument/2006/relationships/slideLayout" Target="../slideLayouts/slideLayout406.xml"/><Relationship Id="rId7" Type="http://schemas.openxmlformats.org/officeDocument/2006/relationships/slideLayout" Target="../slideLayouts/slideLayout410.xml"/><Relationship Id="rId12" Type="http://schemas.openxmlformats.org/officeDocument/2006/relationships/slideLayout" Target="../slideLayouts/slideLayout415.xml"/><Relationship Id="rId2" Type="http://schemas.openxmlformats.org/officeDocument/2006/relationships/slideLayout" Target="../slideLayouts/slideLayout405.xml"/><Relationship Id="rId1" Type="http://schemas.openxmlformats.org/officeDocument/2006/relationships/slideLayout" Target="../slideLayouts/slideLayout404.xml"/><Relationship Id="rId6" Type="http://schemas.openxmlformats.org/officeDocument/2006/relationships/slideLayout" Target="../slideLayouts/slideLayout409.xml"/><Relationship Id="rId11" Type="http://schemas.openxmlformats.org/officeDocument/2006/relationships/slideLayout" Target="../slideLayouts/slideLayout414.xml"/><Relationship Id="rId5" Type="http://schemas.openxmlformats.org/officeDocument/2006/relationships/slideLayout" Target="../slideLayouts/slideLayout408.xml"/><Relationship Id="rId10" Type="http://schemas.openxmlformats.org/officeDocument/2006/relationships/slideLayout" Target="../slideLayouts/slideLayout413.xml"/><Relationship Id="rId4" Type="http://schemas.openxmlformats.org/officeDocument/2006/relationships/slideLayout" Target="../slideLayouts/slideLayout407.xml"/><Relationship Id="rId9" Type="http://schemas.openxmlformats.org/officeDocument/2006/relationships/slideLayout" Target="../slideLayouts/slideLayout412.xml"/><Relationship Id="rId14" Type="http://schemas.openxmlformats.org/officeDocument/2006/relationships/image" Target="../media/image1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3.xml"/><Relationship Id="rId13" Type="http://schemas.openxmlformats.org/officeDocument/2006/relationships/slideLayout" Target="../slideLayouts/slideLayout428.xml"/><Relationship Id="rId3" Type="http://schemas.openxmlformats.org/officeDocument/2006/relationships/slideLayout" Target="../slideLayouts/slideLayout418.xml"/><Relationship Id="rId7" Type="http://schemas.openxmlformats.org/officeDocument/2006/relationships/slideLayout" Target="../slideLayouts/slideLayout422.xml"/><Relationship Id="rId12" Type="http://schemas.openxmlformats.org/officeDocument/2006/relationships/slideLayout" Target="../slideLayouts/slideLayout427.xml"/><Relationship Id="rId2" Type="http://schemas.openxmlformats.org/officeDocument/2006/relationships/slideLayout" Target="../slideLayouts/slideLayout41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16.xml"/><Relationship Id="rId6" Type="http://schemas.openxmlformats.org/officeDocument/2006/relationships/slideLayout" Target="../slideLayouts/slideLayout421.xml"/><Relationship Id="rId11" Type="http://schemas.openxmlformats.org/officeDocument/2006/relationships/slideLayout" Target="../slideLayouts/slideLayout426.xml"/><Relationship Id="rId5" Type="http://schemas.openxmlformats.org/officeDocument/2006/relationships/slideLayout" Target="../slideLayouts/slideLayout420.xml"/><Relationship Id="rId15" Type="http://schemas.openxmlformats.org/officeDocument/2006/relationships/theme" Target="../theme/theme33.xml"/><Relationship Id="rId10" Type="http://schemas.openxmlformats.org/officeDocument/2006/relationships/slideLayout" Target="../slideLayouts/slideLayout425.xml"/><Relationship Id="rId4" Type="http://schemas.openxmlformats.org/officeDocument/2006/relationships/slideLayout" Target="../slideLayouts/slideLayout419.xml"/><Relationship Id="rId9" Type="http://schemas.openxmlformats.org/officeDocument/2006/relationships/slideLayout" Target="../slideLayouts/slideLayout424.xml"/><Relationship Id="rId14" Type="http://schemas.openxmlformats.org/officeDocument/2006/relationships/slideLayout" Target="../slideLayouts/slideLayout429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7.xml"/><Relationship Id="rId13" Type="http://schemas.openxmlformats.org/officeDocument/2006/relationships/theme" Target="../theme/theme34.xml"/><Relationship Id="rId3" Type="http://schemas.openxmlformats.org/officeDocument/2006/relationships/slideLayout" Target="../slideLayouts/slideLayout432.xml"/><Relationship Id="rId7" Type="http://schemas.openxmlformats.org/officeDocument/2006/relationships/slideLayout" Target="../slideLayouts/slideLayout436.xml"/><Relationship Id="rId12" Type="http://schemas.openxmlformats.org/officeDocument/2006/relationships/slideLayout" Target="../slideLayouts/slideLayout441.xml"/><Relationship Id="rId2" Type="http://schemas.openxmlformats.org/officeDocument/2006/relationships/slideLayout" Target="../slideLayouts/slideLayout431.xml"/><Relationship Id="rId1" Type="http://schemas.openxmlformats.org/officeDocument/2006/relationships/slideLayout" Target="../slideLayouts/slideLayout430.xml"/><Relationship Id="rId6" Type="http://schemas.openxmlformats.org/officeDocument/2006/relationships/slideLayout" Target="../slideLayouts/slideLayout435.xml"/><Relationship Id="rId11" Type="http://schemas.openxmlformats.org/officeDocument/2006/relationships/slideLayout" Target="../slideLayouts/slideLayout440.xml"/><Relationship Id="rId5" Type="http://schemas.openxmlformats.org/officeDocument/2006/relationships/slideLayout" Target="../slideLayouts/slideLayout434.xml"/><Relationship Id="rId10" Type="http://schemas.openxmlformats.org/officeDocument/2006/relationships/slideLayout" Target="../slideLayouts/slideLayout439.xml"/><Relationship Id="rId4" Type="http://schemas.openxmlformats.org/officeDocument/2006/relationships/slideLayout" Target="../slideLayouts/slideLayout433.xml"/><Relationship Id="rId9" Type="http://schemas.openxmlformats.org/officeDocument/2006/relationships/slideLayout" Target="../slideLayouts/slideLayout438.xml"/><Relationship Id="rId14" Type="http://schemas.openxmlformats.org/officeDocument/2006/relationships/image" Target="../media/image1.pn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9.xml"/><Relationship Id="rId13" Type="http://schemas.openxmlformats.org/officeDocument/2006/relationships/slideLayout" Target="../slideLayouts/slideLayout454.xml"/><Relationship Id="rId3" Type="http://schemas.openxmlformats.org/officeDocument/2006/relationships/slideLayout" Target="../slideLayouts/slideLayout444.xml"/><Relationship Id="rId7" Type="http://schemas.openxmlformats.org/officeDocument/2006/relationships/slideLayout" Target="../slideLayouts/slideLayout448.xml"/><Relationship Id="rId12" Type="http://schemas.openxmlformats.org/officeDocument/2006/relationships/slideLayout" Target="../slideLayouts/slideLayout453.xml"/><Relationship Id="rId2" Type="http://schemas.openxmlformats.org/officeDocument/2006/relationships/slideLayout" Target="../slideLayouts/slideLayout44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42.xml"/><Relationship Id="rId6" Type="http://schemas.openxmlformats.org/officeDocument/2006/relationships/slideLayout" Target="../slideLayouts/slideLayout447.xml"/><Relationship Id="rId11" Type="http://schemas.openxmlformats.org/officeDocument/2006/relationships/slideLayout" Target="../slideLayouts/slideLayout452.xml"/><Relationship Id="rId5" Type="http://schemas.openxmlformats.org/officeDocument/2006/relationships/slideLayout" Target="../slideLayouts/slideLayout446.xml"/><Relationship Id="rId15" Type="http://schemas.openxmlformats.org/officeDocument/2006/relationships/theme" Target="../theme/theme35.xml"/><Relationship Id="rId10" Type="http://schemas.openxmlformats.org/officeDocument/2006/relationships/slideLayout" Target="../slideLayouts/slideLayout451.xml"/><Relationship Id="rId4" Type="http://schemas.openxmlformats.org/officeDocument/2006/relationships/slideLayout" Target="../slideLayouts/slideLayout445.xml"/><Relationship Id="rId9" Type="http://schemas.openxmlformats.org/officeDocument/2006/relationships/slideLayout" Target="../slideLayouts/slideLayout450.xml"/><Relationship Id="rId14" Type="http://schemas.openxmlformats.org/officeDocument/2006/relationships/slideLayout" Target="../slideLayouts/slideLayout455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3.xml"/><Relationship Id="rId13" Type="http://schemas.openxmlformats.org/officeDocument/2006/relationships/theme" Target="../theme/theme36.xml"/><Relationship Id="rId3" Type="http://schemas.openxmlformats.org/officeDocument/2006/relationships/slideLayout" Target="../slideLayouts/slideLayout458.xml"/><Relationship Id="rId7" Type="http://schemas.openxmlformats.org/officeDocument/2006/relationships/slideLayout" Target="../slideLayouts/slideLayout462.xml"/><Relationship Id="rId12" Type="http://schemas.openxmlformats.org/officeDocument/2006/relationships/slideLayout" Target="../slideLayouts/slideLayout467.xml"/><Relationship Id="rId2" Type="http://schemas.openxmlformats.org/officeDocument/2006/relationships/slideLayout" Target="../slideLayouts/slideLayout457.xml"/><Relationship Id="rId1" Type="http://schemas.openxmlformats.org/officeDocument/2006/relationships/slideLayout" Target="../slideLayouts/slideLayout456.xml"/><Relationship Id="rId6" Type="http://schemas.openxmlformats.org/officeDocument/2006/relationships/slideLayout" Target="../slideLayouts/slideLayout461.xml"/><Relationship Id="rId11" Type="http://schemas.openxmlformats.org/officeDocument/2006/relationships/slideLayout" Target="../slideLayouts/slideLayout466.xml"/><Relationship Id="rId5" Type="http://schemas.openxmlformats.org/officeDocument/2006/relationships/slideLayout" Target="../slideLayouts/slideLayout460.xml"/><Relationship Id="rId10" Type="http://schemas.openxmlformats.org/officeDocument/2006/relationships/slideLayout" Target="../slideLayouts/slideLayout465.xml"/><Relationship Id="rId4" Type="http://schemas.openxmlformats.org/officeDocument/2006/relationships/slideLayout" Target="../slideLayouts/slideLayout459.xml"/><Relationship Id="rId9" Type="http://schemas.openxmlformats.org/officeDocument/2006/relationships/slideLayout" Target="../slideLayouts/slideLayout464.xml"/><Relationship Id="rId14" Type="http://schemas.openxmlformats.org/officeDocument/2006/relationships/image" Target="../media/image1.png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5.xml"/><Relationship Id="rId13" Type="http://schemas.openxmlformats.org/officeDocument/2006/relationships/slideLayout" Target="../slideLayouts/slideLayout480.xml"/><Relationship Id="rId3" Type="http://schemas.openxmlformats.org/officeDocument/2006/relationships/slideLayout" Target="../slideLayouts/slideLayout470.xml"/><Relationship Id="rId7" Type="http://schemas.openxmlformats.org/officeDocument/2006/relationships/slideLayout" Target="../slideLayouts/slideLayout474.xml"/><Relationship Id="rId12" Type="http://schemas.openxmlformats.org/officeDocument/2006/relationships/slideLayout" Target="../slideLayouts/slideLayout479.xml"/><Relationship Id="rId2" Type="http://schemas.openxmlformats.org/officeDocument/2006/relationships/slideLayout" Target="../slideLayouts/slideLayout46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68.xml"/><Relationship Id="rId6" Type="http://schemas.openxmlformats.org/officeDocument/2006/relationships/slideLayout" Target="../slideLayouts/slideLayout473.xml"/><Relationship Id="rId11" Type="http://schemas.openxmlformats.org/officeDocument/2006/relationships/slideLayout" Target="../slideLayouts/slideLayout478.xml"/><Relationship Id="rId5" Type="http://schemas.openxmlformats.org/officeDocument/2006/relationships/slideLayout" Target="../slideLayouts/slideLayout472.xml"/><Relationship Id="rId15" Type="http://schemas.openxmlformats.org/officeDocument/2006/relationships/theme" Target="../theme/theme37.xml"/><Relationship Id="rId10" Type="http://schemas.openxmlformats.org/officeDocument/2006/relationships/slideLayout" Target="../slideLayouts/slideLayout477.xml"/><Relationship Id="rId4" Type="http://schemas.openxmlformats.org/officeDocument/2006/relationships/slideLayout" Target="../slideLayouts/slideLayout471.xml"/><Relationship Id="rId9" Type="http://schemas.openxmlformats.org/officeDocument/2006/relationships/slideLayout" Target="../slideLayouts/slideLayout476.xml"/><Relationship Id="rId14" Type="http://schemas.openxmlformats.org/officeDocument/2006/relationships/slideLayout" Target="../slideLayouts/slideLayout481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9.xml"/><Relationship Id="rId13" Type="http://schemas.openxmlformats.org/officeDocument/2006/relationships/theme" Target="../theme/theme38.xml"/><Relationship Id="rId3" Type="http://schemas.openxmlformats.org/officeDocument/2006/relationships/slideLayout" Target="../slideLayouts/slideLayout484.xml"/><Relationship Id="rId7" Type="http://schemas.openxmlformats.org/officeDocument/2006/relationships/slideLayout" Target="../slideLayouts/slideLayout488.xml"/><Relationship Id="rId12" Type="http://schemas.openxmlformats.org/officeDocument/2006/relationships/slideLayout" Target="../slideLayouts/slideLayout493.xml"/><Relationship Id="rId2" Type="http://schemas.openxmlformats.org/officeDocument/2006/relationships/slideLayout" Target="../slideLayouts/slideLayout483.xml"/><Relationship Id="rId1" Type="http://schemas.openxmlformats.org/officeDocument/2006/relationships/slideLayout" Target="../slideLayouts/slideLayout482.xml"/><Relationship Id="rId6" Type="http://schemas.openxmlformats.org/officeDocument/2006/relationships/slideLayout" Target="../slideLayouts/slideLayout487.xml"/><Relationship Id="rId11" Type="http://schemas.openxmlformats.org/officeDocument/2006/relationships/slideLayout" Target="../slideLayouts/slideLayout492.xml"/><Relationship Id="rId5" Type="http://schemas.openxmlformats.org/officeDocument/2006/relationships/slideLayout" Target="../slideLayouts/slideLayout486.xml"/><Relationship Id="rId10" Type="http://schemas.openxmlformats.org/officeDocument/2006/relationships/slideLayout" Target="../slideLayouts/slideLayout491.xml"/><Relationship Id="rId4" Type="http://schemas.openxmlformats.org/officeDocument/2006/relationships/slideLayout" Target="../slideLayouts/slideLayout485.xml"/><Relationship Id="rId9" Type="http://schemas.openxmlformats.org/officeDocument/2006/relationships/slideLayout" Target="../slideLayouts/slideLayout490.xml"/><Relationship Id="rId14" Type="http://schemas.openxmlformats.org/officeDocument/2006/relationships/image" Target="../media/image1.png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1.xml"/><Relationship Id="rId13" Type="http://schemas.openxmlformats.org/officeDocument/2006/relationships/slideLayout" Target="../slideLayouts/slideLayout506.xml"/><Relationship Id="rId3" Type="http://schemas.openxmlformats.org/officeDocument/2006/relationships/slideLayout" Target="../slideLayouts/slideLayout496.xml"/><Relationship Id="rId7" Type="http://schemas.openxmlformats.org/officeDocument/2006/relationships/slideLayout" Target="../slideLayouts/slideLayout500.xml"/><Relationship Id="rId12" Type="http://schemas.openxmlformats.org/officeDocument/2006/relationships/slideLayout" Target="../slideLayouts/slideLayout505.xml"/><Relationship Id="rId2" Type="http://schemas.openxmlformats.org/officeDocument/2006/relationships/slideLayout" Target="../slideLayouts/slideLayout49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94.xml"/><Relationship Id="rId6" Type="http://schemas.openxmlformats.org/officeDocument/2006/relationships/slideLayout" Target="../slideLayouts/slideLayout499.xml"/><Relationship Id="rId11" Type="http://schemas.openxmlformats.org/officeDocument/2006/relationships/slideLayout" Target="../slideLayouts/slideLayout504.xml"/><Relationship Id="rId5" Type="http://schemas.openxmlformats.org/officeDocument/2006/relationships/slideLayout" Target="../slideLayouts/slideLayout498.xml"/><Relationship Id="rId15" Type="http://schemas.openxmlformats.org/officeDocument/2006/relationships/theme" Target="../theme/theme39.xml"/><Relationship Id="rId10" Type="http://schemas.openxmlformats.org/officeDocument/2006/relationships/slideLayout" Target="../slideLayouts/slideLayout503.xml"/><Relationship Id="rId4" Type="http://schemas.openxmlformats.org/officeDocument/2006/relationships/slideLayout" Target="../slideLayouts/slideLayout497.xml"/><Relationship Id="rId9" Type="http://schemas.openxmlformats.org/officeDocument/2006/relationships/slideLayout" Target="../slideLayouts/slideLayout502.xml"/><Relationship Id="rId14" Type="http://schemas.openxmlformats.org/officeDocument/2006/relationships/slideLayout" Target="../slideLayouts/slideLayout50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5.xml"/><Relationship Id="rId13" Type="http://schemas.openxmlformats.org/officeDocument/2006/relationships/theme" Target="../theme/theme40.xml"/><Relationship Id="rId3" Type="http://schemas.openxmlformats.org/officeDocument/2006/relationships/slideLayout" Target="../slideLayouts/slideLayout510.xml"/><Relationship Id="rId7" Type="http://schemas.openxmlformats.org/officeDocument/2006/relationships/slideLayout" Target="../slideLayouts/slideLayout514.xml"/><Relationship Id="rId12" Type="http://schemas.openxmlformats.org/officeDocument/2006/relationships/slideLayout" Target="../slideLayouts/slideLayout519.xml"/><Relationship Id="rId2" Type="http://schemas.openxmlformats.org/officeDocument/2006/relationships/slideLayout" Target="../slideLayouts/slideLayout509.xml"/><Relationship Id="rId1" Type="http://schemas.openxmlformats.org/officeDocument/2006/relationships/slideLayout" Target="../slideLayouts/slideLayout508.xml"/><Relationship Id="rId6" Type="http://schemas.openxmlformats.org/officeDocument/2006/relationships/slideLayout" Target="../slideLayouts/slideLayout513.xml"/><Relationship Id="rId11" Type="http://schemas.openxmlformats.org/officeDocument/2006/relationships/slideLayout" Target="../slideLayouts/slideLayout518.xml"/><Relationship Id="rId5" Type="http://schemas.openxmlformats.org/officeDocument/2006/relationships/slideLayout" Target="../slideLayouts/slideLayout512.xml"/><Relationship Id="rId10" Type="http://schemas.openxmlformats.org/officeDocument/2006/relationships/slideLayout" Target="../slideLayouts/slideLayout517.xml"/><Relationship Id="rId4" Type="http://schemas.openxmlformats.org/officeDocument/2006/relationships/slideLayout" Target="../slideLayouts/slideLayout511.xml"/><Relationship Id="rId9" Type="http://schemas.openxmlformats.org/officeDocument/2006/relationships/slideLayout" Target="../slideLayouts/slideLayout516.xml"/><Relationship Id="rId14" Type="http://schemas.openxmlformats.org/officeDocument/2006/relationships/image" Target="../media/image1.png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7.xml"/><Relationship Id="rId13" Type="http://schemas.openxmlformats.org/officeDocument/2006/relationships/slideLayout" Target="../slideLayouts/slideLayout532.xml"/><Relationship Id="rId3" Type="http://schemas.openxmlformats.org/officeDocument/2006/relationships/slideLayout" Target="../slideLayouts/slideLayout522.xml"/><Relationship Id="rId7" Type="http://schemas.openxmlformats.org/officeDocument/2006/relationships/slideLayout" Target="../slideLayouts/slideLayout526.xml"/><Relationship Id="rId12" Type="http://schemas.openxmlformats.org/officeDocument/2006/relationships/slideLayout" Target="../slideLayouts/slideLayout531.xml"/><Relationship Id="rId2" Type="http://schemas.openxmlformats.org/officeDocument/2006/relationships/slideLayout" Target="../slideLayouts/slideLayout52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520.xml"/><Relationship Id="rId6" Type="http://schemas.openxmlformats.org/officeDocument/2006/relationships/slideLayout" Target="../slideLayouts/slideLayout525.xml"/><Relationship Id="rId11" Type="http://schemas.openxmlformats.org/officeDocument/2006/relationships/slideLayout" Target="../slideLayouts/slideLayout530.xml"/><Relationship Id="rId5" Type="http://schemas.openxmlformats.org/officeDocument/2006/relationships/slideLayout" Target="../slideLayouts/slideLayout524.xml"/><Relationship Id="rId15" Type="http://schemas.openxmlformats.org/officeDocument/2006/relationships/theme" Target="../theme/theme41.xml"/><Relationship Id="rId10" Type="http://schemas.openxmlformats.org/officeDocument/2006/relationships/slideLayout" Target="../slideLayouts/slideLayout529.xml"/><Relationship Id="rId4" Type="http://schemas.openxmlformats.org/officeDocument/2006/relationships/slideLayout" Target="../slideLayouts/slideLayout523.xml"/><Relationship Id="rId9" Type="http://schemas.openxmlformats.org/officeDocument/2006/relationships/slideLayout" Target="../slideLayouts/slideLayout528.xml"/><Relationship Id="rId14" Type="http://schemas.openxmlformats.org/officeDocument/2006/relationships/slideLayout" Target="../slideLayouts/slideLayout533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1.xml"/><Relationship Id="rId13" Type="http://schemas.openxmlformats.org/officeDocument/2006/relationships/theme" Target="../theme/theme42.xml"/><Relationship Id="rId3" Type="http://schemas.openxmlformats.org/officeDocument/2006/relationships/slideLayout" Target="../slideLayouts/slideLayout536.xml"/><Relationship Id="rId7" Type="http://schemas.openxmlformats.org/officeDocument/2006/relationships/slideLayout" Target="../slideLayouts/slideLayout540.xml"/><Relationship Id="rId12" Type="http://schemas.openxmlformats.org/officeDocument/2006/relationships/slideLayout" Target="../slideLayouts/slideLayout545.xml"/><Relationship Id="rId2" Type="http://schemas.openxmlformats.org/officeDocument/2006/relationships/slideLayout" Target="../slideLayouts/slideLayout535.xml"/><Relationship Id="rId1" Type="http://schemas.openxmlformats.org/officeDocument/2006/relationships/slideLayout" Target="../slideLayouts/slideLayout534.xml"/><Relationship Id="rId6" Type="http://schemas.openxmlformats.org/officeDocument/2006/relationships/slideLayout" Target="../slideLayouts/slideLayout539.xml"/><Relationship Id="rId11" Type="http://schemas.openxmlformats.org/officeDocument/2006/relationships/slideLayout" Target="../slideLayouts/slideLayout544.xml"/><Relationship Id="rId5" Type="http://schemas.openxmlformats.org/officeDocument/2006/relationships/slideLayout" Target="../slideLayouts/slideLayout538.xml"/><Relationship Id="rId10" Type="http://schemas.openxmlformats.org/officeDocument/2006/relationships/slideLayout" Target="../slideLayouts/slideLayout543.xml"/><Relationship Id="rId4" Type="http://schemas.openxmlformats.org/officeDocument/2006/relationships/slideLayout" Target="../slideLayouts/slideLayout537.xml"/><Relationship Id="rId9" Type="http://schemas.openxmlformats.org/officeDocument/2006/relationships/slideLayout" Target="../slideLayouts/slideLayout542.xml"/><Relationship Id="rId14" Type="http://schemas.openxmlformats.org/officeDocument/2006/relationships/image" Target="../media/image1.png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3.xml"/><Relationship Id="rId13" Type="http://schemas.openxmlformats.org/officeDocument/2006/relationships/slideLayout" Target="../slideLayouts/slideLayout558.xml"/><Relationship Id="rId3" Type="http://schemas.openxmlformats.org/officeDocument/2006/relationships/slideLayout" Target="../slideLayouts/slideLayout548.xml"/><Relationship Id="rId7" Type="http://schemas.openxmlformats.org/officeDocument/2006/relationships/slideLayout" Target="../slideLayouts/slideLayout552.xml"/><Relationship Id="rId12" Type="http://schemas.openxmlformats.org/officeDocument/2006/relationships/slideLayout" Target="../slideLayouts/slideLayout557.xml"/><Relationship Id="rId2" Type="http://schemas.openxmlformats.org/officeDocument/2006/relationships/slideLayout" Target="../slideLayouts/slideLayout54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546.xml"/><Relationship Id="rId6" Type="http://schemas.openxmlformats.org/officeDocument/2006/relationships/slideLayout" Target="../slideLayouts/slideLayout551.xml"/><Relationship Id="rId11" Type="http://schemas.openxmlformats.org/officeDocument/2006/relationships/slideLayout" Target="../slideLayouts/slideLayout556.xml"/><Relationship Id="rId5" Type="http://schemas.openxmlformats.org/officeDocument/2006/relationships/slideLayout" Target="../slideLayouts/slideLayout550.xml"/><Relationship Id="rId15" Type="http://schemas.openxmlformats.org/officeDocument/2006/relationships/theme" Target="../theme/theme43.xml"/><Relationship Id="rId10" Type="http://schemas.openxmlformats.org/officeDocument/2006/relationships/slideLayout" Target="../slideLayouts/slideLayout555.xml"/><Relationship Id="rId4" Type="http://schemas.openxmlformats.org/officeDocument/2006/relationships/slideLayout" Target="../slideLayouts/slideLayout549.xml"/><Relationship Id="rId9" Type="http://schemas.openxmlformats.org/officeDocument/2006/relationships/slideLayout" Target="../slideLayouts/slideLayout554.xml"/><Relationship Id="rId14" Type="http://schemas.openxmlformats.org/officeDocument/2006/relationships/slideLayout" Target="../slideLayouts/slideLayout559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7.xml"/><Relationship Id="rId13" Type="http://schemas.openxmlformats.org/officeDocument/2006/relationships/theme" Target="../theme/theme44.xml"/><Relationship Id="rId3" Type="http://schemas.openxmlformats.org/officeDocument/2006/relationships/slideLayout" Target="../slideLayouts/slideLayout562.xml"/><Relationship Id="rId7" Type="http://schemas.openxmlformats.org/officeDocument/2006/relationships/slideLayout" Target="../slideLayouts/slideLayout566.xml"/><Relationship Id="rId12" Type="http://schemas.openxmlformats.org/officeDocument/2006/relationships/slideLayout" Target="../slideLayouts/slideLayout571.xml"/><Relationship Id="rId2" Type="http://schemas.openxmlformats.org/officeDocument/2006/relationships/slideLayout" Target="../slideLayouts/slideLayout561.xml"/><Relationship Id="rId1" Type="http://schemas.openxmlformats.org/officeDocument/2006/relationships/slideLayout" Target="../slideLayouts/slideLayout560.xml"/><Relationship Id="rId6" Type="http://schemas.openxmlformats.org/officeDocument/2006/relationships/slideLayout" Target="../slideLayouts/slideLayout565.xml"/><Relationship Id="rId11" Type="http://schemas.openxmlformats.org/officeDocument/2006/relationships/slideLayout" Target="../slideLayouts/slideLayout570.xml"/><Relationship Id="rId5" Type="http://schemas.openxmlformats.org/officeDocument/2006/relationships/slideLayout" Target="../slideLayouts/slideLayout564.xml"/><Relationship Id="rId10" Type="http://schemas.openxmlformats.org/officeDocument/2006/relationships/slideLayout" Target="../slideLayouts/slideLayout569.xml"/><Relationship Id="rId4" Type="http://schemas.openxmlformats.org/officeDocument/2006/relationships/slideLayout" Target="../slideLayouts/slideLayout563.xml"/><Relationship Id="rId9" Type="http://schemas.openxmlformats.org/officeDocument/2006/relationships/slideLayout" Target="../slideLayouts/slideLayout568.xml"/><Relationship Id="rId14" Type="http://schemas.openxmlformats.org/officeDocument/2006/relationships/image" Target="../media/image1.png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9.xml"/><Relationship Id="rId13" Type="http://schemas.openxmlformats.org/officeDocument/2006/relationships/slideLayout" Target="../slideLayouts/slideLayout584.xml"/><Relationship Id="rId3" Type="http://schemas.openxmlformats.org/officeDocument/2006/relationships/slideLayout" Target="../slideLayouts/slideLayout574.xml"/><Relationship Id="rId7" Type="http://schemas.openxmlformats.org/officeDocument/2006/relationships/slideLayout" Target="../slideLayouts/slideLayout578.xml"/><Relationship Id="rId12" Type="http://schemas.openxmlformats.org/officeDocument/2006/relationships/slideLayout" Target="../slideLayouts/slideLayout583.xml"/><Relationship Id="rId2" Type="http://schemas.openxmlformats.org/officeDocument/2006/relationships/slideLayout" Target="../slideLayouts/slideLayout57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572.xml"/><Relationship Id="rId6" Type="http://schemas.openxmlformats.org/officeDocument/2006/relationships/slideLayout" Target="../slideLayouts/slideLayout577.xml"/><Relationship Id="rId11" Type="http://schemas.openxmlformats.org/officeDocument/2006/relationships/slideLayout" Target="../slideLayouts/slideLayout582.xml"/><Relationship Id="rId5" Type="http://schemas.openxmlformats.org/officeDocument/2006/relationships/slideLayout" Target="../slideLayouts/slideLayout576.xml"/><Relationship Id="rId15" Type="http://schemas.openxmlformats.org/officeDocument/2006/relationships/theme" Target="../theme/theme45.xml"/><Relationship Id="rId10" Type="http://schemas.openxmlformats.org/officeDocument/2006/relationships/slideLayout" Target="../slideLayouts/slideLayout581.xml"/><Relationship Id="rId4" Type="http://schemas.openxmlformats.org/officeDocument/2006/relationships/slideLayout" Target="../slideLayouts/slideLayout575.xml"/><Relationship Id="rId9" Type="http://schemas.openxmlformats.org/officeDocument/2006/relationships/slideLayout" Target="../slideLayouts/slideLayout580.xml"/><Relationship Id="rId14" Type="http://schemas.openxmlformats.org/officeDocument/2006/relationships/slideLayout" Target="../slideLayouts/slideLayout585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3.xml"/><Relationship Id="rId13" Type="http://schemas.openxmlformats.org/officeDocument/2006/relationships/theme" Target="../theme/theme46.xml"/><Relationship Id="rId3" Type="http://schemas.openxmlformats.org/officeDocument/2006/relationships/slideLayout" Target="../slideLayouts/slideLayout588.xml"/><Relationship Id="rId7" Type="http://schemas.openxmlformats.org/officeDocument/2006/relationships/slideLayout" Target="../slideLayouts/slideLayout592.xml"/><Relationship Id="rId12" Type="http://schemas.openxmlformats.org/officeDocument/2006/relationships/slideLayout" Target="../slideLayouts/slideLayout597.xml"/><Relationship Id="rId2" Type="http://schemas.openxmlformats.org/officeDocument/2006/relationships/slideLayout" Target="../slideLayouts/slideLayout587.xml"/><Relationship Id="rId1" Type="http://schemas.openxmlformats.org/officeDocument/2006/relationships/slideLayout" Target="../slideLayouts/slideLayout586.xml"/><Relationship Id="rId6" Type="http://schemas.openxmlformats.org/officeDocument/2006/relationships/slideLayout" Target="../slideLayouts/slideLayout591.xml"/><Relationship Id="rId11" Type="http://schemas.openxmlformats.org/officeDocument/2006/relationships/slideLayout" Target="../slideLayouts/slideLayout596.xml"/><Relationship Id="rId5" Type="http://schemas.openxmlformats.org/officeDocument/2006/relationships/slideLayout" Target="../slideLayouts/slideLayout590.xml"/><Relationship Id="rId10" Type="http://schemas.openxmlformats.org/officeDocument/2006/relationships/slideLayout" Target="../slideLayouts/slideLayout595.xml"/><Relationship Id="rId4" Type="http://schemas.openxmlformats.org/officeDocument/2006/relationships/slideLayout" Target="../slideLayouts/slideLayout589.xml"/><Relationship Id="rId9" Type="http://schemas.openxmlformats.org/officeDocument/2006/relationships/slideLayout" Target="../slideLayouts/slideLayout59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447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  <p:sldLayoutId id="2147484013" r:id="rId13"/>
    <p:sldLayoutId id="214748401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F1480-7ACC-4ECB-87C7-E192E04286EB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JCTVC-Ux000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076-5F02-4779-9023-28BDD3DD8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5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  <p:sldLayoutId id="2147484446" r:id="rId12"/>
    <p:sldLayoutId id="214748444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36639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1400" b="1" dirty="0" smtClean="0">
                <a:solidFill>
                  <a:schemeClr val="accent1"/>
                </a:solidFill>
              </a:rPr>
              <a:t>JCTVC-U0084</a:t>
            </a:r>
            <a:endParaRPr lang="en-US" altLang="zh-TW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J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  <p:sldLayoutId id="214748408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3663950" y="6278671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800" b="1" dirty="0" smtClean="0">
                <a:solidFill>
                  <a:srgbClr val="F3821E"/>
                </a:solidFill>
              </a:rPr>
              <a:t>JCTVC-T0072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  <p:sldLayoutId id="2147484138" r:id="rId12"/>
    <p:sldLayoutId id="2147484139" r:id="rId13"/>
    <p:sldLayoutId id="2147484140" r:id="rId14"/>
    <p:sldLayoutId id="214748421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45299-AB85-401F-88BF-F6EF37112A9C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JCTVC-Ux000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249D1-75A6-416B-AE9A-6F78750B6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B003A-BE4E-4EC2-AB79-EDE8926E69AD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EF72E-B691-4F23-9899-91BA68A71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  <p:sldLayoutId id="214748443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JCTVC-Ux000</a:t>
            </a: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  <p:sldLayoutId id="2147484167" r:id="rId13"/>
    <p:sldLayoutId id="214748416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461B5-2181-430B-8C30-FB43B7809A63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F5D6B-584C-4D7A-AE27-375036B49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4" r:id="rId2"/>
    <p:sldLayoutId id="2147484465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1" r:id="rId9"/>
    <p:sldLayoutId id="2147484472" r:id="rId10"/>
    <p:sldLayoutId id="21474844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0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  <p:sldLayoutId id="2147484225" r:id="rId12"/>
    <p:sldLayoutId id="2147484226" r:id="rId13"/>
    <p:sldLayoutId id="214748422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  <p:sldLayoutId id="214748424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  <p:sldLayoutId id="2147484253" r:id="rId12"/>
    <p:sldLayoutId id="2147484254" r:id="rId13"/>
    <p:sldLayoutId id="214748425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  <p:sldLayoutId id="2147484281" r:id="rId12"/>
    <p:sldLayoutId id="2147484282" r:id="rId13"/>
    <p:sldLayoutId id="214748428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  <p:sldLayoutId id="2147484309" r:id="rId12"/>
    <p:sldLayoutId id="2147484310" r:id="rId13"/>
    <p:sldLayoutId id="2147484311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4210" r:id="rId13"/>
    <p:sldLayoutId id="2147484211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314" r:id="rId2"/>
    <p:sldLayoutId id="2147484315" r:id="rId3"/>
    <p:sldLayoutId id="2147484316" r:id="rId4"/>
    <p:sldLayoutId id="2147484317" r:id="rId5"/>
    <p:sldLayoutId id="2147484318" r:id="rId6"/>
    <p:sldLayoutId id="2147484319" r:id="rId7"/>
    <p:sldLayoutId id="2147484320" r:id="rId8"/>
    <p:sldLayoutId id="2147484321" r:id="rId9"/>
    <p:sldLayoutId id="2147484322" r:id="rId10"/>
    <p:sldLayoutId id="2147484323" r:id="rId11"/>
    <p:sldLayoutId id="214748432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  <p:sldLayoutId id="2147484329" r:id="rId4"/>
    <p:sldLayoutId id="2147484330" r:id="rId5"/>
    <p:sldLayoutId id="2147484331" r:id="rId6"/>
    <p:sldLayoutId id="2147484332" r:id="rId7"/>
    <p:sldLayoutId id="2147484333" r:id="rId8"/>
    <p:sldLayoutId id="2147484334" r:id="rId9"/>
    <p:sldLayoutId id="2147484335" r:id="rId10"/>
    <p:sldLayoutId id="2147484336" r:id="rId11"/>
    <p:sldLayoutId id="2147484337" r:id="rId12"/>
    <p:sldLayoutId id="2147484338" r:id="rId13"/>
    <p:sldLayoutId id="214748433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1" r:id="rId1"/>
    <p:sldLayoutId id="2147484342" r:id="rId2"/>
    <p:sldLayoutId id="2147484343" r:id="rId3"/>
    <p:sldLayoutId id="2147484344" r:id="rId4"/>
    <p:sldLayoutId id="2147484345" r:id="rId5"/>
    <p:sldLayoutId id="2147484346" r:id="rId6"/>
    <p:sldLayoutId id="2147484347" r:id="rId7"/>
    <p:sldLayoutId id="2147484348" r:id="rId8"/>
    <p:sldLayoutId id="2147484349" r:id="rId9"/>
    <p:sldLayoutId id="2147484350" r:id="rId10"/>
    <p:sldLayoutId id="2147484351" r:id="rId11"/>
    <p:sldLayoutId id="214748435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  <p:sldLayoutId id="2147484362" r:id="rId9"/>
    <p:sldLayoutId id="2147484363" r:id="rId10"/>
    <p:sldLayoutId id="2147484364" r:id="rId11"/>
    <p:sldLayoutId id="2147484365" r:id="rId12"/>
    <p:sldLayoutId id="2147484366" r:id="rId13"/>
    <p:sldLayoutId id="214748436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  <p:sldLayoutId id="2147484394" r:id="rId13"/>
    <p:sldLayoutId id="214748439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7" r:id="rId1"/>
    <p:sldLayoutId id="2147484398" r:id="rId2"/>
    <p:sldLayoutId id="2147484399" r:id="rId3"/>
    <p:sldLayoutId id="2147484400" r:id="rId4"/>
    <p:sldLayoutId id="2147484401" r:id="rId5"/>
    <p:sldLayoutId id="2147484402" r:id="rId6"/>
    <p:sldLayoutId id="2147484403" r:id="rId7"/>
    <p:sldLayoutId id="2147484404" r:id="rId8"/>
    <p:sldLayoutId id="2147484405" r:id="rId9"/>
    <p:sldLayoutId id="2147484406" r:id="rId10"/>
    <p:sldLayoutId id="2147484407" r:id="rId11"/>
    <p:sldLayoutId id="214748440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444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3F3DF-116A-4F8F-81FD-A73A3F5272B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017FF-AC80-4C17-8DF2-33DAB36B7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  <p:sldLayoutId id="21474844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J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Jing Ye,  </a:t>
            </a:r>
            <a:r>
              <a:rPr lang="en-US" u="sng" dirty="0" smtClean="0"/>
              <a:t>Peter Chuang</a:t>
            </a:r>
            <a:r>
              <a:rPr lang="en-US" dirty="0" smtClean="0"/>
              <a:t>, Shan Liu,  Yu-</a:t>
            </a:r>
            <a:r>
              <a:rPr lang="en-US" dirty="0" err="1" smtClean="0"/>
              <a:t>Wen</a:t>
            </a:r>
            <a:r>
              <a:rPr lang="en-US" dirty="0" smtClean="0"/>
              <a:t> Huang, Shawmin 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JCTVC-U0114:</a:t>
            </a:r>
            <a:br>
              <a:rPr lang="en-US" dirty="0" smtClean="0"/>
            </a:br>
            <a:r>
              <a:rPr lang="en-CA" dirty="0" smtClean="0"/>
              <a:t>G</a:t>
            </a:r>
            <a:r>
              <a:rPr lang="en-US" altLang="zh-CN" dirty="0" err="1" smtClean="0"/>
              <a:t>enerate</a:t>
            </a:r>
            <a:r>
              <a:rPr lang="en-US" altLang="zh-CN" dirty="0" smtClean="0"/>
              <a:t> palette predictor </a:t>
            </a:r>
            <a:r>
              <a:rPr lang="en-US" altLang="zh-CN" dirty="0" err="1" smtClean="0"/>
              <a:t>initializer</a:t>
            </a:r>
            <a:r>
              <a:rPr lang="en-US" altLang="zh-CN" dirty="0" smtClean="0"/>
              <a:t> with low delay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37481"/>
            <a:ext cx="8229600" cy="4840012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In the 20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</a:t>
            </a:r>
            <a:r>
              <a:rPr lang="en-US" dirty="0" err="1" smtClean="0"/>
              <a:t>signalling</a:t>
            </a:r>
            <a:r>
              <a:rPr lang="en-US" dirty="0" smtClean="0"/>
              <a:t> a set of palette predictor </a:t>
            </a:r>
            <a:r>
              <a:rPr lang="en-US" dirty="0" err="1" smtClean="0"/>
              <a:t>initializers</a:t>
            </a:r>
            <a:r>
              <a:rPr lang="en-US" dirty="0" smtClean="0"/>
              <a:t> in each PPS was adopted </a:t>
            </a:r>
          </a:p>
          <a:p>
            <a:pPr lvl="1" hangingPunct="0"/>
            <a:r>
              <a:rPr lang="en-US" sz="2400" dirty="0" smtClean="0"/>
              <a:t>In current SCM4.0, the PPS palette </a:t>
            </a:r>
            <a:r>
              <a:rPr lang="en-US" sz="2400" dirty="0" err="1" smtClean="0"/>
              <a:t>initialziers</a:t>
            </a:r>
            <a:r>
              <a:rPr lang="en-US" sz="2400" dirty="0" smtClean="0"/>
              <a:t> are generated by analyzing (compressing) the current frame </a:t>
            </a:r>
            <a:r>
              <a:rPr lang="en-CA" sz="2400" dirty="0" smtClean="0"/>
              <a:t> as below: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691" y="4353636"/>
            <a:ext cx="8536349" cy="161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337481"/>
            <a:ext cx="8229600" cy="4840012"/>
          </a:xfrm>
        </p:spPr>
        <p:txBody>
          <a:bodyPr>
            <a:normAutofit/>
          </a:bodyPr>
          <a:lstStyle/>
          <a:p>
            <a:pPr hangingPunct="0"/>
            <a:r>
              <a:rPr lang="en-CA" sz="2800" dirty="0" smtClean="0"/>
              <a:t>This contribution proposes to allow the encoder to generate the </a:t>
            </a:r>
            <a:r>
              <a:rPr lang="en-CA" sz="2800" dirty="0" err="1" smtClean="0"/>
              <a:t>initialziers</a:t>
            </a:r>
            <a:r>
              <a:rPr lang="en-CA" sz="2800" dirty="0" smtClean="0"/>
              <a:t> by using the previous frame for low-delay application</a:t>
            </a:r>
          </a:p>
          <a:p>
            <a:pPr hangingPunct="0"/>
            <a:r>
              <a:rPr lang="en-CA" sz="2800" dirty="0" smtClean="0"/>
              <a:t>The process is as below:</a:t>
            </a:r>
            <a:endParaRPr lang="en-US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831" y="3522759"/>
            <a:ext cx="8864225" cy="207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 first frame </a:t>
            </a:r>
            <a:r>
              <a:rPr lang="en-US" dirty="0" smtClean="0"/>
              <a:t>do</a:t>
            </a:r>
            <a:r>
              <a:rPr lang="en-US" altLang="zh-CN" dirty="0" smtClean="0"/>
              <a:t>es</a:t>
            </a:r>
            <a:r>
              <a:rPr lang="en-US" dirty="0" smtClean="0"/>
              <a:t>n’t </a:t>
            </a:r>
            <a:r>
              <a:rPr lang="en-US" dirty="0" smtClean="0"/>
              <a:t>have a previous frame:</a:t>
            </a:r>
          </a:p>
          <a:p>
            <a:pPr lvl="1"/>
            <a:r>
              <a:rPr lang="en-US" dirty="0" smtClean="0"/>
              <a:t>For the first frame, if </a:t>
            </a:r>
            <a:r>
              <a:rPr lang="en-US" dirty="0" err="1" smtClean="0"/>
              <a:t>initializers</a:t>
            </a:r>
            <a:r>
              <a:rPr lang="en-US" dirty="0" smtClean="0"/>
              <a:t> need to be </a:t>
            </a:r>
            <a:r>
              <a:rPr lang="en-US" dirty="0" err="1" smtClean="0"/>
              <a:t>signalled</a:t>
            </a:r>
            <a:r>
              <a:rPr lang="en-US" dirty="0" smtClean="0"/>
              <a:t>, it keeps the same with SCM( use the current frame to generate the </a:t>
            </a:r>
            <a:r>
              <a:rPr lang="en-US" dirty="0" err="1" smtClean="0"/>
              <a:t>initialzers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For the other frames, if </a:t>
            </a:r>
            <a:r>
              <a:rPr lang="en-US" dirty="0" err="1" smtClean="0"/>
              <a:t>initalizers</a:t>
            </a:r>
            <a:r>
              <a:rPr lang="en-US" dirty="0" smtClean="0"/>
              <a:t> need to be </a:t>
            </a:r>
            <a:r>
              <a:rPr lang="en-US" dirty="0" err="1" smtClean="0"/>
              <a:t>signalled</a:t>
            </a:r>
            <a:r>
              <a:rPr lang="en-US" dirty="0" smtClean="0"/>
              <a:t>, it will use the previous frame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in 444 </a:t>
            </a:r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364777"/>
            <a:ext cx="8229600" cy="124126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Anchor: SCM-4.0, </a:t>
            </a:r>
            <a:r>
              <a:rPr lang="en-US" sz="2400" dirty="0" err="1" smtClean="0"/>
              <a:t>PalettePredInPPSEnabled</a:t>
            </a:r>
            <a:r>
              <a:rPr lang="en-US" sz="2400" dirty="0" smtClean="0"/>
              <a:t> = 1</a:t>
            </a:r>
          </a:p>
          <a:p>
            <a:r>
              <a:rPr lang="en-US" sz="2400" dirty="0" smtClean="0"/>
              <a:t>Test: Proposed method, </a:t>
            </a:r>
            <a:r>
              <a:rPr lang="en-US" sz="2400" dirty="0" err="1" smtClean="0"/>
              <a:t>PalettePredInPPSEnabled</a:t>
            </a:r>
            <a:r>
              <a:rPr lang="en-US" sz="2400" dirty="0" smtClean="0"/>
              <a:t> = 1</a:t>
            </a:r>
          </a:p>
          <a:p>
            <a:r>
              <a:rPr lang="en-US" sz="2400" dirty="0" smtClean="0"/>
              <a:t>No significant difference in BD-rate</a:t>
            </a:r>
          </a:p>
          <a:p>
            <a:endParaRPr lang="en-US" sz="24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5066" y="5755451"/>
            <a:ext cx="7285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Thanks to </a:t>
            </a:r>
            <a:r>
              <a:rPr lang="en-US" sz="2800" b="1" dirty="0" smtClean="0">
                <a:solidFill>
                  <a:srgbClr val="FF0000"/>
                </a:solidFill>
              </a:rPr>
              <a:t>Canon for crosscheck ( JCTVC-U0141 )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307845" y="2784582"/>
          <a:ext cx="8689850" cy="2756688"/>
        </p:xfrm>
        <a:graphic>
          <a:graphicData uri="http://schemas.openxmlformats.org/drawingml/2006/table">
            <a:tbl>
              <a:tblPr/>
              <a:tblGrid>
                <a:gridCol w="3334355"/>
                <a:gridCol w="595055"/>
                <a:gridCol w="595055"/>
                <a:gridCol w="595055"/>
                <a:gridCol w="595055"/>
                <a:gridCol w="595055"/>
                <a:gridCol w="595055"/>
                <a:gridCol w="595055"/>
                <a:gridCol w="595055"/>
                <a:gridCol w="595055"/>
              </a:tblGrid>
              <a:tr h="22972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 &amp; 720p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 &amp; 720p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85" marR="6285" marT="62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7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85" marR="6285" marT="62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document proposes to generate the palette predictor </a:t>
            </a:r>
            <a:r>
              <a:rPr lang="en-CA" dirty="0" err="1" smtClean="0"/>
              <a:t>initializers</a:t>
            </a:r>
            <a:r>
              <a:rPr lang="en-CA" dirty="0" smtClean="0"/>
              <a:t> with low delay</a:t>
            </a:r>
          </a:p>
          <a:p>
            <a:r>
              <a:rPr lang="en-CA" dirty="0" smtClean="0"/>
              <a:t>The proposed method reduce the encoder complexity and keep the similar B-D rate savings compared with SCM 4.0 (non-low-delay)</a:t>
            </a:r>
          </a:p>
          <a:p>
            <a:r>
              <a:rPr lang="en-US" dirty="0" smtClean="0"/>
              <a:t>Recommend to include the proposed method in SCM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6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6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7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2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Tek_jctvc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7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8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8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9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9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10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2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0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9.xml><?xml version="1.0" encoding="utf-8"?>
<a:theme xmlns:a="http://schemas.openxmlformats.org/drawingml/2006/main" name="11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1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1.xml><?xml version="1.0" encoding="utf-8"?>
<a:theme xmlns:a="http://schemas.openxmlformats.org/drawingml/2006/main" name="12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2.xml><?xml version="1.0" encoding="utf-8"?>
<a:theme xmlns:a="http://schemas.openxmlformats.org/drawingml/2006/main" name="1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3.xml><?xml version="1.0" encoding="utf-8"?>
<a:theme xmlns:a="http://schemas.openxmlformats.org/drawingml/2006/main" name="MediaTek-Standard (5)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4.xml><?xml version="1.0" encoding="utf-8"?>
<a:theme xmlns:a="http://schemas.openxmlformats.org/drawingml/2006/main" name="1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5.xml><?xml version="1.0" encoding="utf-8"?>
<a:theme xmlns:a="http://schemas.openxmlformats.org/drawingml/2006/main" name="1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6.xml><?xml version="1.0" encoding="utf-8"?>
<a:theme xmlns:a="http://schemas.openxmlformats.org/drawingml/2006/main" name="1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7.xml><?xml version="1.0" encoding="utf-8"?>
<a:theme xmlns:a="http://schemas.openxmlformats.org/drawingml/2006/main" name="1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8.xml><?xml version="1.0" encoding="utf-8"?>
<a:theme xmlns:a="http://schemas.openxmlformats.org/drawingml/2006/main" name="1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9.xml><?xml version="1.0" encoding="utf-8"?>
<a:theme xmlns:a="http://schemas.openxmlformats.org/drawingml/2006/main" name="1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0.xml><?xml version="1.0" encoding="utf-8"?>
<a:theme xmlns:a="http://schemas.openxmlformats.org/drawingml/2006/main" name="16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1.xml><?xml version="1.0" encoding="utf-8"?>
<a:theme xmlns:a="http://schemas.openxmlformats.org/drawingml/2006/main" name="16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2.xml><?xml version="1.0" encoding="utf-8"?>
<a:theme xmlns:a="http://schemas.openxmlformats.org/drawingml/2006/main" name="17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3.xml><?xml version="1.0" encoding="utf-8"?>
<a:theme xmlns:a="http://schemas.openxmlformats.org/drawingml/2006/main" name="17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4.xml><?xml version="1.0" encoding="utf-8"?>
<a:theme xmlns:a="http://schemas.openxmlformats.org/drawingml/2006/main" name="18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5.xml><?xml version="1.0" encoding="utf-8"?>
<a:theme xmlns:a="http://schemas.openxmlformats.org/drawingml/2006/main" name="18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6.xml><?xml version="1.0" encoding="utf-8"?>
<a:theme xmlns:a="http://schemas.openxmlformats.org/drawingml/2006/main" name="19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28452</TotalTime>
  <Words>483</Words>
  <Application>Microsoft Office PowerPoint</Application>
  <PresentationFormat>On-screen Show (4:3)</PresentationFormat>
  <Paragraphs>126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46</vt:i4>
      </vt:variant>
      <vt:variant>
        <vt:lpstr>Slide Titles</vt:lpstr>
      </vt:variant>
      <vt:variant>
        <vt:i4>6</vt:i4>
      </vt:variant>
    </vt:vector>
  </HeadingPairs>
  <TitlesOfParts>
    <vt:vector size="52" baseType="lpstr">
      <vt:lpstr>MediaTek-Confidential_B_CTO_Dark</vt:lpstr>
      <vt:lpstr>MediaTek_jctvc</vt:lpstr>
      <vt:lpstr>24_Custom Design</vt:lpstr>
      <vt:lpstr>Custom Design</vt:lpstr>
      <vt:lpstr>1_MediaTek</vt:lpstr>
      <vt:lpstr>1_Custom Design</vt:lpstr>
      <vt:lpstr>2_MediaTek</vt:lpstr>
      <vt:lpstr>23_Custom Design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6_MediaTek</vt:lpstr>
      <vt:lpstr>6_Custom Design</vt:lpstr>
      <vt:lpstr>7_MediaTek</vt:lpstr>
      <vt:lpstr>22_Custom Design</vt:lpstr>
      <vt:lpstr>7_Custom Design</vt:lpstr>
      <vt:lpstr>8_MediaTek</vt:lpstr>
      <vt:lpstr>8_Custom Design</vt:lpstr>
      <vt:lpstr>9_MediaTek</vt:lpstr>
      <vt:lpstr>9_Custom Design</vt:lpstr>
      <vt:lpstr>10_MediaTek</vt:lpstr>
      <vt:lpstr>20_Custom Design</vt:lpstr>
      <vt:lpstr>21_Custom Design</vt:lpstr>
      <vt:lpstr>10_Custom Design</vt:lpstr>
      <vt:lpstr>11_MediaTek</vt:lpstr>
      <vt:lpstr>11_Custom Design</vt:lpstr>
      <vt:lpstr>12_MediaTek</vt:lpstr>
      <vt:lpstr>12_Custom Design</vt:lpstr>
      <vt:lpstr>MediaTek-Standard (5)</vt:lpstr>
      <vt:lpstr>13_Custom Design</vt:lpstr>
      <vt:lpstr>13_MediaTek</vt:lpstr>
      <vt:lpstr>14_Custom Design</vt:lpstr>
      <vt:lpstr>14_MediaTek</vt:lpstr>
      <vt:lpstr>15_Custom Design</vt:lpstr>
      <vt:lpstr>15_MediaTek</vt:lpstr>
      <vt:lpstr>16_Custom Design</vt:lpstr>
      <vt:lpstr>16_MediaTek</vt:lpstr>
      <vt:lpstr>17_Custom Design</vt:lpstr>
      <vt:lpstr>17_MediaTek</vt:lpstr>
      <vt:lpstr>18_Custom Design</vt:lpstr>
      <vt:lpstr>18_MediaTek</vt:lpstr>
      <vt:lpstr>19_Custom Design</vt:lpstr>
      <vt:lpstr>JCTVC-U0114: Generate palette predictor initializer with low delay</vt:lpstr>
      <vt:lpstr>Introduction</vt:lpstr>
      <vt:lpstr>Proposed Method</vt:lpstr>
      <vt:lpstr>Proposed Method</vt:lpstr>
      <vt:lpstr>Simulation Results in 444 lossy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mtk06504</cp:lastModifiedBy>
  <cp:revision>1064</cp:revision>
  <dcterms:created xsi:type="dcterms:W3CDTF">2014-04-10T07:05:11Z</dcterms:created>
  <dcterms:modified xsi:type="dcterms:W3CDTF">2015-06-19T16:45:11Z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-1265010888</vt:i4>
  </property>
  <property fmtid="{D5CDD505-2E9C-101B-9397-08002B2CF9AE}" pid="4" name="_EmailSubject">
    <vt:lpwstr>revised slide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-1872035683</vt:i4>
  </property>
</Properties>
</file>