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2"/>
  </p:notesMasterIdLst>
  <p:handoutMasterIdLst>
    <p:handoutMasterId r:id="rId13"/>
  </p:handoutMasterIdLst>
  <p:sldIdLst>
    <p:sldId id="262" r:id="rId3"/>
    <p:sldId id="347" r:id="rId4"/>
    <p:sldId id="348" r:id="rId5"/>
    <p:sldId id="359" r:id="rId6"/>
    <p:sldId id="360" r:id="rId7"/>
    <p:sldId id="361" r:id="rId8"/>
    <p:sldId id="358" r:id="rId9"/>
    <p:sldId id="352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JCTVC-U0113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On reference </a:t>
            </a:r>
            <a:r>
              <a:rPr lang="en-GB" dirty="0" smtClean="0"/>
              <a:t>picture list construction for intra block copy</a:t>
            </a:r>
            <a:r>
              <a:rPr lang="en-US" dirty="0" smtClean="0"/>
              <a:t/>
            </a:r>
            <a:br>
              <a:rPr lang="en-US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Xu, Shan Liu and Shawmin Lei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29400" y="40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JCTVC-U0113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Proposal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current picture as ref. picture for IBC may not be included in </a:t>
            </a:r>
            <a:r>
              <a:rPr lang="en-GB" dirty="0" smtClean="0"/>
              <a:t>reference picture list </a:t>
            </a:r>
            <a:r>
              <a:rPr lang="en-CA" dirty="0" smtClean="0"/>
              <a:t>RefPicList0</a:t>
            </a:r>
            <a:r>
              <a:rPr lang="en-CA" dirty="0" smtClean="0"/>
              <a:t>, according to current specification</a:t>
            </a:r>
            <a:endParaRPr lang="en-GB" dirty="0" smtClean="0"/>
          </a:p>
          <a:p>
            <a:r>
              <a:rPr lang="en-GB" dirty="0" smtClean="0"/>
              <a:t>It is proposed to modify the reference picture list construction process such that the current picture is </a:t>
            </a:r>
            <a:r>
              <a:rPr lang="en-GB" dirty="0" smtClean="0"/>
              <a:t>by default put </a:t>
            </a:r>
            <a:r>
              <a:rPr lang="en-GB" dirty="0" smtClean="0"/>
              <a:t>in the last position of </a:t>
            </a:r>
            <a:r>
              <a:rPr lang="en-CA" dirty="0" smtClean="0"/>
              <a:t>RefPicList0, when </a:t>
            </a:r>
            <a:r>
              <a:rPr lang="en-CA" dirty="0" err="1" smtClean="0"/>
              <a:t>curr_pic_as_ref_enabled_flag</a:t>
            </a:r>
            <a:r>
              <a:rPr lang="en-CA" dirty="0" smtClean="0"/>
              <a:t> is true</a:t>
            </a:r>
            <a:endParaRPr lang="en-GB" dirty="0" smtClean="0"/>
          </a:p>
          <a:p>
            <a:r>
              <a:rPr lang="en-GB" dirty="0" smtClean="0"/>
              <a:t>No performance change compared to SCM-4.0 under CTC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current spec., the current picture is put in the last position of L0 during the initialization of the </a:t>
            </a:r>
            <a:r>
              <a:rPr lang="en-US" dirty="0" smtClean="0"/>
              <a:t>list RefPicListTemp0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CA" dirty="0" smtClean="0"/>
              <a:t>(num_ref_idx_l0_active_minus1 + 1) is smaller than NumRpsCurrTempList0, the current picture will not be included in the RefPicList0 as an active ref. picture</a:t>
            </a:r>
          </a:p>
          <a:p>
            <a:r>
              <a:rPr lang="en-CA" dirty="0" smtClean="0"/>
              <a:t>Potential performance drop and encoding/decoder mismatch</a:t>
            </a:r>
          </a:p>
          <a:p>
            <a:pPr lvl="1"/>
            <a:r>
              <a:rPr lang="en-CA" dirty="0" smtClean="0"/>
              <a:t>For some pictures in RA configurations, IBC cannot be used</a:t>
            </a:r>
          </a:p>
          <a:p>
            <a:pPr lvl="1"/>
            <a:r>
              <a:rPr lang="en-CA" dirty="0" smtClean="0"/>
              <a:t>In SCM software, the encoder always assumes current picture is the last reference picture in List 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7552" y="4125922"/>
            <a:ext cx="5096108" cy="215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402373"/>
            <a:ext cx="8229600" cy="268471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 the below example, picture 1 and 3 will not have themselves as reference pictures</a:t>
            </a:r>
          </a:p>
          <a:p>
            <a:pPr lvl="1"/>
            <a:r>
              <a:rPr lang="en-GB" dirty="0" smtClean="0"/>
              <a:t>The framed numbers are current picture as ref.</a:t>
            </a:r>
          </a:p>
          <a:p>
            <a:pPr lvl="1"/>
            <a:r>
              <a:rPr lang="en-GB" dirty="0" smtClean="0"/>
              <a:t>Reference picture list modification (RPLM) may be used to reorder the positions so that current picture is put back in the list, but it is not a normative way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 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385455"/>
            <a:ext cx="8229600" cy="4331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CA" sz="2400" dirty="0" smtClean="0"/>
              <a:t>current picture is put in the position with index equal to num_ref_idx_l0_active_minus1 in list 0 (RefPicList0) after the reference picture list construction process.</a:t>
            </a:r>
          </a:p>
          <a:p>
            <a:pPr lvl="1"/>
            <a:r>
              <a:rPr lang="en-CA" sz="2000" dirty="0" smtClean="0"/>
              <a:t>Current picture is by default put in the last position</a:t>
            </a:r>
          </a:p>
          <a:p>
            <a:pPr lvl="1"/>
            <a:r>
              <a:rPr lang="en-CA" sz="2000" dirty="0" smtClean="0"/>
              <a:t>RPLM can still modify the positions of reference pictures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3548" y="3434099"/>
            <a:ext cx="6829425" cy="30861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 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385455"/>
            <a:ext cx="8229600" cy="4331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</a:t>
            </a:r>
            <a:r>
              <a:rPr lang="en-CA" sz="2400" dirty="0" smtClean="0"/>
              <a:t>he current picture is put in the position with index equal to num_ref_idx_l0_active_minus1 in list 0 (RefPicList0) after the reference picture list construction process.</a:t>
            </a:r>
          </a:p>
          <a:p>
            <a:pPr lvl="1"/>
            <a:r>
              <a:rPr lang="en-CA" sz="2000" dirty="0" smtClean="0"/>
              <a:t>Current picture is always put in the last position</a:t>
            </a:r>
          </a:p>
          <a:p>
            <a:pPr lvl="1"/>
            <a:r>
              <a:rPr lang="en-CA" sz="2000" dirty="0" smtClean="0"/>
              <a:t>RPLM cannot modify the position of current picture</a:t>
            </a:r>
            <a:endParaRPr lang="en-GB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259" y="3411646"/>
            <a:ext cx="6448425" cy="28670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For both methods, no coding performance change as compared to SCM-4.0 under CTC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is proposed in this contribution that</a:t>
            </a:r>
          </a:p>
          <a:p>
            <a:pPr lvl="1"/>
            <a:r>
              <a:rPr lang="en-GB" dirty="0" smtClean="0"/>
              <a:t>Reference picture list construction is modified so that the current </a:t>
            </a:r>
            <a:r>
              <a:rPr lang="en-GB" dirty="0" smtClean="0"/>
              <a:t>picture </a:t>
            </a:r>
            <a:r>
              <a:rPr lang="en-GB" dirty="0" smtClean="0"/>
              <a:t>is put in the last position of </a:t>
            </a:r>
            <a:r>
              <a:rPr lang="en-CA" dirty="0" smtClean="0"/>
              <a:t>RefPicList0 </a:t>
            </a:r>
            <a:r>
              <a:rPr lang="en-CA" dirty="0" smtClean="0"/>
              <a:t>by default in </a:t>
            </a:r>
            <a:r>
              <a:rPr lang="en-CA" dirty="0" smtClean="0"/>
              <a:t>a normative way</a:t>
            </a:r>
            <a:endParaRPr lang="en-GB" dirty="0" smtClean="0"/>
          </a:p>
          <a:p>
            <a:r>
              <a:rPr lang="en-GB" dirty="0" smtClean="0"/>
              <a:t>No performance change to SCM-4.0</a:t>
            </a:r>
          </a:p>
          <a:p>
            <a:r>
              <a:rPr lang="en-US" dirty="0" smtClean="0"/>
              <a:t>We thank MERL for </a:t>
            </a:r>
            <a:r>
              <a:rPr lang="en-US" dirty="0" smtClean="0"/>
              <a:t>cross-verification!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14443</TotalTime>
  <Words>338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MediaTek-Confidential_B_CTO</vt:lpstr>
      <vt:lpstr>MediaTek-Confidential_B_CTO_Dark</vt:lpstr>
      <vt:lpstr>On reference picture list construction for intra block copy </vt:lpstr>
      <vt:lpstr>Summary of Proposal</vt:lpstr>
      <vt:lpstr>Introduction (1)</vt:lpstr>
      <vt:lpstr>Introduction (2)</vt:lpstr>
      <vt:lpstr>Proposed method 1</vt:lpstr>
      <vt:lpstr>Proposed method 2</vt:lpstr>
      <vt:lpstr>Simulation results</vt:lpstr>
      <vt:lpstr>Conclusion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XXU</cp:lastModifiedBy>
  <cp:revision>470</cp:revision>
  <dcterms:created xsi:type="dcterms:W3CDTF">2014-04-10T07:05:11Z</dcterms:created>
  <dcterms:modified xsi:type="dcterms:W3CDTF">2015-06-19T00:18:38Z</dcterms:modified>
</cp:coreProperties>
</file>