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0"/>
  </p:notesMasterIdLst>
  <p:handoutMasterIdLst>
    <p:handoutMasterId r:id="rId11"/>
  </p:handoutMasterIdLst>
  <p:sldIdLst>
    <p:sldId id="262" r:id="rId3"/>
    <p:sldId id="347" r:id="rId4"/>
    <p:sldId id="348" r:id="rId5"/>
    <p:sldId id="359" r:id="rId6"/>
    <p:sldId id="350" r:id="rId7"/>
    <p:sldId id="352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JCTVC-U0107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00391" y="1463066"/>
            <a:ext cx="5667555" cy="2372337"/>
          </a:xfrm>
        </p:spPr>
        <p:txBody>
          <a:bodyPr/>
          <a:lstStyle/>
          <a:p>
            <a:r>
              <a:rPr lang="en-GB" dirty="0" smtClean="0"/>
              <a:t>On stored decoded motion vector resolution</a:t>
            </a:r>
            <a:r>
              <a:rPr lang="en-US" dirty="0" smtClean="0"/>
              <a:t/>
            </a:r>
            <a:br>
              <a:rPr 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Xu, 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JCTVC-U0107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 small issue on the decoded motion vector usage</a:t>
            </a:r>
          </a:p>
          <a:p>
            <a:pPr lvl="1"/>
            <a:r>
              <a:rPr lang="en-GB" dirty="0" smtClean="0"/>
              <a:t>Decoded MV is stored </a:t>
            </a:r>
          </a:p>
          <a:p>
            <a:pPr lvl="2"/>
            <a:r>
              <a:rPr lang="en-GB" dirty="0" smtClean="0"/>
              <a:t>at quarter-</a:t>
            </a:r>
            <a:r>
              <a:rPr lang="en-GB" dirty="0" err="1" smtClean="0"/>
              <a:t>pel</a:t>
            </a:r>
            <a:r>
              <a:rPr lang="en-GB" dirty="0" smtClean="0"/>
              <a:t> resolution if </a:t>
            </a:r>
            <a:r>
              <a:rPr lang="en-GB" dirty="0" err="1" smtClean="0"/>
              <a:t>use_integer_mv_flag</a:t>
            </a:r>
            <a:r>
              <a:rPr lang="en-GB" dirty="0" smtClean="0"/>
              <a:t> is 0; </a:t>
            </a:r>
          </a:p>
          <a:p>
            <a:pPr lvl="2"/>
            <a:r>
              <a:rPr lang="en-GB" dirty="0" smtClean="0"/>
              <a:t>at integer-</a:t>
            </a:r>
            <a:r>
              <a:rPr lang="en-GB" dirty="0" err="1" smtClean="0"/>
              <a:t>pel</a:t>
            </a:r>
            <a:r>
              <a:rPr lang="en-GB" dirty="0" smtClean="0"/>
              <a:t> resolution if </a:t>
            </a:r>
            <a:r>
              <a:rPr lang="en-GB" dirty="0" err="1" smtClean="0"/>
              <a:t>use_integer_mv_flag</a:t>
            </a:r>
            <a:r>
              <a:rPr lang="en-GB" dirty="0" smtClean="0"/>
              <a:t> is 1; </a:t>
            </a:r>
          </a:p>
          <a:p>
            <a:pPr lvl="1"/>
            <a:r>
              <a:rPr lang="en-GB" dirty="0" smtClean="0"/>
              <a:t>The stored MV is used in </a:t>
            </a:r>
            <a:r>
              <a:rPr lang="en-GB" dirty="0" err="1" smtClean="0"/>
              <a:t>deblocking</a:t>
            </a:r>
            <a:r>
              <a:rPr lang="en-GB" dirty="0" smtClean="0"/>
              <a:t> filter, as well as in MV prediction</a:t>
            </a:r>
          </a:p>
          <a:p>
            <a:pPr lvl="2"/>
            <a:r>
              <a:rPr lang="en-GB" dirty="0" smtClean="0"/>
              <a:t>Potential resolution mismatch</a:t>
            </a:r>
          </a:p>
          <a:p>
            <a:r>
              <a:rPr lang="en-GB" dirty="0" smtClean="0"/>
              <a:t>It is proposed  to always store the decoded MV using quarter-</a:t>
            </a:r>
            <a:r>
              <a:rPr lang="en-GB" dirty="0" err="1" smtClean="0"/>
              <a:t>pel</a:t>
            </a:r>
            <a:r>
              <a:rPr lang="en-GB" dirty="0" smtClean="0"/>
              <a:t> resolution (as in HEVC v1); and right shift for MVP when is used to predict an integer MV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7522234" cy="43317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MV decoding and storage in SCM-4.0</a:t>
            </a:r>
          </a:p>
          <a:p>
            <a:pPr lvl="1"/>
            <a:r>
              <a:rPr lang="en-GB" dirty="0" smtClean="0"/>
              <a:t>The stored MV could be either integer or fractional in resolution</a:t>
            </a:r>
          </a:p>
          <a:p>
            <a:pPr lvl="1"/>
            <a:r>
              <a:rPr lang="en-GB" dirty="0" smtClean="0"/>
              <a:t>If Integer resolution is used, </a:t>
            </a:r>
          </a:p>
          <a:p>
            <a:pPr lvl="2"/>
            <a:r>
              <a:rPr lang="en-GB" dirty="0" smtClean="0"/>
              <a:t>left shifted by 2 for interpolation process</a:t>
            </a:r>
          </a:p>
          <a:p>
            <a:pPr lvl="2"/>
            <a:r>
              <a:rPr lang="en-GB" dirty="0" smtClean="0"/>
              <a:t>But still integer MV is used as input for </a:t>
            </a:r>
            <a:r>
              <a:rPr lang="en-GB" dirty="0" err="1" smtClean="0"/>
              <a:t>deblocking</a:t>
            </a:r>
            <a:endParaRPr lang="en-GB" dirty="0" smtClean="0"/>
          </a:p>
          <a:p>
            <a:r>
              <a:rPr lang="en-GB" dirty="0" smtClean="0"/>
              <a:t>Issues to be discussed:</a:t>
            </a:r>
          </a:p>
          <a:p>
            <a:pPr lvl="1"/>
            <a:r>
              <a:rPr lang="en-GB" dirty="0" err="1" smtClean="0"/>
              <a:t>Deblocking</a:t>
            </a:r>
            <a:r>
              <a:rPr lang="en-GB" dirty="0" smtClean="0"/>
              <a:t> filter requires the use of quarter-</a:t>
            </a:r>
            <a:r>
              <a:rPr lang="en-GB" dirty="0" err="1" smtClean="0"/>
              <a:t>pel</a:t>
            </a:r>
            <a:r>
              <a:rPr lang="en-GB" dirty="0" smtClean="0"/>
              <a:t> MV as input</a:t>
            </a:r>
          </a:p>
          <a:p>
            <a:pPr lvl="1"/>
            <a:r>
              <a:rPr lang="en-GB" dirty="0" smtClean="0"/>
              <a:t>Resolution mismatch between MV and its predictor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199" y="1845733"/>
            <a:ext cx="7548114" cy="433176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To store the decoded MV always at quarter-</a:t>
            </a:r>
            <a:r>
              <a:rPr lang="en-GB" sz="2800" dirty="0" err="1" smtClean="0"/>
              <a:t>pel</a:t>
            </a:r>
            <a:r>
              <a:rPr lang="en-GB" sz="2800" dirty="0" smtClean="0"/>
              <a:t> resolution (same as HEVC v1)</a:t>
            </a:r>
          </a:p>
          <a:p>
            <a:r>
              <a:rPr lang="en-GB" sz="2800" dirty="0" smtClean="0"/>
              <a:t>Right shift the predictor by two when used to predict an integer MV</a:t>
            </a:r>
          </a:p>
          <a:p>
            <a:r>
              <a:rPr lang="en-US" sz="2800" dirty="0" smtClean="0"/>
              <a:t>No </a:t>
            </a:r>
            <a:r>
              <a:rPr lang="en-US" sz="2800" dirty="0" smtClean="0"/>
              <a:t>need for extra MV clipping </a:t>
            </a:r>
            <a:r>
              <a:rPr lang="en-US" sz="2800" dirty="0" smtClean="0"/>
              <a:t>at </a:t>
            </a:r>
            <a:r>
              <a:rPr lang="en-US" sz="2800" dirty="0" smtClean="0"/>
              <a:t>MC stage</a:t>
            </a:r>
            <a:endParaRPr lang="en-GB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8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1860753"/>
            <a:ext cx="86582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8" y="4647632"/>
            <a:ext cx="8658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08403"/>
            <a:ext cx="8229600" cy="4331760"/>
          </a:xfrm>
        </p:spPr>
        <p:txBody>
          <a:bodyPr>
            <a:normAutofit/>
          </a:bodyPr>
          <a:lstStyle/>
          <a:p>
            <a:r>
              <a:rPr lang="en-GB" dirty="0" smtClean="0"/>
              <a:t>4:4:4 results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4:2:0 results</a:t>
            </a: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It is proposed in this contribution that</a:t>
            </a:r>
          </a:p>
          <a:p>
            <a:pPr lvl="1"/>
            <a:r>
              <a:rPr lang="en-GB" dirty="0" smtClean="0"/>
              <a:t>Decoded MV is always stored at quarter-</a:t>
            </a:r>
            <a:r>
              <a:rPr lang="en-GB" dirty="0" err="1" smtClean="0"/>
              <a:t>pel</a:t>
            </a:r>
            <a:r>
              <a:rPr lang="en-GB" dirty="0" smtClean="0"/>
              <a:t> resolution</a:t>
            </a:r>
          </a:p>
          <a:p>
            <a:pPr lvl="1"/>
            <a:r>
              <a:rPr lang="en-GB" dirty="0" smtClean="0"/>
              <a:t>Stored MV is right shifted by two when used to predict an integer-</a:t>
            </a:r>
            <a:r>
              <a:rPr lang="en-GB" dirty="0" err="1" smtClean="0"/>
              <a:t>pel</a:t>
            </a:r>
            <a:r>
              <a:rPr lang="en-GB" dirty="0" smtClean="0"/>
              <a:t> MV</a:t>
            </a:r>
          </a:p>
          <a:p>
            <a:r>
              <a:rPr lang="en-GB" dirty="0" smtClean="0"/>
              <a:t>With the proposed change</a:t>
            </a:r>
          </a:p>
          <a:p>
            <a:pPr lvl="1"/>
            <a:r>
              <a:rPr lang="en-US" dirty="0" smtClean="0"/>
              <a:t>The stored decoded MV resolution is aligned with HEVC v1</a:t>
            </a:r>
            <a:endParaRPr lang="en-GB" dirty="0" smtClean="0"/>
          </a:p>
          <a:p>
            <a:pPr lvl="1"/>
            <a:r>
              <a:rPr lang="en-GB" dirty="0" smtClean="0"/>
              <a:t>The MV input to </a:t>
            </a:r>
            <a:r>
              <a:rPr lang="en-GB" dirty="0" err="1" smtClean="0"/>
              <a:t>deblocking</a:t>
            </a:r>
            <a:r>
              <a:rPr lang="en-GB" dirty="0" smtClean="0"/>
              <a:t> filter </a:t>
            </a:r>
            <a:r>
              <a:rPr lang="en-GB" smtClean="0"/>
              <a:t>is </a:t>
            </a:r>
            <a:r>
              <a:rPr lang="en-GB" smtClean="0"/>
              <a:t>consistently to be at </a:t>
            </a:r>
            <a:r>
              <a:rPr lang="en-GB" dirty="0" smtClean="0"/>
              <a:t>quarter-</a:t>
            </a:r>
            <a:r>
              <a:rPr lang="en-GB" dirty="0" err="1" smtClean="0"/>
              <a:t>pel</a:t>
            </a:r>
            <a:r>
              <a:rPr lang="en-GB" dirty="0" smtClean="0"/>
              <a:t> resolution</a:t>
            </a:r>
          </a:p>
          <a:p>
            <a:pPr lvl="1"/>
            <a:r>
              <a:rPr lang="en-GB" dirty="0" smtClean="0"/>
              <a:t>The resolutions between MV and its predictor match each other</a:t>
            </a:r>
          </a:p>
          <a:p>
            <a:r>
              <a:rPr lang="en-US" dirty="0" smtClean="0"/>
              <a:t>We thank Qualcomm for cross-checking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14207</TotalTime>
  <Words>281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MediaTek-Confidential_B_CTO</vt:lpstr>
      <vt:lpstr>MediaTek-Confidential_B_CTO_Dark</vt:lpstr>
      <vt:lpstr>On stored decoded motion vector resolution </vt:lpstr>
      <vt:lpstr>Proposal Summary</vt:lpstr>
      <vt:lpstr>Introduction</vt:lpstr>
      <vt:lpstr>Proposed method</vt:lpstr>
      <vt:lpstr>Simulation results</vt:lpstr>
      <vt:lpstr>Conclusion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XXU</cp:lastModifiedBy>
  <cp:revision>463</cp:revision>
  <dcterms:created xsi:type="dcterms:W3CDTF">2014-04-10T07:05:11Z</dcterms:created>
  <dcterms:modified xsi:type="dcterms:W3CDTF">2015-06-19T00:04:44Z</dcterms:modified>
</cp:coreProperties>
</file>