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8" r:id="rId1"/>
  </p:sldMasterIdLst>
  <p:notesMasterIdLst>
    <p:notesMasterId r:id="rId5"/>
  </p:notesMasterIdLst>
  <p:sldIdLst>
    <p:sldId id="286" r:id="rId2"/>
    <p:sldId id="281" r:id="rId3"/>
    <p:sldId id="28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3FE1D05-6153-4916-ACB7-E4BE44B4F244}">
          <p14:sldIdLst>
            <p14:sldId id="286"/>
            <p14:sldId id="281"/>
            <p14:sldId id="2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285B74-672F-4C50-A2AF-82641223F377}" type="datetimeFigureOut">
              <a:rPr lang="en-US" smtClean="0"/>
              <a:pPr/>
              <a:t>2/14/2015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760A96-B9A0-4977-9688-08995ED4B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244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204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768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096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549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915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67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353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981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200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779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048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4E2BF-0410-4FDA-8165-BE8D8C896823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603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76200" y="1524000"/>
            <a:ext cx="9198166" cy="1470025"/>
          </a:xfrm>
        </p:spPr>
        <p:txBody>
          <a:bodyPr>
            <a:normAutofit/>
          </a:bodyPr>
          <a:lstStyle/>
          <a:p>
            <a:pPr algn="ctr"/>
            <a:r>
              <a:rPr lang="en-CA" sz="2800" b="1" dirty="0" smtClean="0"/>
              <a:t>Non-CE2</a:t>
            </a:r>
            <a:r>
              <a:rPr lang="en-CA" sz="2800" b="1" dirty="0"/>
              <a:t>: Intra block copy </a:t>
            </a:r>
            <a:r>
              <a:rPr lang="en-CA" sz="2800" b="1" dirty="0" smtClean="0"/>
              <a:t>and </a:t>
            </a:r>
            <a:r>
              <a:rPr lang="en-CA" sz="2800" b="1" dirty="0"/>
              <a:t>Inter </a:t>
            </a:r>
            <a:r>
              <a:rPr lang="en-CA" sz="2800" b="1" dirty="0" smtClean="0"/>
              <a:t>signaling unification</a:t>
            </a:r>
            <a:r>
              <a:rPr lang="en-CA" sz="2000" b="1" dirty="0" smtClean="0"/>
              <a:t/>
            </a:r>
            <a:br>
              <a:rPr lang="en-CA" sz="2000" b="1" dirty="0" smtClean="0"/>
            </a:br>
            <a:r>
              <a:rPr lang="en-CA" sz="4000" b="1" dirty="0" smtClean="0"/>
              <a:t/>
            </a:r>
            <a:br>
              <a:rPr lang="en-CA" sz="4000" b="1" dirty="0" smtClean="0"/>
            </a:br>
            <a:r>
              <a:rPr lang="en-CA" sz="2000" b="1" dirty="0" smtClean="0"/>
              <a:t>JCTVC-T0227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038600"/>
            <a:ext cx="8534400" cy="364390"/>
          </a:xfrm>
        </p:spPr>
        <p:txBody>
          <a:bodyPr>
            <a:noAutofit/>
          </a:bodyPr>
          <a:lstStyle/>
          <a:p>
            <a:r>
              <a:rPr lang="en-CA" sz="2000" u="sng" dirty="0"/>
              <a:t>Chao Pang</a:t>
            </a:r>
            <a:r>
              <a:rPr lang="en-CA" sz="2000" dirty="0"/>
              <a:t>, Ye-Kui </a:t>
            </a:r>
            <a:r>
              <a:rPr lang="en-CA" sz="2000" dirty="0" smtClean="0"/>
              <a:t>Wang, </a:t>
            </a:r>
            <a:r>
              <a:rPr lang="en-CA" sz="2000" dirty="0"/>
              <a:t>Vadim </a:t>
            </a:r>
            <a:r>
              <a:rPr lang="en-CA" sz="2000" dirty="0" smtClean="0"/>
              <a:t>Seregin, </a:t>
            </a:r>
          </a:p>
          <a:p>
            <a:r>
              <a:rPr lang="en-CA" sz="2000" dirty="0" smtClean="0"/>
              <a:t>Krishna Rapaka,</a:t>
            </a:r>
            <a:r>
              <a:rPr lang="en-US" sz="2000" dirty="0" smtClean="0"/>
              <a:t> Marta Karczewicz (Qualcomm)</a:t>
            </a:r>
          </a:p>
          <a:p>
            <a:r>
              <a:rPr lang="en-US" sz="2000" dirty="0" err="1" smtClean="0"/>
              <a:t>Xiaozhong</a:t>
            </a:r>
            <a:r>
              <a:rPr lang="en-US" sz="2000" dirty="0" smtClean="0"/>
              <a:t> Xu, Shan Liu, </a:t>
            </a:r>
            <a:r>
              <a:rPr lang="en-CA" sz="2000" dirty="0"/>
              <a:t>Shawmin </a:t>
            </a:r>
            <a:r>
              <a:rPr lang="en-CA" sz="2000" dirty="0" smtClean="0"/>
              <a:t>Lei (</a:t>
            </a:r>
            <a:r>
              <a:rPr lang="en-CA" sz="2000" dirty="0" err="1" smtClean="0"/>
              <a:t>MediaTek</a:t>
            </a:r>
            <a:r>
              <a:rPr lang="en-CA" sz="2000" dirty="0" smtClean="0"/>
              <a:t>)</a:t>
            </a:r>
            <a:endParaRPr lang="en-US" sz="2000" dirty="0" smtClean="0"/>
          </a:p>
          <a:p>
            <a:pPr algn="ctr"/>
            <a:r>
              <a:rPr lang="en-CA" sz="2000" dirty="0" smtClean="0"/>
              <a:t>Bin </a:t>
            </a:r>
            <a:r>
              <a:rPr lang="en-CA" sz="2000" dirty="0"/>
              <a:t>Li, </a:t>
            </a:r>
            <a:r>
              <a:rPr lang="en-CA" sz="2000" dirty="0" err="1"/>
              <a:t>Jizheng</a:t>
            </a:r>
            <a:r>
              <a:rPr lang="en-CA" sz="2000" dirty="0"/>
              <a:t> </a:t>
            </a:r>
            <a:r>
              <a:rPr lang="en-CA" sz="2000" dirty="0" smtClean="0"/>
              <a:t>Xu (Microsoft)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1575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7886700" cy="625474"/>
          </a:xfrm>
        </p:spPr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3545" y="914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Intra BC and Inter unification</a:t>
            </a:r>
            <a:endParaRPr lang="en-US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986246"/>
            <a:ext cx="8610600" cy="2433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11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7886700" cy="625474"/>
          </a:xfrm>
        </p:spPr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3545" y="914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BVD is always </a:t>
            </a:r>
            <a:r>
              <a:rPr lang="en-US" dirty="0" err="1" smtClean="0"/>
              <a:t>signalled</a:t>
            </a:r>
            <a:r>
              <a:rPr lang="en-US" dirty="0" smtClean="0"/>
              <a:t> in ¼ pixel precision in the unification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981201"/>
            <a:ext cx="8628456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21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8299</TotalTime>
  <Words>66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Non-CE2: Intra block copy and Inter signaling unification  JCTVC-T0227</vt:lpstr>
      <vt:lpstr>Experimental results</vt:lpstr>
      <vt:lpstr>Experimental results</vt:lpstr>
    </vt:vector>
  </TitlesOfParts>
  <Company>Qualcomm Incorporated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Vadim Seregin</dc:creator>
  <cp:lastModifiedBy>Pang, Chao</cp:lastModifiedBy>
  <cp:revision>894</cp:revision>
  <dcterms:created xsi:type="dcterms:W3CDTF">2011-12-07T01:29:30Z</dcterms:created>
  <dcterms:modified xsi:type="dcterms:W3CDTF">2015-02-14T08:15:44Z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861242673</vt:i4>
  </property>
  <property fmtid="{D5CDD505-2E9C-101B-9397-08002B2CF9AE}" pid="3" name="_NewReviewCycle">
    <vt:lpwstr/>
  </property>
  <property fmtid="{D5CDD505-2E9C-101B-9397-08002B2CF9AE}" pid="4" name="_EmailSubject">
    <vt:lpwstr>Intra BM simulations for forts contribution</vt:lpwstr>
  </property>
  <property fmtid="{D5CDD505-2E9C-101B-9397-08002B2CF9AE}" pid="5" name="_AuthorEmail">
    <vt:lpwstr>joels@qti.qualcomm.com</vt:lpwstr>
  </property>
  <property fmtid="{D5CDD505-2E9C-101B-9397-08002B2CF9AE}" pid="6" name="_AuthorEmailDisplayName">
    <vt:lpwstr>Sole Rojals, Joel</vt:lpwstr>
  </property>
  <property fmtid="{D5CDD505-2E9C-101B-9397-08002B2CF9AE}" pid="7" name="_PreviousAdHocReviewCycleID">
    <vt:i4>261219852</vt:i4>
  </property>
</Properties>
</file>