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5.xml" ContentType="application/vnd.openxmlformats-officedocument.theme+xml"/>
  <Override PartName="/ppt/slideLayouts/slideLayout86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93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82.xml" ContentType="application/vnd.openxmlformats-officedocument.presentationml.slideLayout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docProps/custom.xml" ContentType="application/vnd.openxmlformats-officedocument.custom-properties+xml"/>
  <Override PartName="/ppt/slideMasters/slideMaster8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Layouts/slideLayout89.xml" ContentType="application/vnd.openxmlformats-officedocument.presentationml.slideLayout+xml"/>
  <Override PartName="/ppt/theme/theme8.xml" ContentType="application/vnd.openxmlformats-officedocument.theme+xml"/>
  <Override PartName="/ppt/slideMasters/slideMaster4.xml" ContentType="application/vnd.openxmlformats-officedocument.presentationml.slide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Layouts/slideLayout69.xml" ContentType="application/vnd.openxmlformats-officedocument.presentationml.slideLayout+xml"/>
  <Override PartName="/ppt/theme/theme6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87.xml" ContentType="application/vnd.openxmlformats-officedocument.presentationml.slideLayout+xml"/>
  <Override PartName="/ppt/theme/theme10.xml" ContentType="application/vnd.openxmlformats-officedocument.them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2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70.xml" ContentType="application/vnd.openxmlformats-officedocument.presentationml.slideLayout+xml"/>
  <Override PartName="/docProps/app.xml" ContentType="application/vnd.openxmlformats-officedocument.extended-properties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7.xml" ContentType="application/vnd.openxmlformats-officedocument.presentationml.slideMaster+xml"/>
  <Override PartName="/ppt/theme/theme9.xml" ContentType="application/vnd.openxmlformats-officedocument.theme+xml"/>
  <Override PartName="/ppt/slideMasters/slideMaster5.xml" ContentType="application/vnd.openxmlformats-officedocument.presentationml.slideMaster+xml"/>
  <Override PartName="/ppt/handoutMasters/handoutMaster1.xml" ContentType="application/vnd.openxmlformats-officedocument.presentationml.handoutMaster+xml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79.xml" ContentType="application/vnd.openxmlformats-officedocument.presentationml.slideLayout+xml"/>
  <Override PartName="/ppt/theme/theme7.xml" ContentType="application/vnd.openxmlformats-officedocument.theme+xml"/>
  <Override PartName="/ppt/slideLayouts/slideLayout88.xml" ContentType="application/vnd.openxmlformats-officedocument.presentationml.slideLayout+xml"/>
  <Override PartName="/docProps/core.xml" ContentType="application/vnd.openxmlformats-package.core-properties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s/slide2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91.xml" ContentType="application/vnd.openxmlformats-officedocument.presentationml.slideLayout+xml"/>
  <Default Extension="rels" ContentType="application/vnd.openxmlformats-package.relationships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3" r:id="rId2"/>
    <p:sldMasterId id="2147483686" r:id="rId3"/>
    <p:sldMasterId id="2147483699" r:id="rId4"/>
    <p:sldMasterId id="2147483712" r:id="rId5"/>
    <p:sldMasterId id="2147483726" r:id="rId6"/>
    <p:sldMasterId id="2147483739" r:id="rId7"/>
    <p:sldMasterId id="2147483752" r:id="rId8"/>
  </p:sldMasterIdLst>
  <p:notesMasterIdLst>
    <p:notesMasterId r:id="rId14"/>
  </p:notesMasterIdLst>
  <p:handoutMasterIdLst>
    <p:handoutMasterId r:id="rId15"/>
  </p:handoutMasterIdLst>
  <p:sldIdLst>
    <p:sldId id="272" r:id="rId9"/>
    <p:sldId id="279" r:id="rId10"/>
    <p:sldId id="280" r:id="rId11"/>
    <p:sldId id="281" r:id="rId12"/>
    <p:sldId id="282" r:id="rId13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5" d="100"/>
          <a:sy n="85" d="100"/>
        </p:scale>
        <p:origin x="-3150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5" Type="http://schemas.openxmlformats.org/officeDocument/2006/relationships/slideMaster" Target="slideMasters/slideMaster5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2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89CC2A-CD3F-4BEC-9FC6-720DE53A1EC0}" type="datetimeFigureOut">
              <a:rPr lang="zh-TW" altLang="en-US" smtClean="0"/>
              <a:pPr/>
              <a:t>2015/2/9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D5CC2D-AB4E-463B-B5D8-284C94EE19B1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20A7F2-352B-465D-A626-4CFD4F9921EA}" type="datetimeFigureOut">
              <a:rPr lang="zh-TW" altLang="en-US" smtClean="0"/>
              <a:pPr/>
              <a:t>2015/2/9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2FF867-5013-4724-9852-CBE4FC2DAEAF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  <p:sp>
        <p:nvSpPr>
          <p:cNvPr id="6" name="Footer Placeholder 4"/>
          <p:cNvSpPr txBox="1">
            <a:spLocks/>
          </p:cNvSpPr>
          <p:nvPr/>
        </p:nvSpPr>
        <p:spPr>
          <a:xfrm>
            <a:off x="3594100" y="1089474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780A71EF-C16F-4F70-B8E5-09AECD6F853A}" type="datetime1">
              <a:rPr lang="zh-TW" altLang="en-US" smtClean="0"/>
              <a:pPr/>
              <a:t>2015/2/9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4440472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2859A571-EA56-4605-B452-E0217566CD04}" type="datetime1">
              <a:rPr lang="zh-TW" altLang="en-US" smtClean="0"/>
              <a:pPr/>
              <a:t>2015/2/9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29465554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zh-TW" altLang="en-US" dirty="0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zh-TW" altLang="en-US" dirty="0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7FFE8-89AD-49A5-A7DC-43EBAD9DDB71}" type="datetime1">
              <a:rPr lang="zh-TW" altLang="en-US" smtClean="0"/>
              <a:pPr/>
              <a:t>2015/2/9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6" name="Picture 5" descr="Logotyp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  <p:sp>
        <p:nvSpPr>
          <p:cNvPr id="7" name="Footer Placeholder 4"/>
          <p:cNvSpPr txBox="1">
            <a:spLocks/>
          </p:cNvSpPr>
          <p:nvPr userDrawn="1"/>
        </p:nvSpPr>
        <p:spPr>
          <a:xfrm>
            <a:off x="3594100" y="1089474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DCBE830-67E0-41E1-9F7C-ADB91374D009}" type="datetime1">
              <a:rPr lang="zh-TW" altLang="en-US" smtClean="0"/>
              <a:pPr/>
              <a:t>2015/2/9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8993595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A6BE683C-EFD2-4074-AAC5-7DA3DB92449E}" type="datetime1">
              <a:rPr lang="zh-TW" altLang="en-US" smtClean="0"/>
              <a:pPr/>
              <a:t>2015/2/9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15137133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>
            <a:normAutofit/>
          </a:bodyPr>
          <a:lstStyle>
            <a:lvl1pPr algn="l">
              <a:defRPr sz="4400" b="1" cap="all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</p:spPr>
        <p:txBody>
          <a:bodyPr anchor="b">
            <a:normAutofit/>
          </a:bodyPr>
          <a:lstStyle>
            <a:lvl1pPr marL="0" indent="0">
              <a:buNone/>
              <a:defRPr sz="32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DE2300D3-29B0-4F19-9067-A05602A2E2B1}" type="datetime1">
              <a:rPr lang="zh-TW" altLang="en-US" smtClean="0"/>
              <a:pPr/>
              <a:t>2015/2/9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98793119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6D63CF2-02F8-4D9F-9CA9-04FD14BF9064}" type="datetime1">
              <a:rPr lang="zh-TW" altLang="en-US" smtClean="0"/>
              <a:pPr/>
              <a:t>2015/2/9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30221397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FE7C721-A938-4AF1-A80B-6639366CA36B}" type="datetime1">
              <a:rPr lang="zh-TW" altLang="en-US" smtClean="0"/>
              <a:pPr/>
              <a:t>2015/2/9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15976821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24F2F7C-2C5A-4DBC-AEEA-C9B6A849F82D}" type="datetime1">
              <a:rPr lang="zh-TW" altLang="en-US" smtClean="0"/>
              <a:pPr/>
              <a:t>2015/2/9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8013617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43C7409F-DACC-4F44-ACDC-A9E157341EF3}" type="datetime1">
              <a:rPr lang="zh-TW" altLang="en-US" smtClean="0"/>
              <a:pPr/>
              <a:t>2015/2/9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E28B99F-22DD-4F1A-81F8-B13A64C45318}" type="datetime1">
              <a:rPr lang="zh-TW" altLang="en-US" smtClean="0"/>
              <a:pPr/>
              <a:t>2015/2/9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65917705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D876883-DCD7-42F9-90A3-38A5F436FDE0}" type="datetime1">
              <a:rPr lang="zh-TW" altLang="en-US" smtClean="0"/>
              <a:pPr/>
              <a:t>2015/2/9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03763819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AC6A7EFD-0C02-4099-8B2B-4F9B62EC2E96}" type="datetime1">
              <a:rPr lang="zh-TW" altLang="en-US" smtClean="0"/>
              <a:pPr/>
              <a:t>2015/2/9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21559520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6715B196-64C8-45EB-9418-8608687DCC3D}" type="datetime1">
              <a:rPr lang="zh-TW" altLang="en-US" smtClean="0"/>
              <a:pPr/>
              <a:t>2015/2/9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04393842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00E20DFC-0F2F-4D5D-9F11-720BB968C0E9}" type="datetime1">
              <a:rPr lang="zh-TW" altLang="en-US" smtClean="0"/>
              <a:pPr/>
              <a:t>2015/2/9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75356992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9F32E-D81A-4055-A0DC-0803F40980DA}" type="datetime1">
              <a:rPr lang="zh-TW" altLang="en-US" smtClean="0"/>
              <a:pPr/>
              <a:t>2015/2/9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4400" b="1" cap="all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32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B85EE-231A-4B99-856A-B983CBC39F48}" type="datetime1">
              <a:rPr lang="zh-TW" altLang="en-US" smtClean="0"/>
              <a:pPr/>
              <a:t>2015/2/9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25911944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  <a:p>
            <a:pPr lvl="1"/>
            <a:r>
              <a:rPr lang="zh-TW" altLang="en-US" dirty="0" smtClean="0"/>
              <a:t>第二層</a:t>
            </a:r>
          </a:p>
          <a:p>
            <a:pPr lvl="2"/>
            <a:r>
              <a:rPr lang="zh-TW" altLang="en-US" dirty="0" smtClean="0"/>
              <a:t>第三層</a:t>
            </a:r>
          </a:p>
          <a:p>
            <a:pPr lvl="3"/>
            <a:r>
              <a:rPr lang="zh-TW" altLang="en-US" dirty="0" smtClean="0"/>
              <a:t>第四層</a:t>
            </a:r>
          </a:p>
          <a:p>
            <a:pPr lvl="4"/>
            <a:r>
              <a:rPr lang="zh-TW" altLang="en-US" dirty="0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A34D4-5C1C-4334-A4E8-FE8F7AC73820}" type="datetime1">
              <a:rPr lang="zh-TW" altLang="en-US" smtClean="0"/>
              <a:pPr/>
              <a:t>2015/2/9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61715173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tx2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330AC-8F94-43D8-906B-B24FE7DA780B}" type="datetime1">
              <a:rPr lang="zh-TW" altLang="en-US" smtClean="0"/>
              <a:pPr/>
              <a:t>2015/2/9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504124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4400" b="1" cap="all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32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44EC1DA4-13ED-4B4A-8E35-A4A203CFAB74}" type="datetime1">
              <a:rPr lang="zh-TW" altLang="en-US" smtClean="0"/>
              <a:pPr/>
              <a:t>2015/2/9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325911944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F76E6-AF86-48DE-AD55-93EE82680CAE}" type="datetime1">
              <a:rPr lang="zh-TW" altLang="en-US" smtClean="0"/>
              <a:pPr/>
              <a:t>2015/2/9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7322582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A7820-3C79-4A0A-8112-3A169CE28C2D}" type="datetime1">
              <a:rPr lang="zh-TW" altLang="en-US" smtClean="0"/>
              <a:pPr/>
              <a:t>2015/2/9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7955667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D7AC6-A387-4C93-B98D-C6B927814ADC}" type="datetime1">
              <a:rPr lang="zh-TW" altLang="en-US" smtClean="0"/>
              <a:pPr/>
              <a:t>2015/2/9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68992082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7BEF9-C4E3-411D-8D42-88873B299218}" type="datetime1">
              <a:rPr lang="zh-TW" altLang="en-US" smtClean="0"/>
              <a:pPr/>
              <a:t>2015/2/9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04534829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7CDE4-3797-4B02-88CA-908EB8CBABE8}" type="datetime1">
              <a:rPr lang="zh-TW" altLang="en-US" smtClean="0"/>
              <a:pPr/>
              <a:t>2015/2/9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4404729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8B5FA-AA69-4E99-9D09-ABD34074E994}" type="datetime1">
              <a:rPr lang="zh-TW" altLang="en-US" smtClean="0"/>
              <a:pPr/>
              <a:t>2015/2/9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94655541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E10D1AD-E29B-41D2-85EB-4568BC8EFB3D}" type="datetime1">
              <a:rPr lang="zh-TW" altLang="en-US" smtClean="0"/>
              <a:pPr/>
              <a:t>2015/2/9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89935957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09284EB-1F05-4B4C-9CFD-5F592947C481}" type="datetime1">
              <a:rPr lang="zh-TW" altLang="en-US" smtClean="0"/>
              <a:pPr/>
              <a:t>2015/2/9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15137133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>
            <a:normAutofit/>
          </a:bodyPr>
          <a:lstStyle>
            <a:lvl1pPr algn="l">
              <a:defRPr sz="4400" b="1" cap="all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</p:spPr>
        <p:txBody>
          <a:bodyPr anchor="b">
            <a:normAutofit/>
          </a:bodyPr>
          <a:lstStyle>
            <a:lvl1pPr marL="0" indent="0">
              <a:buNone/>
              <a:defRPr sz="32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96A9549-237D-4828-A5F0-40F5048E5DB8}" type="datetime1">
              <a:rPr lang="zh-TW" altLang="en-US" smtClean="0"/>
              <a:pPr/>
              <a:t>2015/2/9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9879311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8B9C4A62-93C8-4909-8890-BB0F105C3CA9}" type="datetime1">
              <a:rPr lang="zh-TW" altLang="en-US" smtClean="0"/>
              <a:pPr/>
              <a:t>2015/2/9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361715173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18ECFFBA-EE49-44B8-B071-05535A8F0F1A}" type="datetime1">
              <a:rPr lang="zh-TW" altLang="en-US" smtClean="0"/>
              <a:pPr/>
              <a:t>2015/2/9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30221397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DD27B543-FE87-43B3-AB54-D86814059445}" type="datetime1">
              <a:rPr lang="zh-TW" altLang="en-US" smtClean="0"/>
              <a:pPr/>
              <a:t>2015/2/9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15976821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F7A987A0-45B2-4CFC-92D1-1F827420E9A2}" type="datetime1">
              <a:rPr lang="zh-TW" altLang="en-US" smtClean="0"/>
              <a:pPr/>
              <a:t>2015/2/9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80136177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FD9E0DC-ADAB-4E09-9CE4-7BEA7BF0B068}" type="datetime1">
              <a:rPr lang="zh-TW" altLang="en-US" smtClean="0"/>
              <a:pPr/>
              <a:t>2015/2/9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65917705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8346990-CB6A-404C-9A76-E78DCABD5009}" type="datetime1">
              <a:rPr lang="zh-TW" altLang="en-US" smtClean="0"/>
              <a:pPr/>
              <a:t>2015/2/9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03763819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64DCA1B-0938-4FEF-A23D-006CBBEEA6CA}" type="datetime1">
              <a:rPr lang="zh-TW" altLang="en-US" smtClean="0"/>
              <a:pPr/>
              <a:t>2015/2/9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21559520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AAEAD318-0C60-4622-A8A8-F3668F52B901}" type="datetime1">
              <a:rPr lang="zh-TW" altLang="en-US" smtClean="0"/>
              <a:pPr/>
              <a:t>2015/2/9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04393842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16192AC7-9057-43B8-9D73-A90F0FC20E5F}" type="datetime1">
              <a:rPr lang="zh-TW" altLang="en-US" smtClean="0"/>
              <a:pPr/>
              <a:t>2015/2/9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753569926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FE4BF-7341-4D0B-B52B-623FE816841F}" type="datetime1">
              <a:rPr lang="zh-TW" altLang="en-US" smtClean="0"/>
              <a:pPr/>
              <a:t>2015/2/9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tx2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94941DD0-8454-4652-9AF2-95CE7622CA58}" type="datetime1">
              <a:rPr lang="zh-TW" altLang="en-US" smtClean="0"/>
              <a:pPr/>
              <a:t>2015/2/9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250412438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4400" b="1" cap="all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32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43BFB-9B42-4328-BA92-AB859B56291D}" type="datetime1">
              <a:rPr lang="zh-TW" altLang="en-US" smtClean="0"/>
              <a:pPr/>
              <a:t>2015/2/9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259119446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  <a:p>
            <a:pPr lvl="1"/>
            <a:r>
              <a:rPr lang="zh-TW" altLang="en-US" dirty="0" smtClean="0"/>
              <a:t>第二層</a:t>
            </a:r>
          </a:p>
          <a:p>
            <a:pPr lvl="2"/>
            <a:r>
              <a:rPr lang="zh-TW" altLang="en-US" dirty="0" smtClean="0"/>
              <a:t>第三層</a:t>
            </a:r>
          </a:p>
          <a:p>
            <a:pPr lvl="3"/>
            <a:r>
              <a:rPr lang="zh-TW" altLang="en-US" dirty="0" smtClean="0"/>
              <a:t>第四層</a:t>
            </a:r>
          </a:p>
          <a:p>
            <a:pPr lvl="4"/>
            <a:r>
              <a:rPr lang="zh-TW" altLang="en-US" dirty="0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86BDC-3C9A-4B72-9D7C-D3CADEF6DC08}" type="datetime1">
              <a:rPr lang="zh-TW" altLang="en-US" smtClean="0"/>
              <a:pPr/>
              <a:t>2015/2/9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617151732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tx2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37EA8-832A-48EE-B11B-57A822843B66}" type="datetime1">
              <a:rPr lang="zh-TW" altLang="en-US" smtClean="0"/>
              <a:pPr/>
              <a:t>2015/2/9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5041243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5954A-5CEF-4BA0-AF0A-EC678C67C64F}" type="datetime1">
              <a:rPr lang="zh-TW" altLang="en-US" smtClean="0"/>
              <a:pPr/>
              <a:t>2015/2/9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73225824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0BBFF-E0FC-4A5C-B107-5E71CFF37E13}" type="datetime1">
              <a:rPr lang="zh-TW" altLang="en-US" smtClean="0"/>
              <a:pPr/>
              <a:t>2015/2/9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79556672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92ACC-9153-441F-BABB-4EEF052C53E2}" type="datetime1">
              <a:rPr lang="zh-TW" altLang="en-US" smtClean="0"/>
              <a:pPr/>
              <a:t>2015/2/9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689920820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0A794-AF62-4E21-B56C-D0FC8213F459}" type="datetime1">
              <a:rPr lang="zh-TW" altLang="en-US" smtClean="0"/>
              <a:pPr/>
              <a:t>2015/2/9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045348290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9CE68-A4CF-4238-BFEB-3CE5D50E69BB}" type="datetime1">
              <a:rPr lang="zh-TW" altLang="en-US" smtClean="0"/>
              <a:pPr/>
              <a:t>2015/2/9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44047298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1EFDB-5DCB-483C-BCFA-B4A7EBBAD7D5}" type="datetime1">
              <a:rPr lang="zh-TW" altLang="en-US" smtClean="0"/>
              <a:pPr/>
              <a:t>2015/2/9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946555419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F596494-DF14-4C0C-8C76-3AEFA555C0E2}" type="datetime1">
              <a:rPr lang="zh-TW" altLang="en-US" smtClean="0"/>
              <a:pPr/>
              <a:t>2015/2/9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8993595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BC72A0CA-0C6C-4990-816F-3EE8B884A3C4}" type="datetime1">
              <a:rPr lang="zh-TW" altLang="en-US" smtClean="0"/>
              <a:pPr/>
              <a:t>2015/2/9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273225824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9D782BE7-A74C-433F-B35B-C8A307211D29}" type="datetime1">
              <a:rPr lang="zh-TW" altLang="en-US" smtClean="0"/>
              <a:pPr/>
              <a:t>2015/2/9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899359577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0C810577-89E4-4F8B-BC00-D2552ACAD8A6}" type="datetime1">
              <a:rPr lang="zh-TW" altLang="en-US" smtClean="0"/>
              <a:pPr/>
              <a:t>2015/2/9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151371339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>
            <a:normAutofit/>
          </a:bodyPr>
          <a:lstStyle>
            <a:lvl1pPr algn="l">
              <a:defRPr sz="4400" b="1" cap="all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</p:spPr>
        <p:txBody>
          <a:bodyPr anchor="b">
            <a:normAutofit/>
          </a:bodyPr>
          <a:lstStyle>
            <a:lvl1pPr marL="0" indent="0">
              <a:buNone/>
              <a:defRPr sz="32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2897155-A801-4DA2-A0DF-4BD5F7937029}" type="datetime1">
              <a:rPr lang="zh-TW" altLang="en-US" smtClean="0"/>
              <a:pPr/>
              <a:t>2015/2/9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987931198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D3685B7-93A2-4413-8409-A9AFB06D70DB}" type="datetime1">
              <a:rPr lang="zh-TW" altLang="en-US" smtClean="0"/>
              <a:pPr/>
              <a:t>2015/2/9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302213973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DFF2B869-F84A-476D-B8F7-2FA77BB3AF9B}" type="datetime1">
              <a:rPr lang="zh-TW" altLang="en-US" smtClean="0"/>
              <a:pPr/>
              <a:t>2015/2/9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159768218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4BE11AE-FF6A-4964-909F-FA51149CD36A}" type="datetime1">
              <a:rPr lang="zh-TW" altLang="en-US" smtClean="0"/>
              <a:pPr/>
              <a:t>2015/2/9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801361779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3365253-41A1-4F75-A203-30C6D53DD12D}" type="datetime1">
              <a:rPr lang="zh-TW" altLang="en-US" smtClean="0"/>
              <a:pPr/>
              <a:t>2015/2/9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659177059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03AE47E6-39F2-4D0D-9124-7FA17D542FDD}" type="datetime1">
              <a:rPr lang="zh-TW" altLang="en-US" smtClean="0"/>
              <a:pPr/>
              <a:t>2015/2/9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037638198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3C900DD9-A9CB-403F-B4E3-E7552D63B41D}" type="datetime1">
              <a:rPr lang="zh-TW" altLang="en-US" smtClean="0"/>
              <a:pPr/>
              <a:t>2015/2/9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2155952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3D198EC6-F71C-4F9D-ACAD-C60898B3BC09}" type="datetime1">
              <a:rPr lang="zh-TW" altLang="en-US" smtClean="0"/>
              <a:pPr/>
              <a:t>2015/2/9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79556672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38AA753-CAB5-418B-97A2-0F1C20047D03}" type="datetime1">
              <a:rPr lang="zh-TW" altLang="en-US" smtClean="0"/>
              <a:pPr/>
              <a:t>2015/2/9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043938427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F38C2ECD-FB33-4F39-A5C3-78F0B92EC93F}" type="datetime1">
              <a:rPr lang="zh-TW" altLang="en-US" smtClean="0"/>
              <a:pPr/>
              <a:t>2015/2/9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753569926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0D9E7-5FA8-4009-97A5-D7CDB11745BB}" type="datetime1">
              <a:rPr lang="zh-TW" altLang="en-US" smtClean="0"/>
              <a:pPr/>
              <a:t>2015/2/9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4400" b="1" cap="all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32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A7C8D-68F4-49E7-8565-7E6AEE89815E}" type="datetime1">
              <a:rPr lang="zh-TW" altLang="en-US" smtClean="0"/>
              <a:pPr/>
              <a:t>2015/2/9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259119446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6084A-0F41-4E5B-AE7E-CEA58EBB13D2}" type="datetime1">
              <a:rPr lang="zh-TW" altLang="en-US" smtClean="0"/>
              <a:pPr/>
              <a:t>2015/2/9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617151732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tx2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773C9-57CE-42F7-91C8-E6A3B32799EF}" type="datetime1">
              <a:rPr lang="zh-TW" altLang="en-US" smtClean="0"/>
              <a:pPr/>
              <a:t>2015/2/9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50412438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907774-2282-41F1-B7B3-F171EFCF1399}" type="datetime1">
              <a:rPr lang="zh-TW" altLang="en-US" smtClean="0"/>
              <a:pPr/>
              <a:t>2015/2/9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73225824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7877B-730E-4E9B-A3A8-7F8800A27CBB}" type="datetime1">
              <a:rPr lang="zh-TW" altLang="en-US" smtClean="0"/>
              <a:pPr/>
              <a:t>2015/2/9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79556672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AE9AE-47D3-497D-9915-71301790BA63}" type="datetime1">
              <a:rPr lang="zh-TW" altLang="en-US" smtClean="0"/>
              <a:pPr/>
              <a:t>2015/2/9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6899208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C3CF27EF-9C1D-41E1-AD84-33DA77D6517E}" type="datetime1">
              <a:rPr lang="zh-TW" altLang="en-US" smtClean="0"/>
              <a:pPr/>
              <a:t>2015/2/9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3689920820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FAC65-D49D-405A-9A0D-5B16205C2668}" type="datetime1">
              <a:rPr lang="zh-TW" altLang="en-US" smtClean="0"/>
              <a:pPr/>
              <a:t>2015/2/9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045348290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BBB2B-AFC4-46C3-B54B-82DF0F43BDEA}" type="datetime1">
              <a:rPr lang="zh-TW" altLang="en-US" smtClean="0"/>
              <a:pPr/>
              <a:t>2015/2/9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44047298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104B1-9A49-401B-8FAD-471EE9261004}" type="datetime1">
              <a:rPr lang="zh-TW" altLang="en-US" smtClean="0"/>
              <a:pPr/>
              <a:t>2015/2/9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946555419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64E490B-25CB-4AD0-96D5-57EDABFCC020}" type="datetime1">
              <a:rPr lang="zh-TW" altLang="en-US" smtClean="0"/>
              <a:pPr/>
              <a:t>2015/2/9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899359577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A6523E2-EA9C-4F0D-A8EF-7D0160313547}" type="datetime1">
              <a:rPr lang="zh-TW" altLang="en-US" smtClean="0"/>
              <a:pPr/>
              <a:t>2015/2/9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151371339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>
            <a:normAutofit/>
          </a:bodyPr>
          <a:lstStyle>
            <a:lvl1pPr algn="l">
              <a:defRPr sz="4400" b="1" cap="all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</p:spPr>
        <p:txBody>
          <a:bodyPr anchor="b">
            <a:normAutofit/>
          </a:bodyPr>
          <a:lstStyle>
            <a:lvl1pPr marL="0" indent="0">
              <a:buNone/>
              <a:defRPr sz="32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672AE10-4BAD-4942-A6E2-2DBD7207D7CC}" type="datetime1">
              <a:rPr lang="zh-TW" altLang="en-US" smtClean="0"/>
              <a:pPr/>
              <a:t>2015/2/9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987931198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76D07D1-D66C-412F-A080-52B540D2094D}" type="datetime1">
              <a:rPr lang="zh-TW" altLang="en-US" smtClean="0"/>
              <a:pPr/>
              <a:t>2015/2/9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302213973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E80D8B4-1F39-4B67-B0E1-2CC53000F7D9}" type="datetime1">
              <a:rPr lang="zh-TW" altLang="en-US" smtClean="0"/>
              <a:pPr/>
              <a:t>2015/2/9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159768218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60739C4A-2524-4567-9499-C8F50F5ED16C}" type="datetime1">
              <a:rPr lang="zh-TW" altLang="en-US" smtClean="0"/>
              <a:pPr/>
              <a:t>2015/2/9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8013617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C20CFE01-D1C3-4D66-995E-568A918CEA3C}" type="datetime1">
              <a:rPr lang="zh-TW" altLang="en-US" smtClean="0"/>
              <a:pPr/>
              <a:t>2015/2/9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1045348290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61FEBDE-C918-458F-ABB6-83F2E25170FF}" type="datetime1">
              <a:rPr lang="zh-TW" altLang="en-US" smtClean="0"/>
              <a:pPr/>
              <a:t>2015/2/9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659177059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FFB2C8AF-A2F0-4AA5-A3F8-B1197CDC608D}" type="datetime1">
              <a:rPr lang="zh-TW" altLang="en-US" smtClean="0"/>
              <a:pPr/>
              <a:t>2015/2/9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037638198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4B9121B-5B85-4D60-B9FB-9E331C50AA84}" type="datetime1">
              <a:rPr lang="zh-TW" altLang="en-US" smtClean="0"/>
              <a:pPr/>
              <a:t>2015/2/9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215595204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690854A4-E14E-4563-A6DE-20632667620E}" type="datetime1">
              <a:rPr lang="zh-TW" altLang="en-US" smtClean="0"/>
              <a:pPr/>
              <a:t>2015/2/9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043938427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73BAE07-431A-4A59-89B4-6F4680360F25}" type="datetime1">
              <a:rPr lang="zh-TW" altLang="en-US" smtClean="0"/>
              <a:pPr/>
              <a:t>2015/2/9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7535699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slideLayout" Target="../slideLayouts/slideLayout47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Relationship Id="rId14" Type="http://schemas.openxmlformats.org/officeDocument/2006/relationships/image" Target="../media/image3.pn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5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4.xml"/><Relationship Id="rId12" Type="http://schemas.openxmlformats.org/officeDocument/2006/relationships/slideLayout" Target="../slideLayouts/slideLayout59.xml"/><Relationship Id="rId2" Type="http://schemas.openxmlformats.org/officeDocument/2006/relationships/slideLayout" Target="../slideLayouts/slideLayout49.xml"/><Relationship Id="rId1" Type="http://schemas.openxmlformats.org/officeDocument/2006/relationships/slideLayout" Target="../slideLayouts/slideLayout48.xml"/><Relationship Id="rId6" Type="http://schemas.openxmlformats.org/officeDocument/2006/relationships/slideLayout" Target="../slideLayouts/slideLayout53.xml"/><Relationship Id="rId11" Type="http://schemas.openxmlformats.org/officeDocument/2006/relationships/slideLayout" Target="../slideLayouts/slideLayout58.xml"/><Relationship Id="rId5" Type="http://schemas.openxmlformats.org/officeDocument/2006/relationships/slideLayout" Target="../slideLayouts/slideLayout52.xml"/><Relationship Id="rId10" Type="http://schemas.openxmlformats.org/officeDocument/2006/relationships/slideLayout" Target="../slideLayouts/slideLayout57.xml"/><Relationship Id="rId4" Type="http://schemas.openxmlformats.org/officeDocument/2006/relationships/slideLayout" Target="../slideLayouts/slideLayout51.xml"/><Relationship Id="rId9" Type="http://schemas.openxmlformats.org/officeDocument/2006/relationships/slideLayout" Target="../slideLayouts/slideLayout56.xml"/><Relationship Id="rId14" Type="http://schemas.openxmlformats.org/officeDocument/2006/relationships/image" Target="../media/image1.pn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7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2.xml"/><Relationship Id="rId7" Type="http://schemas.openxmlformats.org/officeDocument/2006/relationships/slideLayout" Target="../slideLayouts/slideLayout66.xml"/><Relationship Id="rId12" Type="http://schemas.openxmlformats.org/officeDocument/2006/relationships/slideLayout" Target="../slideLayouts/slideLayout71.xml"/><Relationship Id="rId2" Type="http://schemas.openxmlformats.org/officeDocument/2006/relationships/slideLayout" Target="../slideLayouts/slideLayout61.xml"/><Relationship Id="rId1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5.xml"/><Relationship Id="rId11" Type="http://schemas.openxmlformats.org/officeDocument/2006/relationships/slideLayout" Target="../slideLayouts/slideLayout70.xml"/><Relationship Id="rId5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9.xml"/><Relationship Id="rId4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8.xml"/><Relationship Id="rId14" Type="http://schemas.openxmlformats.org/officeDocument/2006/relationships/image" Target="../media/image3.png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74.xml"/><Relationship Id="rId7" Type="http://schemas.openxmlformats.org/officeDocument/2006/relationships/slideLayout" Target="../slideLayouts/slideLayout78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73.xml"/><Relationship Id="rId1" Type="http://schemas.openxmlformats.org/officeDocument/2006/relationships/slideLayout" Target="../slideLayouts/slideLayout72.xml"/><Relationship Id="rId6" Type="http://schemas.openxmlformats.org/officeDocument/2006/relationships/slideLayout" Target="../slideLayouts/slideLayout77.xml"/><Relationship Id="rId11" Type="http://schemas.openxmlformats.org/officeDocument/2006/relationships/slideLayout" Target="../slideLayouts/slideLayout82.xml"/><Relationship Id="rId5" Type="http://schemas.openxmlformats.org/officeDocument/2006/relationships/slideLayout" Target="../slideLayouts/slideLayout76.xml"/><Relationship Id="rId10" Type="http://schemas.openxmlformats.org/officeDocument/2006/relationships/slideLayout" Target="../slideLayouts/slideLayout81.xml"/><Relationship Id="rId4" Type="http://schemas.openxmlformats.org/officeDocument/2006/relationships/slideLayout" Target="../slideLayouts/slideLayout75.xml"/><Relationship Id="rId9" Type="http://schemas.openxmlformats.org/officeDocument/2006/relationships/slideLayout" Target="../slideLayouts/slideLayout80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0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5.xml"/><Relationship Id="rId7" Type="http://schemas.openxmlformats.org/officeDocument/2006/relationships/slideLayout" Target="../slideLayouts/slideLayout89.xml"/><Relationship Id="rId12" Type="http://schemas.openxmlformats.org/officeDocument/2006/relationships/slideLayout" Target="../slideLayouts/slideLayout94.xml"/><Relationship Id="rId2" Type="http://schemas.openxmlformats.org/officeDocument/2006/relationships/slideLayout" Target="../slideLayouts/slideLayout84.xml"/><Relationship Id="rId1" Type="http://schemas.openxmlformats.org/officeDocument/2006/relationships/slideLayout" Target="../slideLayouts/slideLayout83.xml"/><Relationship Id="rId6" Type="http://schemas.openxmlformats.org/officeDocument/2006/relationships/slideLayout" Target="../slideLayouts/slideLayout88.xml"/><Relationship Id="rId11" Type="http://schemas.openxmlformats.org/officeDocument/2006/relationships/slideLayout" Target="../slideLayouts/slideLayout93.xml"/><Relationship Id="rId5" Type="http://schemas.openxmlformats.org/officeDocument/2006/relationships/slideLayout" Target="../slideLayouts/slideLayout87.xml"/><Relationship Id="rId10" Type="http://schemas.openxmlformats.org/officeDocument/2006/relationships/slideLayout" Target="../slideLayouts/slideLayout92.xml"/><Relationship Id="rId4" Type="http://schemas.openxmlformats.org/officeDocument/2006/relationships/slideLayout" Target="../slideLayouts/slideLayout86.xml"/><Relationship Id="rId9" Type="http://schemas.openxmlformats.org/officeDocument/2006/relationships/slideLayout" Target="../slideLayouts/slideLayout91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DCF3A45E-9351-4C32-ABBF-6FABFAF26B29}" type="datetime1">
              <a:rPr lang="zh-TW" altLang="en-US" smtClean="0"/>
              <a:pPr/>
              <a:t>2015/2/9</a:t>
            </a:fld>
            <a:endParaRPr lang="zh-TW" alt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zh-TW" altLang="en-US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13" name="Picture 12" descr="Logotype.png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14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2"/>
                </a:solidFill>
              </a:rPr>
              <a:t>CONFIDENTIAL B</a:t>
            </a:r>
            <a:endParaRPr lang="en-US" altLang="zh-TW" sz="8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250EFF7A-9CA4-4DD4-8F4A-D9EC1C64F3BA}" type="datetime1">
              <a:rPr lang="zh-TW" altLang="en-US" smtClean="0"/>
              <a:pPr/>
              <a:t>2015/2/9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  <p:pic>
        <p:nvPicPr>
          <p:cNvPr id="15" name="Picture 14" descr="Logotyp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6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Wingdings" charset="2"/>
        <a:buChar char="§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1283A471-A6CB-45CD-BFF9-FE4FF0138548}" type="datetime1">
              <a:rPr lang="zh-TW" altLang="en-US" smtClean="0"/>
              <a:pPr/>
              <a:t>2015/2/9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8" name="Picture 7" descr="Logotype.png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9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0F7243FA-8492-42FC-B6AE-EA764F5C837E}" type="datetime1">
              <a:rPr lang="zh-TW" altLang="en-US" smtClean="0"/>
              <a:pPr/>
              <a:t>2015/2/9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  <p:pic>
        <p:nvPicPr>
          <p:cNvPr id="18" name="Picture 17" descr="Logotyp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  <p:sldLayoutId id="2147483711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Wingdings" charset="2"/>
        <a:buChar char="§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10308448-41C5-4BBB-B4D6-8DF160A42958}" type="datetime1">
              <a:rPr lang="zh-TW" altLang="en-US" smtClean="0"/>
              <a:pPr/>
              <a:t>2015/2/9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zh-TW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8" name="Picture 7" descr="Logotype.png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9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  <p:sldLayoutId id="2147483725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8A69FEA4-4FF4-4736-9769-9AF2F97F68B0}" type="datetime1">
              <a:rPr lang="zh-TW" altLang="en-US" smtClean="0"/>
              <a:pPr/>
              <a:t>2015/2/9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  <p:pic>
        <p:nvPicPr>
          <p:cNvPr id="18" name="Picture 17" descr="Logotyp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38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Wingdings" charset="2"/>
        <a:buChar char="§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56FC7322-582D-4372-BF89-32A3DC2DEA17}" type="datetime1">
              <a:rPr lang="zh-TW" altLang="en-US" smtClean="0"/>
              <a:pPr/>
              <a:t>2015/2/9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zh-TW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8" name="Picture 7" descr="Logotype.png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7452320" y="260648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1"/>
                </a:solidFill>
              </a:rPr>
              <a:t>JCTVC-T0080</a:t>
            </a:r>
            <a:endParaRPr lang="en-US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741" r:id="rId2"/>
    <p:sldLayoutId id="2147483742" r:id="rId3"/>
    <p:sldLayoutId id="2147483743" r:id="rId4"/>
    <p:sldLayoutId id="2147483744" r:id="rId5"/>
    <p:sldLayoutId id="2147483745" r:id="rId6"/>
    <p:sldLayoutId id="2147483746" r:id="rId7"/>
    <p:sldLayoutId id="2147483747" r:id="rId8"/>
    <p:sldLayoutId id="2147483748" r:id="rId9"/>
    <p:sldLayoutId id="2147483749" r:id="rId10"/>
    <p:sldLayoutId id="2147483750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3E3BB937-EAD1-4D87-8D0B-86AFC1E27A01}" type="datetime1">
              <a:rPr lang="zh-TW" altLang="en-US" smtClean="0"/>
              <a:pPr/>
              <a:t>2015/2/9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8" name="Picture 17" descr="Logotyp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4" r:id="rId2"/>
    <p:sldLayoutId id="2147483755" r:id="rId3"/>
    <p:sldLayoutId id="2147483756" r:id="rId4"/>
    <p:sldLayoutId id="2147483757" r:id="rId5"/>
    <p:sldLayoutId id="2147483758" r:id="rId6"/>
    <p:sldLayoutId id="2147483759" r:id="rId7"/>
    <p:sldLayoutId id="2147483760" r:id="rId8"/>
    <p:sldLayoutId id="2147483761" r:id="rId9"/>
    <p:sldLayoutId id="2147483762" r:id="rId10"/>
    <p:sldLayoutId id="2147483763" r:id="rId11"/>
    <p:sldLayoutId id="2147483764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Wingdings" charset="2"/>
        <a:buChar char="§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副標題 1"/>
          <p:cNvSpPr>
            <a:spLocks noGrp="1"/>
          </p:cNvSpPr>
          <p:nvPr>
            <p:ph type="subTitle" idx="1"/>
          </p:nvPr>
        </p:nvSpPr>
        <p:spPr>
          <a:xfrm>
            <a:off x="899592" y="4725144"/>
            <a:ext cx="8064896" cy="1224136"/>
          </a:xfrm>
        </p:spPr>
        <p:txBody>
          <a:bodyPr>
            <a:normAutofit/>
          </a:bodyPr>
          <a:lstStyle/>
          <a:p>
            <a:r>
              <a:rPr lang="en-US" sz="2200" b="1" u="sng" dirty="0" smtClean="0"/>
              <a:t>PoLin Lai</a:t>
            </a:r>
            <a:r>
              <a:rPr lang="en-US" sz="2200" dirty="0" smtClean="0"/>
              <a:t>, </a:t>
            </a:r>
            <a:r>
              <a:rPr lang="en-US" sz="2200" dirty="0" smtClean="0"/>
              <a:t>Shan </a:t>
            </a:r>
            <a:r>
              <a:rPr lang="en-US" sz="2200" dirty="0" smtClean="0"/>
              <a:t>Liu, and Shawmin Lei</a:t>
            </a:r>
          </a:p>
          <a:p>
            <a:r>
              <a:rPr lang="en-US" altLang="zh-TW" sz="2200" dirty="0" smtClean="0"/>
              <a:t>20</a:t>
            </a:r>
            <a:r>
              <a:rPr lang="en-US" altLang="zh-TW" sz="2200" baseline="30000" dirty="0" smtClean="0"/>
              <a:t>th</a:t>
            </a:r>
            <a:r>
              <a:rPr lang="en-US" altLang="zh-TW" sz="2200" dirty="0" smtClean="0"/>
              <a:t> </a:t>
            </a:r>
            <a:r>
              <a:rPr lang="en-US" altLang="zh-TW" sz="2200" dirty="0" smtClean="0"/>
              <a:t>JCTVC</a:t>
            </a:r>
            <a:r>
              <a:rPr lang="zh-TW" altLang="en-US" sz="2200" dirty="0" smtClean="0"/>
              <a:t> </a:t>
            </a:r>
            <a:r>
              <a:rPr lang="en-US" altLang="zh-TW" sz="2200" dirty="0" smtClean="0"/>
              <a:t>Meeting, </a:t>
            </a:r>
            <a:r>
              <a:rPr lang="en-US" altLang="zh-TW" sz="2200" dirty="0" smtClean="0"/>
              <a:t>Geneva, CH, 10-18 Feb. 2015</a:t>
            </a:r>
            <a:endParaRPr lang="zh-TW" altLang="en-US" sz="2200" dirty="0"/>
          </a:p>
        </p:txBody>
      </p:sp>
      <p:sp>
        <p:nvSpPr>
          <p:cNvPr id="3" name="標題 2"/>
          <p:cNvSpPr>
            <a:spLocks noGrp="1"/>
          </p:cNvSpPr>
          <p:nvPr>
            <p:ph type="title"/>
          </p:nvPr>
        </p:nvSpPr>
        <p:spPr>
          <a:xfrm>
            <a:off x="899592" y="2492896"/>
            <a:ext cx="7848872" cy="2304256"/>
          </a:xfrm>
        </p:spPr>
        <p:txBody>
          <a:bodyPr>
            <a:normAutofit/>
          </a:bodyPr>
          <a:lstStyle/>
          <a:p>
            <a:r>
              <a:rPr lang="en-CA" sz="3600" dirty="0" smtClean="0"/>
              <a:t>JCTVC-T0080</a:t>
            </a:r>
            <a:r>
              <a:rPr lang="en-CA" sz="3600" dirty="0" smtClean="0"/>
              <a:t/>
            </a:r>
            <a:br>
              <a:rPr lang="en-CA" sz="3600" dirty="0" smtClean="0"/>
            </a:br>
            <a:r>
              <a:rPr lang="en-CA" sz="2000" dirty="0" smtClean="0"/>
              <a:t>                    </a:t>
            </a:r>
            <a:r>
              <a:rPr lang="en-CA" sz="3600" dirty="0" smtClean="0"/>
              <a:t/>
            </a:r>
            <a:br>
              <a:rPr lang="en-CA" sz="3600" dirty="0" smtClean="0"/>
            </a:br>
            <a:r>
              <a:rPr lang="en-GB" sz="3600" dirty="0" smtClean="0"/>
              <a:t>AHG6: Coding performance of SCC tools and suggested common test conditions </a:t>
            </a:r>
            <a:endParaRPr lang="zh-TW" alt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50249"/>
            <a:ext cx="8229600" cy="1134535"/>
          </a:xfrm>
        </p:spPr>
        <p:txBody>
          <a:bodyPr/>
          <a:lstStyle/>
          <a:p>
            <a:r>
              <a:rPr lang="en-US" dirty="0" smtClean="0"/>
              <a:t>AHG6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256584"/>
          </a:xfrm>
        </p:spPr>
        <p:txBody>
          <a:bodyPr>
            <a:normAutofit lnSpcReduction="10000"/>
          </a:bodyPr>
          <a:lstStyle/>
          <a:p>
            <a:pPr lvl="0" hangingPunct="0"/>
            <a:r>
              <a:rPr lang="en-US" sz="1800" dirty="0" smtClean="0"/>
              <a:t>Analyze coding performance of draft and proposed SCC coding features</a:t>
            </a:r>
            <a:endParaRPr lang="en-GB" sz="1800" dirty="0" smtClean="0"/>
          </a:p>
          <a:p>
            <a:pPr lvl="0"/>
            <a:r>
              <a:rPr lang="en-GB" sz="1800" dirty="0" smtClean="0"/>
              <a:t>BD-rate and runtime measurements, by turning off</a:t>
            </a:r>
          </a:p>
          <a:p>
            <a:pPr lvl="1"/>
            <a:r>
              <a:rPr lang="en-GB" sz="1800" dirty="0" smtClean="0"/>
              <a:t>Intra block copy (IBC), </a:t>
            </a:r>
            <a:r>
              <a:rPr lang="en-GB" sz="1800" dirty="0" smtClean="0"/>
              <a:t>Palette, </a:t>
            </a:r>
            <a:r>
              <a:rPr lang="en-GB" sz="1800" dirty="0" smtClean="0"/>
              <a:t>Adaptive Colour Transform (ACT)</a:t>
            </a:r>
          </a:p>
          <a:p>
            <a:pPr>
              <a:buNone/>
            </a:pPr>
            <a:r>
              <a:rPr lang="en-GB" sz="1800" b="1" u="sng" dirty="0" smtClean="0"/>
              <a:t>TGM 7 HD sequences, YUV</a:t>
            </a:r>
          </a:p>
          <a:p>
            <a:r>
              <a:rPr lang="en-GB" sz="1800" dirty="0" smtClean="0"/>
              <a:t>AI, Y-component</a:t>
            </a:r>
          </a:p>
          <a:p>
            <a:pPr lvl="1"/>
            <a:r>
              <a:rPr lang="en-GB" sz="1800" dirty="0" smtClean="0"/>
              <a:t>IBC off: 	~ 60% BD-rate increases, 	~ 20% enc-time reduction</a:t>
            </a:r>
          </a:p>
          <a:p>
            <a:pPr lvl="1"/>
            <a:r>
              <a:rPr lang="en-GB" sz="1800" dirty="0" err="1" smtClean="0"/>
              <a:t>Plt</a:t>
            </a:r>
            <a:r>
              <a:rPr lang="en-GB" sz="1800" dirty="0" smtClean="0"/>
              <a:t> off:  	~ 20% BD-rate increases, 	~ 1% enc-time reduction</a:t>
            </a:r>
          </a:p>
          <a:p>
            <a:pPr lvl="1"/>
            <a:r>
              <a:rPr lang="en-GB" sz="1800" dirty="0" smtClean="0"/>
              <a:t>ACT off: 	~ 0.4% BD-rate increases, 	~ 20% enc-time reduction</a:t>
            </a:r>
          </a:p>
          <a:p>
            <a:r>
              <a:rPr lang="en-GB" sz="1800" dirty="0" smtClean="0"/>
              <a:t>RA</a:t>
            </a:r>
            <a:endParaRPr lang="en-GB" sz="1800" dirty="0" smtClean="0"/>
          </a:p>
          <a:p>
            <a:pPr lvl="1"/>
            <a:r>
              <a:rPr lang="en-GB" sz="1800" dirty="0" smtClean="0"/>
              <a:t>IBC off: </a:t>
            </a:r>
            <a:r>
              <a:rPr lang="en-GB" sz="1800" dirty="0" smtClean="0"/>
              <a:t>	~ 30</a:t>
            </a:r>
            <a:r>
              <a:rPr lang="en-GB" sz="1800" dirty="0" smtClean="0"/>
              <a:t>% BD-rate increases, </a:t>
            </a:r>
            <a:r>
              <a:rPr lang="en-GB" sz="1800" dirty="0" smtClean="0"/>
              <a:t>	~ 2% </a:t>
            </a:r>
            <a:r>
              <a:rPr lang="en-GB" sz="1800" dirty="0" smtClean="0"/>
              <a:t>enc-time reduction</a:t>
            </a:r>
          </a:p>
          <a:p>
            <a:pPr lvl="1"/>
            <a:r>
              <a:rPr lang="en-GB" sz="1800" dirty="0" err="1" smtClean="0"/>
              <a:t>Plt</a:t>
            </a:r>
            <a:r>
              <a:rPr lang="en-GB" sz="1800" dirty="0" smtClean="0"/>
              <a:t> off:  </a:t>
            </a:r>
            <a:r>
              <a:rPr lang="en-GB" sz="1800" dirty="0" smtClean="0"/>
              <a:t>	~ 13% </a:t>
            </a:r>
            <a:r>
              <a:rPr lang="en-GB" sz="1800" dirty="0" smtClean="0"/>
              <a:t>BD-rate increases, </a:t>
            </a:r>
            <a:r>
              <a:rPr lang="en-GB" sz="1800" dirty="0" smtClean="0"/>
              <a:t>	~ 0% </a:t>
            </a:r>
            <a:r>
              <a:rPr lang="en-GB" sz="1800" dirty="0" smtClean="0"/>
              <a:t>enc-time reduction</a:t>
            </a:r>
          </a:p>
          <a:p>
            <a:pPr lvl="1"/>
            <a:r>
              <a:rPr lang="en-GB" sz="1800" dirty="0" smtClean="0"/>
              <a:t>ACT off: </a:t>
            </a:r>
            <a:r>
              <a:rPr lang="en-GB" sz="1800" dirty="0" smtClean="0"/>
              <a:t>	~ 0.7% </a:t>
            </a:r>
            <a:r>
              <a:rPr lang="en-GB" sz="1800" dirty="0" smtClean="0"/>
              <a:t>BD-rate increases, </a:t>
            </a:r>
            <a:r>
              <a:rPr lang="en-GB" sz="1800" dirty="0" smtClean="0"/>
              <a:t>	~ 10</a:t>
            </a:r>
            <a:r>
              <a:rPr lang="en-GB" sz="1800" dirty="0" smtClean="0"/>
              <a:t>% enc-time </a:t>
            </a:r>
            <a:r>
              <a:rPr lang="en-GB" sz="1800" dirty="0" smtClean="0"/>
              <a:t>reduction</a:t>
            </a:r>
          </a:p>
          <a:p>
            <a:r>
              <a:rPr lang="en-GB" sz="1800" dirty="0" smtClean="0"/>
              <a:t>LDB</a:t>
            </a:r>
            <a:endParaRPr lang="en-GB" sz="1800" dirty="0" smtClean="0"/>
          </a:p>
          <a:p>
            <a:pPr lvl="1"/>
            <a:r>
              <a:rPr lang="en-GB" sz="1800" dirty="0" smtClean="0"/>
              <a:t>IBC off: 	</a:t>
            </a:r>
            <a:r>
              <a:rPr lang="en-GB" sz="1800" dirty="0" smtClean="0"/>
              <a:t>~ 12% </a:t>
            </a:r>
            <a:r>
              <a:rPr lang="en-GB" sz="1800" dirty="0" smtClean="0"/>
              <a:t>BD-rate increases, 	</a:t>
            </a:r>
            <a:r>
              <a:rPr lang="en-GB" sz="1800" dirty="0" smtClean="0"/>
              <a:t>~ 2</a:t>
            </a:r>
            <a:r>
              <a:rPr lang="en-GB" sz="1800" dirty="0" smtClean="0"/>
              <a:t>% enc-time reduction</a:t>
            </a:r>
          </a:p>
          <a:p>
            <a:pPr lvl="1"/>
            <a:r>
              <a:rPr lang="en-GB" sz="1800" dirty="0" err="1" smtClean="0"/>
              <a:t>Plt</a:t>
            </a:r>
            <a:r>
              <a:rPr lang="en-GB" sz="1800" dirty="0" smtClean="0"/>
              <a:t> off:  	</a:t>
            </a:r>
            <a:r>
              <a:rPr lang="en-GB" sz="1800" dirty="0" smtClean="0"/>
              <a:t>~ 7.5% </a:t>
            </a:r>
            <a:r>
              <a:rPr lang="en-GB" sz="1800" dirty="0" smtClean="0"/>
              <a:t>BD-rate increases, 	</a:t>
            </a:r>
            <a:r>
              <a:rPr lang="en-GB" sz="1800" dirty="0" smtClean="0"/>
              <a:t>~ 0</a:t>
            </a:r>
            <a:r>
              <a:rPr lang="en-GB" sz="1800" dirty="0" smtClean="0"/>
              <a:t>% enc-time reduction</a:t>
            </a:r>
          </a:p>
          <a:p>
            <a:pPr lvl="1"/>
            <a:r>
              <a:rPr lang="en-GB" sz="1800" dirty="0" smtClean="0"/>
              <a:t>ACT off: 	</a:t>
            </a:r>
            <a:r>
              <a:rPr lang="en-GB" sz="1800" dirty="0" smtClean="0"/>
              <a:t>~ 1.1% </a:t>
            </a:r>
            <a:r>
              <a:rPr lang="en-GB" sz="1800" dirty="0" smtClean="0"/>
              <a:t>BD-rate increases, 	</a:t>
            </a:r>
            <a:r>
              <a:rPr lang="en-GB" sz="1800" dirty="0" smtClean="0"/>
              <a:t>~ 8% </a:t>
            </a:r>
            <a:r>
              <a:rPr lang="en-GB" sz="1800" dirty="0" smtClean="0"/>
              <a:t>enc-time </a:t>
            </a:r>
            <a:r>
              <a:rPr lang="en-GB" sz="1800" dirty="0" smtClean="0"/>
              <a:t>reduction</a:t>
            </a:r>
          </a:p>
          <a:p>
            <a:pPr>
              <a:buNone/>
            </a:pPr>
            <a:r>
              <a:rPr lang="en-GB" sz="1800" i="1" dirty="0" smtClean="0">
                <a:sym typeface="Wingdings" pitchFamily="2" charset="2"/>
              </a:rPr>
              <a:t> Suggest ACT off for YUV, in CTC</a:t>
            </a:r>
            <a:endParaRPr lang="en-GB" sz="1800" i="1" dirty="0" smtClean="0"/>
          </a:p>
          <a:p>
            <a:pPr lvl="1"/>
            <a:endParaRPr lang="en-GB" sz="1800" dirty="0" smtClean="0"/>
          </a:p>
          <a:p>
            <a:pPr lvl="1"/>
            <a:endParaRPr lang="en-GB" sz="1800" dirty="0" smtClean="0"/>
          </a:p>
          <a:p>
            <a:pPr lvl="1"/>
            <a:endParaRPr lang="en-GB" sz="18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50249"/>
            <a:ext cx="8229600" cy="1134535"/>
          </a:xfrm>
        </p:spPr>
        <p:txBody>
          <a:bodyPr/>
          <a:lstStyle/>
          <a:p>
            <a:r>
              <a:rPr lang="en-US" dirty="0" smtClean="0"/>
              <a:t>All Intra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3719" y="980728"/>
            <a:ext cx="5716563" cy="56166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/>
          <p:nvPr/>
        </p:nvSpPr>
        <p:spPr>
          <a:xfrm>
            <a:off x="1691680" y="5783230"/>
            <a:ext cx="5760640" cy="648072"/>
          </a:xfrm>
          <a:prstGeom prst="rect">
            <a:avLst/>
          </a:prstGeom>
          <a:noFill/>
          <a:ln w="3175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50249"/>
            <a:ext cx="8229600" cy="1134535"/>
          </a:xfrm>
        </p:spPr>
        <p:txBody>
          <a:bodyPr/>
          <a:lstStyle/>
          <a:p>
            <a:r>
              <a:rPr lang="en-US" dirty="0" smtClean="0"/>
              <a:t>Random Access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27684" y="980728"/>
            <a:ext cx="5688632" cy="56286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/>
          <p:nvPr/>
        </p:nvSpPr>
        <p:spPr>
          <a:xfrm>
            <a:off x="1691680" y="5783230"/>
            <a:ext cx="5760640" cy="648072"/>
          </a:xfrm>
          <a:prstGeom prst="rect">
            <a:avLst/>
          </a:prstGeom>
          <a:noFill/>
          <a:ln w="3175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50249"/>
            <a:ext cx="8229600" cy="1134535"/>
          </a:xfrm>
        </p:spPr>
        <p:txBody>
          <a:bodyPr/>
          <a:lstStyle/>
          <a:p>
            <a:r>
              <a:rPr lang="en-US" dirty="0" smtClean="0"/>
              <a:t>Low Delay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23783" y="980728"/>
            <a:ext cx="5696434" cy="56166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/>
          <p:nvPr/>
        </p:nvSpPr>
        <p:spPr>
          <a:xfrm>
            <a:off x="1691680" y="5783230"/>
            <a:ext cx="5760640" cy="648072"/>
          </a:xfrm>
          <a:prstGeom prst="rect">
            <a:avLst/>
          </a:prstGeom>
          <a:noFill/>
          <a:ln w="3175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ediaTek-Confidential_B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0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MediaTek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1_Custom Design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1_MediaTek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2_Custom Design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MediaTek-Confidential_A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8.xml><?xml version="1.0" encoding="utf-8"?>
<a:theme xmlns:a="http://schemas.openxmlformats.org/drawingml/2006/main" name="3_Custom Design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9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MediaTek-Confidential_B</Template>
  <TotalTime>463</TotalTime>
  <Words>62</Words>
  <Application>Microsoft Office PowerPoint</Application>
  <PresentationFormat>On-screen Show (4:3)</PresentationFormat>
  <Paragraphs>29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8</vt:i4>
      </vt:variant>
      <vt:variant>
        <vt:lpstr>Slide Titles</vt:lpstr>
      </vt:variant>
      <vt:variant>
        <vt:i4>5</vt:i4>
      </vt:variant>
    </vt:vector>
  </HeadingPairs>
  <TitlesOfParts>
    <vt:vector size="13" baseType="lpstr">
      <vt:lpstr>MediaTek-Confidential_B</vt:lpstr>
      <vt:lpstr>Custom Design</vt:lpstr>
      <vt:lpstr>MediaTek</vt:lpstr>
      <vt:lpstr>1_Custom Design</vt:lpstr>
      <vt:lpstr>1_MediaTek</vt:lpstr>
      <vt:lpstr>2_Custom Design</vt:lpstr>
      <vt:lpstr>MediaTek-Confidential_A</vt:lpstr>
      <vt:lpstr>3_Custom Design</vt:lpstr>
      <vt:lpstr>JCTVC-T0080                      AHG6: Coding performance of SCC tools and suggested common test conditions </vt:lpstr>
      <vt:lpstr>AHG6</vt:lpstr>
      <vt:lpstr>All Intra</vt:lpstr>
      <vt:lpstr>Random Access</vt:lpstr>
      <vt:lpstr>Low Delay</vt:lpstr>
    </vt:vector>
  </TitlesOfParts>
  <Company>MediaTek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Title (Confidential A)</dc:title>
  <dc:creator>yuwen</dc:creator>
  <cp:lastModifiedBy>mtk30288</cp:lastModifiedBy>
  <cp:revision>158</cp:revision>
  <dcterms:created xsi:type="dcterms:W3CDTF">2014-03-11T04:25:26Z</dcterms:created>
  <dcterms:modified xsi:type="dcterms:W3CDTF">2015-02-10T00:15:22Z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190738882</vt:i4>
  </property>
  <property fmtid="{D5CDD505-2E9C-101B-9397-08002B2CF9AE}" pid="3" name="_NewReviewCycle">
    <vt:lpwstr/>
  </property>
  <property fmtid="{D5CDD505-2E9C-101B-9397-08002B2CF9AE}" pid="4" name="_EmailSubject">
    <vt:lpwstr>draft 1 for copy previous</vt:lpwstr>
  </property>
  <property fmtid="{D5CDD505-2E9C-101B-9397-08002B2CF9AE}" pid="5" name="_AuthorEmail">
    <vt:lpwstr>Jing.Ye@mediatek.com</vt:lpwstr>
  </property>
  <property fmtid="{D5CDD505-2E9C-101B-9397-08002B2CF9AE}" pid="6" name="_AuthorEmailDisplayName">
    <vt:lpwstr>Jing Ye</vt:lpwstr>
  </property>
  <property fmtid="{D5CDD505-2E9C-101B-9397-08002B2CF9AE}" pid="7" name="_PreviousAdHocReviewCycleID">
    <vt:i4>-1701226681</vt:i4>
  </property>
</Properties>
</file>