
<file path=[Content_Types].xml><?xml version="1.0" encoding="utf-8"?>
<Types xmlns="http://schemas.openxmlformats.org/package/2006/content-types">
  <Override PartName="/ppt/theme/theme5.xml" ContentType="application/vnd.openxmlformats-officedocument.theme+xml"/>
  <Override PartName="/ppt/slideLayouts/slideLayout30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269.xml" ContentType="application/vnd.openxmlformats-officedocument.presentationml.slideLayout+xml"/>
  <Default Extension="xml" ContentType="application/xml"/>
  <Override PartName="/ppt/slideLayouts/slideLayout24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310.xml" ContentType="application/vnd.openxmlformats-officedocument.presentationml.slideLayout+xml"/>
  <Override PartName="/ppt/theme/theme29.xml" ContentType="application/vnd.openxmlformats-officedocument.theme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225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34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Masters/slideMaster27.xml" ContentType="application/vnd.openxmlformats-officedocument.presentationml.slideMaster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34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66.xml" ContentType="application/vnd.openxmlformats-officedocument.presentationml.slideLayout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55.xml" ContentType="application/vnd.openxmlformats-officedocument.presentationml.slideLayout+xml"/>
  <Override PartName="/ppt/theme/theme26.xml" ContentType="application/vnd.openxmlformats-officedocument.theme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Masters/slideMaster24.xml" ContentType="application/vnd.openxmlformats-officedocument.presentationml.slideMaster+xml"/>
  <Override PartName="/ppt/slideLayouts/slideLayout40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20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theme/theme23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53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Layouts/slideLayout34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257.xml" ContentType="application/vnd.openxmlformats-officedocument.presentationml.slideLayout+xml"/>
  <Override PartName="/ppt/theme/theme28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17.xml" ContentType="application/vnd.openxmlformats-officedocument.theme+xml"/>
  <Override PartName="/ppt/slideLayouts/slideLayout23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Masters/slideMaster21.xml" ContentType="application/vnd.openxmlformats-officedocument.presentationml.slideMaster+xml"/>
  <Override PartName="/ppt/slideLayouts/slideLayout224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slideLayouts/slideLayout213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theme/theme20.xml" ContentType="application/vnd.openxmlformats-officedocument.theme+xml"/>
  <Override PartName="/ppt/slideLayouts/slideLayout336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50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Masters/slideMaster26.xml" ContentType="application/vnd.openxmlformats-officedocument.presentationml.slideMaster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65.xml" ContentType="application/vnd.openxmlformats-officedocument.presentationml.slideLayout+xml"/>
  <Override PartName="/docProps/custom.xml" ContentType="application/vnd.openxmlformats-officedocument.custom-properties+xml"/>
  <Override PartName="/ppt/theme/theme14.xml" ContentType="application/vnd.openxmlformats-officedocument.theme+xml"/>
  <Override PartName="/ppt/slideLayouts/slideLayout243.xml" ContentType="application/vnd.openxmlformats-officedocument.presentationml.slideLayout+xml"/>
  <Override PartName="/ppt/slideLayouts/slideLayout290.xml" ContentType="application/vnd.openxmlformats-officedocument.presentationml.slideLayout+xml"/>
  <Override PartName="/ppt/theme/theme25.xml" ContentType="application/vnd.openxmlformats-officedocument.theme+xml"/>
  <Override PartName="/ppt/slideLayouts/slideLayout232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344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248.xml" ContentType="application/vnd.openxmlformats-officedocument.presentationml.slideLayout+xml"/>
  <Override PartName="/ppt/theme/theme19.xml" ContentType="application/vnd.openxmlformats-officedocument.theme+xml"/>
  <Override PartName="/ppt/slideLayouts/slideLayout295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Masters/slideMaster23.xml" ContentType="application/vnd.openxmlformats-officedocument.presentationml.slideMaster+xml"/>
  <Override PartName="/ppt/slideLayouts/slideLayout50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215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349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51.xml" ContentType="application/vnd.openxmlformats-officedocument.presentationml.slideLayout+xml"/>
  <Override PartName="/ppt/theme/theme22.xml" ContentType="application/vnd.openxmlformats-officedocument.theme+xml"/>
  <Override PartName="/ppt/slideLayouts/slideLayout33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32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330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92.xml" ContentType="application/vnd.openxmlformats-officedocument.presentationml.slideLayout+xml"/>
  <Override PartName="/ppt/theme/theme27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223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302.xml" ContentType="application/vnd.openxmlformats-officedocument.presentationml.slideLayout+xml"/>
  <Default Extension="jpeg" ContentType="image/jpeg"/>
  <Override PartName="/ppt/slideMasters/slideMaster25.xml" ContentType="application/vnd.openxmlformats-officedocument.presentationml.slideMaster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30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4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321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ableStyles.xml" ContentType="application/vnd.openxmlformats-officedocument.presentationml.tableStyles+xml"/>
  <Override PartName="/ppt/slideLayouts/slideLayout236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Masters/slideMaster22.xml" ContentType="application/vnd.openxmlformats-officedocument.presentationml.slideMaster+xml"/>
  <Override PartName="/ppt/slideLayouts/slideLayout198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61.xml" ContentType="application/vnd.openxmlformats-officedocument.presentationml.slideLayout+xml"/>
  <Override PartName="/ppt/theme/theme21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33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2" r:id="rId1"/>
    <p:sldMasterId id="2147483681" r:id="rId2"/>
    <p:sldMasterId id="2147483695" r:id="rId3"/>
    <p:sldMasterId id="2147483750" r:id="rId4"/>
    <p:sldMasterId id="2147483764" r:id="rId5"/>
    <p:sldMasterId id="2147483777" r:id="rId6"/>
    <p:sldMasterId id="2147483791" r:id="rId7"/>
    <p:sldMasterId id="2147483860" r:id="rId8"/>
    <p:sldMasterId id="2147483875" r:id="rId9"/>
    <p:sldMasterId id="2147483944" r:id="rId10"/>
    <p:sldMasterId id="2147483959" r:id="rId11"/>
    <p:sldMasterId id="2147483972" r:id="rId12"/>
    <p:sldMasterId id="2147483987" r:id="rId13"/>
    <p:sldMasterId id="2147484000" r:id="rId14"/>
    <p:sldMasterId id="2147484015" r:id="rId15"/>
    <p:sldMasterId id="2147484028" r:id="rId16"/>
    <p:sldMasterId id="2147484043" r:id="rId17"/>
    <p:sldMasterId id="2147484056" r:id="rId18"/>
    <p:sldMasterId id="2147484071" r:id="rId19"/>
    <p:sldMasterId id="2147484098" r:id="rId20"/>
    <p:sldMasterId id="2147484113" r:id="rId21"/>
    <p:sldMasterId id="2147484126" r:id="rId22"/>
    <p:sldMasterId id="2147484141" r:id="rId23"/>
    <p:sldMasterId id="2147484154" r:id="rId24"/>
    <p:sldMasterId id="2147484169" r:id="rId25"/>
    <p:sldMasterId id="2147484182" r:id="rId26"/>
    <p:sldMasterId id="2147484197" r:id="rId27"/>
  </p:sldMasterIdLst>
  <p:notesMasterIdLst>
    <p:notesMasterId r:id="rId38"/>
  </p:notesMasterIdLst>
  <p:handoutMasterIdLst>
    <p:handoutMasterId r:id="rId39"/>
  </p:handoutMasterIdLst>
  <p:sldIdLst>
    <p:sldId id="256" r:id="rId28"/>
    <p:sldId id="351" r:id="rId29"/>
    <p:sldId id="352" r:id="rId30"/>
    <p:sldId id="353" r:id="rId31"/>
    <p:sldId id="359" r:id="rId32"/>
    <p:sldId id="350" r:id="rId33"/>
    <p:sldId id="360" r:id="rId34"/>
    <p:sldId id="358" r:id="rId35"/>
    <p:sldId id="361" r:id="rId36"/>
    <p:sldId id="356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Bright" id="{249D3D62-42EC-7D4B-A785-9FCDE9665DE0}">
          <p14:sldIdLst>
            <p14:sldId id="256"/>
            <p14:sldId id="257"/>
            <p14:sldId id="258"/>
          </p14:sldIdLst>
        </p14:section>
        <p14:section name="Dark" id="{61F0A51D-4E0D-F44C-B380-AF589D050558}">
          <p14:sldIdLst>
            <p14:sldId id="259"/>
            <p14:sldId id="260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556" autoAdjust="0"/>
    <p:restoredTop sz="94713" autoAdjust="0"/>
  </p:normalViewPr>
  <p:slideViewPr>
    <p:cSldViewPr snapToGrid="0" snapToObjects="1">
      <p:cViewPr>
        <p:scale>
          <a:sx n="80" d="100"/>
          <a:sy n="80" d="100"/>
        </p:scale>
        <p:origin x="-2502" y="-7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9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7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6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2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5.xml"/><Relationship Id="rId37" Type="http://schemas.openxmlformats.org/officeDocument/2006/relationships/slide" Target="slides/slide10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1.xml"/><Relationship Id="rId36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" Target="slides/slide3.xml"/><Relationship Id="rId35" Type="http://schemas.openxmlformats.org/officeDocument/2006/relationships/slide" Target="slides/slide8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C0EF-2B70-1E48-AAF4-38D0D60449B7}" type="datetimeFigureOut">
              <a:rPr lang="en-US" smtClean="0"/>
              <a:pPr/>
              <a:t>2/6/2015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E9E92-CACA-7641-8DB3-7C90210B1D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67115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DFA7-3CB6-2C4B-A973-ECD2AB5618B3}" type="datetimeFigureOut">
              <a:rPr lang="en-US" smtClean="0"/>
              <a:pPr/>
              <a:t>2/6/2015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A2320-C23A-B148-88B1-360D5FA97C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12907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/Relationships>
</file>

<file path=ppt/slideLayouts/_rels/slideLayout1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4.xml"/></Relationships>
</file>

<file path=ppt/slideLayouts/_rels/slideLayout1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4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4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5.xml"/></Relationships>
</file>

<file path=ppt/slideLayouts/_rels/slideLayout1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5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6.xml"/></Relationships>
</file>

<file path=ppt/slideLayouts/_rels/slideLayout1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6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7.xml"/></Relationships>
</file>

<file path=ppt/slideLayouts/_rels/slideLayout2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7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8.xml"/></Relationships>
</file>

<file path=ppt/slideLayouts/_rels/slideLayout2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8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8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9.xml"/></Relationships>
</file>

<file path=ppt/slideLayouts/_rels/slideLayout2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9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0.xml"/></Relationships>
</file>

<file path=ppt/slideLayouts/_rels/slideLayout2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0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0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1.xml"/></Relationships>
</file>

<file path=ppt/slideLayouts/_rels/slideLayout2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1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2.xml"/></Relationships>
</file>

<file path=ppt/slideLayouts/_rels/slideLayout2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2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2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3.xml"/></Relationships>
</file>

<file path=ppt/slideLayouts/_rels/slideLayout2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3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4.xml"/></Relationships>
</file>

<file path=ppt/slideLayouts/_rels/slideLayout3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4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4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5.xml"/></Relationships>
</file>

<file path=ppt/slideLayouts/_rels/slideLayout3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5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6.xml"/></Relationships>
</file>

<file path=ppt/slideLayouts/_rels/slideLayout3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6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7.xml"/></Relationships>
</file>

<file path=ppt/slideLayouts/_rels/slideLayout3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7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smtClean="0"/>
              <a:t>Click to edit Master subtitle style</a:t>
            </a:r>
            <a:endParaRPr 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pic>
        <p:nvPicPr>
          <p:cNvPr id="11" name="Picture 10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  <a:prstGeom prst="rect">
            <a:avLst/>
          </a:prstGeom>
        </p:spPr>
        <p:txBody>
          <a:bodyPr vert="eaVert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4240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7390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smtClean="0"/>
              <a:t>Click to edit Master subtitle style</a:t>
            </a:r>
            <a:endParaRPr 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pic>
        <p:nvPicPr>
          <p:cNvPr id="11" name="Picture 10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8" name="Picture 7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43000"/>
          </a:xfrm>
          <a:prstGeom prst="rect">
            <a:avLst/>
          </a:prstGeom>
        </p:spPr>
        <p:txBody>
          <a:bodyPr tIns="0" anchor="t"/>
          <a:lstStyle/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5533"/>
            <a:ext cx="8229600" cy="46657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7941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69BE28"/>
                </a:solidFill>
              </a:rPr>
              <a:t>INTERNAL USE</a:t>
            </a:r>
            <a:endParaRPr lang="en-US" altLang="zh-TW" sz="800" b="1" dirty="0">
              <a:solidFill>
                <a:srgbClr val="69BE28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212943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269800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66900"/>
            <a:ext cx="8229600" cy="428942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0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9405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43000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0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000" b="1" dirty="0" smtClean="0">
                <a:solidFill>
                  <a:srgbClr val="F3821E"/>
                </a:solidFill>
              </a:rPr>
              <a:t>JCTVC-T0074</a:t>
            </a:r>
            <a:endParaRPr lang="en-US" altLang="zh-TW" sz="20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pic>
        <p:nvPicPr>
          <p:cNvPr id="7" name="Picture 6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ctr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pic>
        <p:nvPicPr>
          <p:cNvPr id="7" name="Picture 6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pic>
        <p:nvPicPr>
          <p:cNvPr id="7" name="Picture 6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ctr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ctr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7.xml"/><Relationship Id="rId13" Type="http://schemas.openxmlformats.org/officeDocument/2006/relationships/slideLayout" Target="../slideLayouts/slideLayout132.xml"/><Relationship Id="rId3" Type="http://schemas.openxmlformats.org/officeDocument/2006/relationships/slideLayout" Target="../slideLayouts/slideLayout122.xml"/><Relationship Id="rId7" Type="http://schemas.openxmlformats.org/officeDocument/2006/relationships/slideLayout" Target="../slideLayouts/slideLayout126.xml"/><Relationship Id="rId12" Type="http://schemas.openxmlformats.org/officeDocument/2006/relationships/slideLayout" Target="../slideLayouts/slideLayout131.xml"/><Relationship Id="rId2" Type="http://schemas.openxmlformats.org/officeDocument/2006/relationships/slideLayout" Target="../slideLayouts/slideLayout121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20.xml"/><Relationship Id="rId6" Type="http://schemas.openxmlformats.org/officeDocument/2006/relationships/slideLayout" Target="../slideLayouts/slideLayout125.xml"/><Relationship Id="rId11" Type="http://schemas.openxmlformats.org/officeDocument/2006/relationships/slideLayout" Target="../slideLayouts/slideLayout130.xml"/><Relationship Id="rId5" Type="http://schemas.openxmlformats.org/officeDocument/2006/relationships/slideLayout" Target="../slideLayouts/slideLayout124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129.xml"/><Relationship Id="rId4" Type="http://schemas.openxmlformats.org/officeDocument/2006/relationships/slideLayout" Target="../slideLayouts/slideLayout123.xml"/><Relationship Id="rId9" Type="http://schemas.openxmlformats.org/officeDocument/2006/relationships/slideLayout" Target="../slideLayouts/slideLayout128.xml"/><Relationship Id="rId14" Type="http://schemas.openxmlformats.org/officeDocument/2006/relationships/slideLayout" Target="../slideLayouts/slideLayout133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1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40.xml"/><Relationship Id="rId12" Type="http://schemas.openxmlformats.org/officeDocument/2006/relationships/slideLayout" Target="../slideLayouts/slideLayout145.xml"/><Relationship Id="rId2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11" Type="http://schemas.openxmlformats.org/officeDocument/2006/relationships/slideLayout" Target="../slideLayouts/slideLayout144.xml"/><Relationship Id="rId5" Type="http://schemas.openxmlformats.org/officeDocument/2006/relationships/slideLayout" Target="../slideLayouts/slideLayout138.xml"/><Relationship Id="rId10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42.xml"/><Relationship Id="rId14" Type="http://schemas.openxmlformats.org/officeDocument/2006/relationships/image" Target="../media/image1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13" Type="http://schemas.openxmlformats.org/officeDocument/2006/relationships/slideLayout" Target="../slideLayouts/slideLayout158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12" Type="http://schemas.openxmlformats.org/officeDocument/2006/relationships/slideLayout" Target="../slideLayouts/slideLayout157.xml"/><Relationship Id="rId2" Type="http://schemas.openxmlformats.org/officeDocument/2006/relationships/slideLayout" Target="../slideLayouts/slideLayout147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11" Type="http://schemas.openxmlformats.org/officeDocument/2006/relationships/slideLayout" Target="../slideLayouts/slideLayout156.xml"/><Relationship Id="rId5" Type="http://schemas.openxmlformats.org/officeDocument/2006/relationships/slideLayout" Target="../slideLayouts/slideLayout150.xml"/><Relationship Id="rId15" Type="http://schemas.openxmlformats.org/officeDocument/2006/relationships/theme" Target="../theme/theme12.xml"/><Relationship Id="rId10" Type="http://schemas.openxmlformats.org/officeDocument/2006/relationships/slideLayout" Target="../slideLayouts/slideLayout155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Relationship Id="rId14" Type="http://schemas.openxmlformats.org/officeDocument/2006/relationships/slideLayout" Target="../slideLayouts/slideLayout159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7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62.xml"/><Relationship Id="rId7" Type="http://schemas.openxmlformats.org/officeDocument/2006/relationships/slideLayout" Target="../slideLayouts/slideLayout166.xml"/><Relationship Id="rId12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1.xml"/><Relationship Id="rId1" Type="http://schemas.openxmlformats.org/officeDocument/2006/relationships/slideLayout" Target="../slideLayouts/slideLayout160.xml"/><Relationship Id="rId6" Type="http://schemas.openxmlformats.org/officeDocument/2006/relationships/slideLayout" Target="../slideLayouts/slideLayout165.xml"/><Relationship Id="rId11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4.xml"/><Relationship Id="rId10" Type="http://schemas.openxmlformats.org/officeDocument/2006/relationships/slideLayout" Target="../slideLayouts/slideLayout169.xml"/><Relationship Id="rId4" Type="http://schemas.openxmlformats.org/officeDocument/2006/relationships/slideLayout" Target="../slideLayouts/slideLayout163.xml"/><Relationship Id="rId9" Type="http://schemas.openxmlformats.org/officeDocument/2006/relationships/slideLayout" Target="../slideLayouts/slideLayout168.xml"/><Relationship Id="rId14" Type="http://schemas.openxmlformats.org/officeDocument/2006/relationships/image" Target="../media/image1.pn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9.xml"/><Relationship Id="rId13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4.xml"/><Relationship Id="rId7" Type="http://schemas.openxmlformats.org/officeDocument/2006/relationships/slideLayout" Target="../slideLayouts/slideLayout178.xml"/><Relationship Id="rId12" Type="http://schemas.openxmlformats.org/officeDocument/2006/relationships/slideLayout" Target="../slideLayouts/slideLayout183.xml"/><Relationship Id="rId2" Type="http://schemas.openxmlformats.org/officeDocument/2006/relationships/slideLayout" Target="../slideLayouts/slideLayout173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72.xml"/><Relationship Id="rId6" Type="http://schemas.openxmlformats.org/officeDocument/2006/relationships/slideLayout" Target="../slideLayouts/slideLayout177.xml"/><Relationship Id="rId11" Type="http://schemas.openxmlformats.org/officeDocument/2006/relationships/slideLayout" Target="../slideLayouts/slideLayout182.xml"/><Relationship Id="rId5" Type="http://schemas.openxmlformats.org/officeDocument/2006/relationships/slideLayout" Target="../slideLayouts/slideLayout176.xml"/><Relationship Id="rId15" Type="http://schemas.openxmlformats.org/officeDocument/2006/relationships/theme" Target="../theme/theme14.xml"/><Relationship Id="rId10" Type="http://schemas.openxmlformats.org/officeDocument/2006/relationships/slideLayout" Target="../slideLayouts/slideLayout181.xml"/><Relationship Id="rId4" Type="http://schemas.openxmlformats.org/officeDocument/2006/relationships/slideLayout" Target="../slideLayouts/slideLayout175.xml"/><Relationship Id="rId9" Type="http://schemas.openxmlformats.org/officeDocument/2006/relationships/slideLayout" Target="../slideLayouts/slideLayout180.xml"/><Relationship Id="rId14" Type="http://schemas.openxmlformats.org/officeDocument/2006/relationships/slideLayout" Target="../slideLayouts/slideLayout18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3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88.xml"/><Relationship Id="rId7" Type="http://schemas.openxmlformats.org/officeDocument/2006/relationships/slideLayout" Target="../slideLayouts/slideLayout192.xml"/><Relationship Id="rId12" Type="http://schemas.openxmlformats.org/officeDocument/2006/relationships/slideLayout" Target="../slideLayouts/slideLayout197.xml"/><Relationship Id="rId2" Type="http://schemas.openxmlformats.org/officeDocument/2006/relationships/slideLayout" Target="../slideLayouts/slideLayout187.xml"/><Relationship Id="rId1" Type="http://schemas.openxmlformats.org/officeDocument/2006/relationships/slideLayout" Target="../slideLayouts/slideLayout186.xml"/><Relationship Id="rId6" Type="http://schemas.openxmlformats.org/officeDocument/2006/relationships/slideLayout" Target="../slideLayouts/slideLayout191.xml"/><Relationship Id="rId11" Type="http://schemas.openxmlformats.org/officeDocument/2006/relationships/slideLayout" Target="../slideLayouts/slideLayout196.xml"/><Relationship Id="rId5" Type="http://schemas.openxmlformats.org/officeDocument/2006/relationships/slideLayout" Target="../slideLayouts/slideLayout190.xml"/><Relationship Id="rId10" Type="http://schemas.openxmlformats.org/officeDocument/2006/relationships/slideLayout" Target="../slideLayouts/slideLayout195.xml"/><Relationship Id="rId4" Type="http://schemas.openxmlformats.org/officeDocument/2006/relationships/slideLayout" Target="../slideLayouts/slideLayout189.xml"/><Relationship Id="rId9" Type="http://schemas.openxmlformats.org/officeDocument/2006/relationships/slideLayout" Target="../slideLayouts/slideLayout194.xml"/><Relationship Id="rId14" Type="http://schemas.openxmlformats.org/officeDocument/2006/relationships/image" Target="../media/image1.pn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5.xml"/><Relationship Id="rId13" Type="http://schemas.openxmlformats.org/officeDocument/2006/relationships/slideLayout" Target="../slideLayouts/slideLayout210.xml"/><Relationship Id="rId3" Type="http://schemas.openxmlformats.org/officeDocument/2006/relationships/slideLayout" Target="../slideLayouts/slideLayout200.xml"/><Relationship Id="rId7" Type="http://schemas.openxmlformats.org/officeDocument/2006/relationships/slideLayout" Target="../slideLayouts/slideLayout204.xml"/><Relationship Id="rId12" Type="http://schemas.openxmlformats.org/officeDocument/2006/relationships/slideLayout" Target="../slideLayouts/slideLayout209.xml"/><Relationship Id="rId2" Type="http://schemas.openxmlformats.org/officeDocument/2006/relationships/slideLayout" Target="../slideLayouts/slideLayout199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98.xml"/><Relationship Id="rId6" Type="http://schemas.openxmlformats.org/officeDocument/2006/relationships/slideLayout" Target="../slideLayouts/slideLayout203.xml"/><Relationship Id="rId11" Type="http://schemas.openxmlformats.org/officeDocument/2006/relationships/slideLayout" Target="../slideLayouts/slideLayout208.xml"/><Relationship Id="rId5" Type="http://schemas.openxmlformats.org/officeDocument/2006/relationships/slideLayout" Target="../slideLayouts/slideLayout202.xml"/><Relationship Id="rId15" Type="http://schemas.openxmlformats.org/officeDocument/2006/relationships/theme" Target="../theme/theme16.xml"/><Relationship Id="rId10" Type="http://schemas.openxmlformats.org/officeDocument/2006/relationships/slideLayout" Target="../slideLayouts/slideLayout207.xml"/><Relationship Id="rId4" Type="http://schemas.openxmlformats.org/officeDocument/2006/relationships/slideLayout" Target="../slideLayouts/slideLayout201.xml"/><Relationship Id="rId9" Type="http://schemas.openxmlformats.org/officeDocument/2006/relationships/slideLayout" Target="../slideLayouts/slideLayout206.xml"/><Relationship Id="rId14" Type="http://schemas.openxmlformats.org/officeDocument/2006/relationships/slideLayout" Target="../slideLayouts/slideLayout211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9.xml"/><Relationship Id="rId13" Type="http://schemas.openxmlformats.org/officeDocument/2006/relationships/theme" Target="../theme/theme17.xml"/><Relationship Id="rId3" Type="http://schemas.openxmlformats.org/officeDocument/2006/relationships/slideLayout" Target="../slideLayouts/slideLayout214.xml"/><Relationship Id="rId7" Type="http://schemas.openxmlformats.org/officeDocument/2006/relationships/slideLayout" Target="../slideLayouts/slideLayout218.xml"/><Relationship Id="rId12" Type="http://schemas.openxmlformats.org/officeDocument/2006/relationships/slideLayout" Target="../slideLayouts/slideLayout223.xml"/><Relationship Id="rId2" Type="http://schemas.openxmlformats.org/officeDocument/2006/relationships/slideLayout" Target="../slideLayouts/slideLayout213.xml"/><Relationship Id="rId1" Type="http://schemas.openxmlformats.org/officeDocument/2006/relationships/slideLayout" Target="../slideLayouts/slideLayout212.xml"/><Relationship Id="rId6" Type="http://schemas.openxmlformats.org/officeDocument/2006/relationships/slideLayout" Target="../slideLayouts/slideLayout217.xml"/><Relationship Id="rId11" Type="http://schemas.openxmlformats.org/officeDocument/2006/relationships/slideLayout" Target="../slideLayouts/slideLayout222.xml"/><Relationship Id="rId5" Type="http://schemas.openxmlformats.org/officeDocument/2006/relationships/slideLayout" Target="../slideLayouts/slideLayout216.xml"/><Relationship Id="rId10" Type="http://schemas.openxmlformats.org/officeDocument/2006/relationships/slideLayout" Target="../slideLayouts/slideLayout221.xml"/><Relationship Id="rId4" Type="http://schemas.openxmlformats.org/officeDocument/2006/relationships/slideLayout" Target="../slideLayouts/slideLayout215.xml"/><Relationship Id="rId9" Type="http://schemas.openxmlformats.org/officeDocument/2006/relationships/slideLayout" Target="../slideLayouts/slideLayout220.xml"/><Relationship Id="rId14" Type="http://schemas.openxmlformats.org/officeDocument/2006/relationships/image" Target="../media/image1.png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1.xml"/><Relationship Id="rId13" Type="http://schemas.openxmlformats.org/officeDocument/2006/relationships/slideLayout" Target="../slideLayouts/slideLayout236.xml"/><Relationship Id="rId3" Type="http://schemas.openxmlformats.org/officeDocument/2006/relationships/slideLayout" Target="../slideLayouts/slideLayout226.xml"/><Relationship Id="rId7" Type="http://schemas.openxmlformats.org/officeDocument/2006/relationships/slideLayout" Target="../slideLayouts/slideLayout230.xml"/><Relationship Id="rId12" Type="http://schemas.openxmlformats.org/officeDocument/2006/relationships/slideLayout" Target="../slideLayouts/slideLayout235.xml"/><Relationship Id="rId2" Type="http://schemas.openxmlformats.org/officeDocument/2006/relationships/slideLayout" Target="../slideLayouts/slideLayout225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24.xml"/><Relationship Id="rId6" Type="http://schemas.openxmlformats.org/officeDocument/2006/relationships/slideLayout" Target="../slideLayouts/slideLayout229.xml"/><Relationship Id="rId11" Type="http://schemas.openxmlformats.org/officeDocument/2006/relationships/slideLayout" Target="../slideLayouts/slideLayout234.xml"/><Relationship Id="rId5" Type="http://schemas.openxmlformats.org/officeDocument/2006/relationships/slideLayout" Target="../slideLayouts/slideLayout228.xml"/><Relationship Id="rId15" Type="http://schemas.openxmlformats.org/officeDocument/2006/relationships/theme" Target="../theme/theme18.xml"/><Relationship Id="rId10" Type="http://schemas.openxmlformats.org/officeDocument/2006/relationships/slideLayout" Target="../slideLayouts/slideLayout233.xml"/><Relationship Id="rId4" Type="http://schemas.openxmlformats.org/officeDocument/2006/relationships/slideLayout" Target="../slideLayouts/slideLayout227.xml"/><Relationship Id="rId9" Type="http://schemas.openxmlformats.org/officeDocument/2006/relationships/slideLayout" Target="../slideLayouts/slideLayout232.xml"/><Relationship Id="rId14" Type="http://schemas.openxmlformats.org/officeDocument/2006/relationships/slideLayout" Target="../slideLayouts/slideLayout237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5.xml"/><Relationship Id="rId13" Type="http://schemas.openxmlformats.org/officeDocument/2006/relationships/theme" Target="../theme/theme19.xml"/><Relationship Id="rId3" Type="http://schemas.openxmlformats.org/officeDocument/2006/relationships/slideLayout" Target="../slideLayouts/slideLayout240.xml"/><Relationship Id="rId7" Type="http://schemas.openxmlformats.org/officeDocument/2006/relationships/slideLayout" Target="../slideLayouts/slideLayout244.xml"/><Relationship Id="rId12" Type="http://schemas.openxmlformats.org/officeDocument/2006/relationships/slideLayout" Target="../slideLayouts/slideLayout249.xml"/><Relationship Id="rId2" Type="http://schemas.openxmlformats.org/officeDocument/2006/relationships/slideLayout" Target="../slideLayouts/slideLayout239.xml"/><Relationship Id="rId1" Type="http://schemas.openxmlformats.org/officeDocument/2006/relationships/slideLayout" Target="../slideLayouts/slideLayout238.xml"/><Relationship Id="rId6" Type="http://schemas.openxmlformats.org/officeDocument/2006/relationships/slideLayout" Target="../slideLayouts/slideLayout243.xml"/><Relationship Id="rId11" Type="http://schemas.openxmlformats.org/officeDocument/2006/relationships/slideLayout" Target="../slideLayouts/slideLayout248.xml"/><Relationship Id="rId5" Type="http://schemas.openxmlformats.org/officeDocument/2006/relationships/slideLayout" Target="../slideLayouts/slideLayout242.xml"/><Relationship Id="rId10" Type="http://schemas.openxmlformats.org/officeDocument/2006/relationships/slideLayout" Target="../slideLayouts/slideLayout247.xml"/><Relationship Id="rId4" Type="http://schemas.openxmlformats.org/officeDocument/2006/relationships/slideLayout" Target="../slideLayouts/slideLayout241.xml"/><Relationship Id="rId9" Type="http://schemas.openxmlformats.org/officeDocument/2006/relationships/slideLayout" Target="../slideLayouts/slideLayout246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theme" Target="../theme/theme2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7.xml"/><Relationship Id="rId13" Type="http://schemas.openxmlformats.org/officeDocument/2006/relationships/slideLayout" Target="../slideLayouts/slideLayout262.xml"/><Relationship Id="rId3" Type="http://schemas.openxmlformats.org/officeDocument/2006/relationships/slideLayout" Target="../slideLayouts/slideLayout252.xml"/><Relationship Id="rId7" Type="http://schemas.openxmlformats.org/officeDocument/2006/relationships/slideLayout" Target="../slideLayouts/slideLayout256.xml"/><Relationship Id="rId12" Type="http://schemas.openxmlformats.org/officeDocument/2006/relationships/slideLayout" Target="../slideLayouts/slideLayout261.xml"/><Relationship Id="rId2" Type="http://schemas.openxmlformats.org/officeDocument/2006/relationships/slideLayout" Target="../slideLayouts/slideLayout251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50.xml"/><Relationship Id="rId6" Type="http://schemas.openxmlformats.org/officeDocument/2006/relationships/slideLayout" Target="../slideLayouts/slideLayout255.xml"/><Relationship Id="rId11" Type="http://schemas.openxmlformats.org/officeDocument/2006/relationships/slideLayout" Target="../slideLayouts/slideLayout260.xml"/><Relationship Id="rId5" Type="http://schemas.openxmlformats.org/officeDocument/2006/relationships/slideLayout" Target="../slideLayouts/slideLayout254.xml"/><Relationship Id="rId15" Type="http://schemas.openxmlformats.org/officeDocument/2006/relationships/theme" Target="../theme/theme20.xml"/><Relationship Id="rId10" Type="http://schemas.openxmlformats.org/officeDocument/2006/relationships/slideLayout" Target="../slideLayouts/slideLayout259.xml"/><Relationship Id="rId4" Type="http://schemas.openxmlformats.org/officeDocument/2006/relationships/slideLayout" Target="../slideLayouts/slideLayout253.xml"/><Relationship Id="rId9" Type="http://schemas.openxmlformats.org/officeDocument/2006/relationships/slideLayout" Target="../slideLayouts/slideLayout258.xml"/><Relationship Id="rId14" Type="http://schemas.openxmlformats.org/officeDocument/2006/relationships/slideLayout" Target="../slideLayouts/slideLayout263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1.xml"/><Relationship Id="rId13" Type="http://schemas.openxmlformats.org/officeDocument/2006/relationships/theme" Target="../theme/theme21.xml"/><Relationship Id="rId3" Type="http://schemas.openxmlformats.org/officeDocument/2006/relationships/slideLayout" Target="../slideLayouts/slideLayout266.xml"/><Relationship Id="rId7" Type="http://schemas.openxmlformats.org/officeDocument/2006/relationships/slideLayout" Target="../slideLayouts/slideLayout270.xml"/><Relationship Id="rId12" Type="http://schemas.openxmlformats.org/officeDocument/2006/relationships/slideLayout" Target="../slideLayouts/slideLayout275.xml"/><Relationship Id="rId2" Type="http://schemas.openxmlformats.org/officeDocument/2006/relationships/slideLayout" Target="../slideLayouts/slideLayout265.xml"/><Relationship Id="rId1" Type="http://schemas.openxmlformats.org/officeDocument/2006/relationships/slideLayout" Target="../slideLayouts/slideLayout264.xml"/><Relationship Id="rId6" Type="http://schemas.openxmlformats.org/officeDocument/2006/relationships/slideLayout" Target="../slideLayouts/slideLayout269.xml"/><Relationship Id="rId11" Type="http://schemas.openxmlformats.org/officeDocument/2006/relationships/slideLayout" Target="../slideLayouts/slideLayout274.xml"/><Relationship Id="rId5" Type="http://schemas.openxmlformats.org/officeDocument/2006/relationships/slideLayout" Target="../slideLayouts/slideLayout268.xml"/><Relationship Id="rId10" Type="http://schemas.openxmlformats.org/officeDocument/2006/relationships/slideLayout" Target="../slideLayouts/slideLayout273.xml"/><Relationship Id="rId4" Type="http://schemas.openxmlformats.org/officeDocument/2006/relationships/slideLayout" Target="../slideLayouts/slideLayout267.xml"/><Relationship Id="rId9" Type="http://schemas.openxmlformats.org/officeDocument/2006/relationships/slideLayout" Target="../slideLayouts/slideLayout272.xml"/><Relationship Id="rId14" Type="http://schemas.openxmlformats.org/officeDocument/2006/relationships/image" Target="../media/image1.png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3.xml"/><Relationship Id="rId13" Type="http://schemas.openxmlformats.org/officeDocument/2006/relationships/slideLayout" Target="../slideLayouts/slideLayout288.xml"/><Relationship Id="rId3" Type="http://schemas.openxmlformats.org/officeDocument/2006/relationships/slideLayout" Target="../slideLayouts/slideLayout278.xml"/><Relationship Id="rId7" Type="http://schemas.openxmlformats.org/officeDocument/2006/relationships/slideLayout" Target="../slideLayouts/slideLayout282.xml"/><Relationship Id="rId12" Type="http://schemas.openxmlformats.org/officeDocument/2006/relationships/slideLayout" Target="../slideLayouts/slideLayout287.xml"/><Relationship Id="rId2" Type="http://schemas.openxmlformats.org/officeDocument/2006/relationships/slideLayout" Target="../slideLayouts/slideLayout277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76.xml"/><Relationship Id="rId6" Type="http://schemas.openxmlformats.org/officeDocument/2006/relationships/slideLayout" Target="../slideLayouts/slideLayout281.xml"/><Relationship Id="rId11" Type="http://schemas.openxmlformats.org/officeDocument/2006/relationships/slideLayout" Target="../slideLayouts/slideLayout286.xml"/><Relationship Id="rId5" Type="http://schemas.openxmlformats.org/officeDocument/2006/relationships/slideLayout" Target="../slideLayouts/slideLayout280.xml"/><Relationship Id="rId15" Type="http://schemas.openxmlformats.org/officeDocument/2006/relationships/theme" Target="../theme/theme22.xml"/><Relationship Id="rId10" Type="http://schemas.openxmlformats.org/officeDocument/2006/relationships/slideLayout" Target="../slideLayouts/slideLayout285.xml"/><Relationship Id="rId4" Type="http://schemas.openxmlformats.org/officeDocument/2006/relationships/slideLayout" Target="../slideLayouts/slideLayout279.xml"/><Relationship Id="rId9" Type="http://schemas.openxmlformats.org/officeDocument/2006/relationships/slideLayout" Target="../slideLayouts/slideLayout284.xml"/><Relationship Id="rId14" Type="http://schemas.openxmlformats.org/officeDocument/2006/relationships/slideLayout" Target="../slideLayouts/slideLayout289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7.xml"/><Relationship Id="rId13" Type="http://schemas.openxmlformats.org/officeDocument/2006/relationships/theme" Target="../theme/theme23.xml"/><Relationship Id="rId3" Type="http://schemas.openxmlformats.org/officeDocument/2006/relationships/slideLayout" Target="../slideLayouts/slideLayout292.xml"/><Relationship Id="rId7" Type="http://schemas.openxmlformats.org/officeDocument/2006/relationships/slideLayout" Target="../slideLayouts/slideLayout296.xml"/><Relationship Id="rId12" Type="http://schemas.openxmlformats.org/officeDocument/2006/relationships/slideLayout" Target="../slideLayouts/slideLayout301.xml"/><Relationship Id="rId2" Type="http://schemas.openxmlformats.org/officeDocument/2006/relationships/slideLayout" Target="../slideLayouts/slideLayout291.xml"/><Relationship Id="rId1" Type="http://schemas.openxmlformats.org/officeDocument/2006/relationships/slideLayout" Target="../slideLayouts/slideLayout290.xml"/><Relationship Id="rId6" Type="http://schemas.openxmlformats.org/officeDocument/2006/relationships/slideLayout" Target="../slideLayouts/slideLayout295.xml"/><Relationship Id="rId11" Type="http://schemas.openxmlformats.org/officeDocument/2006/relationships/slideLayout" Target="../slideLayouts/slideLayout300.xml"/><Relationship Id="rId5" Type="http://schemas.openxmlformats.org/officeDocument/2006/relationships/slideLayout" Target="../slideLayouts/slideLayout294.xml"/><Relationship Id="rId10" Type="http://schemas.openxmlformats.org/officeDocument/2006/relationships/slideLayout" Target="../slideLayouts/slideLayout299.xml"/><Relationship Id="rId4" Type="http://schemas.openxmlformats.org/officeDocument/2006/relationships/slideLayout" Target="../slideLayouts/slideLayout293.xml"/><Relationship Id="rId9" Type="http://schemas.openxmlformats.org/officeDocument/2006/relationships/slideLayout" Target="../slideLayouts/slideLayout298.xml"/><Relationship Id="rId14" Type="http://schemas.openxmlformats.org/officeDocument/2006/relationships/image" Target="../media/image1.png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9.xml"/><Relationship Id="rId13" Type="http://schemas.openxmlformats.org/officeDocument/2006/relationships/slideLayout" Target="../slideLayouts/slideLayout314.xml"/><Relationship Id="rId3" Type="http://schemas.openxmlformats.org/officeDocument/2006/relationships/slideLayout" Target="../slideLayouts/slideLayout304.xml"/><Relationship Id="rId7" Type="http://schemas.openxmlformats.org/officeDocument/2006/relationships/slideLayout" Target="../slideLayouts/slideLayout308.xml"/><Relationship Id="rId12" Type="http://schemas.openxmlformats.org/officeDocument/2006/relationships/slideLayout" Target="../slideLayouts/slideLayout313.xml"/><Relationship Id="rId2" Type="http://schemas.openxmlformats.org/officeDocument/2006/relationships/slideLayout" Target="../slideLayouts/slideLayout303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302.xml"/><Relationship Id="rId6" Type="http://schemas.openxmlformats.org/officeDocument/2006/relationships/slideLayout" Target="../slideLayouts/slideLayout307.xml"/><Relationship Id="rId11" Type="http://schemas.openxmlformats.org/officeDocument/2006/relationships/slideLayout" Target="../slideLayouts/slideLayout312.xml"/><Relationship Id="rId5" Type="http://schemas.openxmlformats.org/officeDocument/2006/relationships/slideLayout" Target="../slideLayouts/slideLayout306.xml"/><Relationship Id="rId15" Type="http://schemas.openxmlformats.org/officeDocument/2006/relationships/theme" Target="../theme/theme24.xml"/><Relationship Id="rId10" Type="http://schemas.openxmlformats.org/officeDocument/2006/relationships/slideLayout" Target="../slideLayouts/slideLayout311.xml"/><Relationship Id="rId4" Type="http://schemas.openxmlformats.org/officeDocument/2006/relationships/slideLayout" Target="../slideLayouts/slideLayout305.xml"/><Relationship Id="rId9" Type="http://schemas.openxmlformats.org/officeDocument/2006/relationships/slideLayout" Target="../slideLayouts/slideLayout310.xml"/><Relationship Id="rId14" Type="http://schemas.openxmlformats.org/officeDocument/2006/relationships/slideLayout" Target="../slideLayouts/slideLayout315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3.xml"/><Relationship Id="rId13" Type="http://schemas.openxmlformats.org/officeDocument/2006/relationships/theme" Target="../theme/theme25.xml"/><Relationship Id="rId3" Type="http://schemas.openxmlformats.org/officeDocument/2006/relationships/slideLayout" Target="../slideLayouts/slideLayout318.xml"/><Relationship Id="rId7" Type="http://schemas.openxmlformats.org/officeDocument/2006/relationships/slideLayout" Target="../slideLayouts/slideLayout322.xml"/><Relationship Id="rId12" Type="http://schemas.openxmlformats.org/officeDocument/2006/relationships/slideLayout" Target="../slideLayouts/slideLayout327.xml"/><Relationship Id="rId2" Type="http://schemas.openxmlformats.org/officeDocument/2006/relationships/slideLayout" Target="../slideLayouts/slideLayout317.xml"/><Relationship Id="rId1" Type="http://schemas.openxmlformats.org/officeDocument/2006/relationships/slideLayout" Target="../slideLayouts/slideLayout316.xml"/><Relationship Id="rId6" Type="http://schemas.openxmlformats.org/officeDocument/2006/relationships/slideLayout" Target="../slideLayouts/slideLayout321.xml"/><Relationship Id="rId11" Type="http://schemas.openxmlformats.org/officeDocument/2006/relationships/slideLayout" Target="../slideLayouts/slideLayout326.xml"/><Relationship Id="rId5" Type="http://schemas.openxmlformats.org/officeDocument/2006/relationships/slideLayout" Target="../slideLayouts/slideLayout320.xml"/><Relationship Id="rId10" Type="http://schemas.openxmlformats.org/officeDocument/2006/relationships/slideLayout" Target="../slideLayouts/slideLayout325.xml"/><Relationship Id="rId4" Type="http://schemas.openxmlformats.org/officeDocument/2006/relationships/slideLayout" Target="../slideLayouts/slideLayout319.xml"/><Relationship Id="rId9" Type="http://schemas.openxmlformats.org/officeDocument/2006/relationships/slideLayout" Target="../slideLayouts/slideLayout324.xml"/><Relationship Id="rId14" Type="http://schemas.openxmlformats.org/officeDocument/2006/relationships/image" Target="../media/image1.png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5.xml"/><Relationship Id="rId13" Type="http://schemas.openxmlformats.org/officeDocument/2006/relationships/slideLayout" Target="../slideLayouts/slideLayout340.xml"/><Relationship Id="rId3" Type="http://schemas.openxmlformats.org/officeDocument/2006/relationships/slideLayout" Target="../slideLayouts/slideLayout330.xml"/><Relationship Id="rId7" Type="http://schemas.openxmlformats.org/officeDocument/2006/relationships/slideLayout" Target="../slideLayouts/slideLayout334.xml"/><Relationship Id="rId12" Type="http://schemas.openxmlformats.org/officeDocument/2006/relationships/slideLayout" Target="../slideLayouts/slideLayout339.xml"/><Relationship Id="rId2" Type="http://schemas.openxmlformats.org/officeDocument/2006/relationships/slideLayout" Target="../slideLayouts/slideLayout329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328.xml"/><Relationship Id="rId6" Type="http://schemas.openxmlformats.org/officeDocument/2006/relationships/slideLayout" Target="../slideLayouts/slideLayout333.xml"/><Relationship Id="rId11" Type="http://schemas.openxmlformats.org/officeDocument/2006/relationships/slideLayout" Target="../slideLayouts/slideLayout338.xml"/><Relationship Id="rId5" Type="http://schemas.openxmlformats.org/officeDocument/2006/relationships/slideLayout" Target="../slideLayouts/slideLayout332.xml"/><Relationship Id="rId15" Type="http://schemas.openxmlformats.org/officeDocument/2006/relationships/theme" Target="../theme/theme26.xml"/><Relationship Id="rId10" Type="http://schemas.openxmlformats.org/officeDocument/2006/relationships/slideLayout" Target="../slideLayouts/slideLayout337.xml"/><Relationship Id="rId4" Type="http://schemas.openxmlformats.org/officeDocument/2006/relationships/slideLayout" Target="../slideLayouts/slideLayout331.xml"/><Relationship Id="rId9" Type="http://schemas.openxmlformats.org/officeDocument/2006/relationships/slideLayout" Target="../slideLayouts/slideLayout336.xml"/><Relationship Id="rId14" Type="http://schemas.openxmlformats.org/officeDocument/2006/relationships/slideLayout" Target="../slideLayouts/slideLayout341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9.xml"/><Relationship Id="rId13" Type="http://schemas.openxmlformats.org/officeDocument/2006/relationships/theme" Target="../theme/theme27.xml"/><Relationship Id="rId3" Type="http://schemas.openxmlformats.org/officeDocument/2006/relationships/slideLayout" Target="../slideLayouts/slideLayout344.xml"/><Relationship Id="rId7" Type="http://schemas.openxmlformats.org/officeDocument/2006/relationships/slideLayout" Target="../slideLayouts/slideLayout348.xml"/><Relationship Id="rId12" Type="http://schemas.openxmlformats.org/officeDocument/2006/relationships/slideLayout" Target="../slideLayouts/slideLayout353.xml"/><Relationship Id="rId2" Type="http://schemas.openxmlformats.org/officeDocument/2006/relationships/slideLayout" Target="../slideLayouts/slideLayout343.xml"/><Relationship Id="rId1" Type="http://schemas.openxmlformats.org/officeDocument/2006/relationships/slideLayout" Target="../slideLayouts/slideLayout342.xml"/><Relationship Id="rId6" Type="http://schemas.openxmlformats.org/officeDocument/2006/relationships/slideLayout" Target="../slideLayouts/slideLayout347.xml"/><Relationship Id="rId11" Type="http://schemas.openxmlformats.org/officeDocument/2006/relationships/slideLayout" Target="../slideLayouts/slideLayout352.xml"/><Relationship Id="rId5" Type="http://schemas.openxmlformats.org/officeDocument/2006/relationships/slideLayout" Target="../slideLayouts/slideLayout346.xml"/><Relationship Id="rId10" Type="http://schemas.openxmlformats.org/officeDocument/2006/relationships/slideLayout" Target="../slideLayouts/slideLayout351.xml"/><Relationship Id="rId4" Type="http://schemas.openxmlformats.org/officeDocument/2006/relationships/slideLayout" Target="../slideLayouts/slideLayout345.xml"/><Relationship Id="rId9" Type="http://schemas.openxmlformats.org/officeDocument/2006/relationships/slideLayout" Target="../slideLayouts/slideLayout35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slideLayout" Target="../slideLayouts/slideLayout81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13" Type="http://schemas.openxmlformats.org/officeDocument/2006/relationships/slideLayout" Target="../slideLayouts/slideLayout106.xml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slideLayout" Target="../slideLayouts/slideLayout105.xml"/><Relationship Id="rId2" Type="http://schemas.openxmlformats.org/officeDocument/2006/relationships/slideLayout" Target="../slideLayouts/slideLayout95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Relationship Id="rId14" Type="http://schemas.openxmlformats.org/officeDocument/2006/relationships/slideLayout" Target="../slideLayouts/slideLayout10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12" Type="http://schemas.openxmlformats.org/officeDocument/2006/relationships/slideLayout" Target="../slideLayouts/slideLayout119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11" Type="http://schemas.openxmlformats.org/officeDocument/2006/relationships/slideLayout" Target="../slideLayouts/slideLayout118.xml"/><Relationship Id="rId5" Type="http://schemas.openxmlformats.org/officeDocument/2006/relationships/slideLayout" Target="../slideLayouts/slideLayout112.xml"/><Relationship Id="rId10" Type="http://schemas.openxmlformats.org/officeDocument/2006/relationships/slideLayout" Target="../slideLayouts/slideLayout117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3223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CTO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7" r:id="rId12"/>
    <p:sldLayoutId id="2147483679" r:id="rId13"/>
    <p:sldLayoutId id="2147483680" r:id="rId14"/>
    <p:sldLayoutId id="2147483676" r:id="rId15"/>
    <p:sldLayoutId id="2147483678" r:id="rId16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1" r:id="rId7"/>
    <p:sldLayoutId id="2147483952" r:id="rId8"/>
    <p:sldLayoutId id="2147483953" r:id="rId9"/>
    <p:sldLayoutId id="2147483954" r:id="rId10"/>
    <p:sldLayoutId id="2147483955" r:id="rId11"/>
    <p:sldLayoutId id="2147483956" r:id="rId12"/>
    <p:sldLayoutId id="2147483957" r:id="rId13"/>
    <p:sldLayoutId id="2147483958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  <p:sldLayoutId id="214748397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  <p:sldLayoutId id="2147483985" r:id="rId13"/>
    <p:sldLayoutId id="2147483986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89" r:id="rId2"/>
    <p:sldLayoutId id="2147483990" r:id="rId3"/>
    <p:sldLayoutId id="2147483991" r:id="rId4"/>
    <p:sldLayoutId id="2147483992" r:id="rId5"/>
    <p:sldLayoutId id="2147483993" r:id="rId6"/>
    <p:sldLayoutId id="2147483994" r:id="rId7"/>
    <p:sldLayoutId id="2147483995" r:id="rId8"/>
    <p:sldLayoutId id="2147483996" r:id="rId9"/>
    <p:sldLayoutId id="2147483997" r:id="rId10"/>
    <p:sldLayoutId id="2147483998" r:id="rId11"/>
    <p:sldLayoutId id="2147483999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4002" r:id="rId2"/>
    <p:sldLayoutId id="2147484003" r:id="rId3"/>
    <p:sldLayoutId id="2147484004" r:id="rId4"/>
    <p:sldLayoutId id="2147484005" r:id="rId5"/>
    <p:sldLayoutId id="2147484006" r:id="rId6"/>
    <p:sldLayoutId id="2147484007" r:id="rId7"/>
    <p:sldLayoutId id="2147484008" r:id="rId8"/>
    <p:sldLayoutId id="2147484009" r:id="rId9"/>
    <p:sldLayoutId id="2147484010" r:id="rId10"/>
    <p:sldLayoutId id="2147484011" r:id="rId11"/>
    <p:sldLayoutId id="2147484012" r:id="rId12"/>
    <p:sldLayoutId id="2147484013" r:id="rId13"/>
    <p:sldLayoutId id="2147484014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17" r:id="rId2"/>
    <p:sldLayoutId id="2147484018" r:id="rId3"/>
    <p:sldLayoutId id="2147484019" r:id="rId4"/>
    <p:sldLayoutId id="2147484020" r:id="rId5"/>
    <p:sldLayoutId id="2147484021" r:id="rId6"/>
    <p:sldLayoutId id="2147484022" r:id="rId7"/>
    <p:sldLayoutId id="2147484023" r:id="rId8"/>
    <p:sldLayoutId id="2147484024" r:id="rId9"/>
    <p:sldLayoutId id="2147484025" r:id="rId10"/>
    <p:sldLayoutId id="2147484026" r:id="rId11"/>
    <p:sldLayoutId id="2147484027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9" r:id="rId1"/>
    <p:sldLayoutId id="2147484030" r:id="rId2"/>
    <p:sldLayoutId id="2147484031" r:id="rId3"/>
    <p:sldLayoutId id="2147484032" r:id="rId4"/>
    <p:sldLayoutId id="2147484033" r:id="rId5"/>
    <p:sldLayoutId id="2147484034" r:id="rId6"/>
    <p:sldLayoutId id="2147484035" r:id="rId7"/>
    <p:sldLayoutId id="2147484036" r:id="rId8"/>
    <p:sldLayoutId id="2147484037" r:id="rId9"/>
    <p:sldLayoutId id="2147484038" r:id="rId10"/>
    <p:sldLayoutId id="2147484039" r:id="rId11"/>
    <p:sldLayoutId id="2147484040" r:id="rId12"/>
    <p:sldLayoutId id="2147484041" r:id="rId13"/>
    <p:sldLayoutId id="2147484042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4" r:id="rId1"/>
    <p:sldLayoutId id="2147484045" r:id="rId2"/>
    <p:sldLayoutId id="2147484046" r:id="rId3"/>
    <p:sldLayoutId id="2147484047" r:id="rId4"/>
    <p:sldLayoutId id="2147484048" r:id="rId5"/>
    <p:sldLayoutId id="2147484049" r:id="rId6"/>
    <p:sldLayoutId id="2147484050" r:id="rId7"/>
    <p:sldLayoutId id="2147484051" r:id="rId8"/>
    <p:sldLayoutId id="2147484052" r:id="rId9"/>
    <p:sldLayoutId id="2147484053" r:id="rId10"/>
    <p:sldLayoutId id="2147484054" r:id="rId11"/>
    <p:sldLayoutId id="214748405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69BE28"/>
                </a:solidFill>
              </a:rPr>
              <a:t>INTERNAL USE</a:t>
            </a:r>
            <a:endParaRPr lang="en-US" altLang="zh-TW" sz="800" b="1" dirty="0">
              <a:solidFill>
                <a:srgbClr val="69BE28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  <p:sldLayoutId id="2147484068" r:id="rId12"/>
    <p:sldLayoutId id="2147484069" r:id="rId13"/>
    <p:sldLayoutId id="2147484070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3"/>
                </a:solidFill>
              </a:rPr>
              <a:t>INTERNAL USE</a:t>
            </a:r>
            <a:endParaRPr lang="en-US" altLang="zh-TW" sz="800" b="1" dirty="0">
              <a:solidFill>
                <a:schemeClr val="accent3"/>
              </a:solidFill>
            </a:endParaRPr>
          </a:p>
        </p:txBody>
      </p:sp>
      <p:pic>
        <p:nvPicPr>
          <p:cNvPr id="17" name="Picture 16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8167"/>
            <a:ext cx="8229600" cy="46154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2" r:id="rId1"/>
    <p:sldLayoutId id="2147484073" r:id="rId2"/>
    <p:sldLayoutId id="2147484074" r:id="rId3"/>
    <p:sldLayoutId id="2147484075" r:id="rId4"/>
    <p:sldLayoutId id="2147484076" r:id="rId5"/>
    <p:sldLayoutId id="2147484077" r:id="rId6"/>
    <p:sldLayoutId id="2147484078" r:id="rId7"/>
    <p:sldLayoutId id="2147484079" r:id="rId8"/>
    <p:sldLayoutId id="2147484080" r:id="rId9"/>
    <p:sldLayoutId id="2147484081" r:id="rId10"/>
    <p:sldLayoutId id="2147484082" r:id="rId11"/>
    <p:sldLayoutId id="2147484083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1600" b="1" dirty="0" smtClean="0">
                <a:solidFill>
                  <a:schemeClr val="accent1"/>
                </a:solidFill>
              </a:rPr>
              <a:t>JCTVC-T0074</a:t>
            </a:r>
            <a:endParaRPr lang="en-US" altLang="zh-TW" sz="1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1600" b="1" dirty="0" smtClean="0">
                <a:solidFill>
                  <a:srgbClr val="F3821E"/>
                </a:solidFill>
              </a:rPr>
              <a:t>JCTVC-T0074</a:t>
            </a:r>
            <a:endParaRPr lang="en-US" altLang="zh-TW" sz="16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9" r:id="rId1"/>
    <p:sldLayoutId id="2147484100" r:id="rId2"/>
    <p:sldLayoutId id="2147484101" r:id="rId3"/>
    <p:sldLayoutId id="2147484102" r:id="rId4"/>
    <p:sldLayoutId id="2147484103" r:id="rId5"/>
    <p:sldLayoutId id="2147484104" r:id="rId6"/>
    <p:sldLayoutId id="2147484105" r:id="rId7"/>
    <p:sldLayoutId id="2147484106" r:id="rId8"/>
    <p:sldLayoutId id="2147484107" r:id="rId9"/>
    <p:sldLayoutId id="2147484108" r:id="rId10"/>
    <p:sldLayoutId id="2147484109" r:id="rId11"/>
    <p:sldLayoutId id="2147484110" r:id="rId12"/>
    <p:sldLayoutId id="2147484111" r:id="rId13"/>
    <p:sldLayoutId id="2147484112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4" r:id="rId1"/>
    <p:sldLayoutId id="2147484115" r:id="rId2"/>
    <p:sldLayoutId id="2147484116" r:id="rId3"/>
    <p:sldLayoutId id="2147484117" r:id="rId4"/>
    <p:sldLayoutId id="2147484118" r:id="rId5"/>
    <p:sldLayoutId id="2147484119" r:id="rId6"/>
    <p:sldLayoutId id="2147484120" r:id="rId7"/>
    <p:sldLayoutId id="2147484121" r:id="rId8"/>
    <p:sldLayoutId id="2147484122" r:id="rId9"/>
    <p:sldLayoutId id="2147484123" r:id="rId10"/>
    <p:sldLayoutId id="2147484124" r:id="rId11"/>
    <p:sldLayoutId id="214748412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7" r:id="rId1"/>
    <p:sldLayoutId id="2147484128" r:id="rId2"/>
    <p:sldLayoutId id="2147484129" r:id="rId3"/>
    <p:sldLayoutId id="2147484130" r:id="rId4"/>
    <p:sldLayoutId id="2147484131" r:id="rId5"/>
    <p:sldLayoutId id="2147484132" r:id="rId6"/>
    <p:sldLayoutId id="2147484133" r:id="rId7"/>
    <p:sldLayoutId id="2147484134" r:id="rId8"/>
    <p:sldLayoutId id="2147484135" r:id="rId9"/>
    <p:sldLayoutId id="2147484136" r:id="rId10"/>
    <p:sldLayoutId id="2147484137" r:id="rId11"/>
    <p:sldLayoutId id="2147484138" r:id="rId12"/>
    <p:sldLayoutId id="2147484139" r:id="rId13"/>
    <p:sldLayoutId id="2147484140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2" r:id="rId1"/>
    <p:sldLayoutId id="2147484143" r:id="rId2"/>
    <p:sldLayoutId id="2147484144" r:id="rId3"/>
    <p:sldLayoutId id="2147484145" r:id="rId4"/>
    <p:sldLayoutId id="2147484146" r:id="rId5"/>
    <p:sldLayoutId id="2147484147" r:id="rId6"/>
    <p:sldLayoutId id="2147484148" r:id="rId7"/>
    <p:sldLayoutId id="2147484149" r:id="rId8"/>
    <p:sldLayoutId id="2147484150" r:id="rId9"/>
    <p:sldLayoutId id="2147484151" r:id="rId10"/>
    <p:sldLayoutId id="2147484152" r:id="rId11"/>
    <p:sldLayoutId id="2147484153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5" r:id="rId1"/>
    <p:sldLayoutId id="2147484156" r:id="rId2"/>
    <p:sldLayoutId id="2147484157" r:id="rId3"/>
    <p:sldLayoutId id="2147484158" r:id="rId4"/>
    <p:sldLayoutId id="2147484159" r:id="rId5"/>
    <p:sldLayoutId id="2147484160" r:id="rId6"/>
    <p:sldLayoutId id="2147484161" r:id="rId7"/>
    <p:sldLayoutId id="2147484162" r:id="rId8"/>
    <p:sldLayoutId id="2147484163" r:id="rId9"/>
    <p:sldLayoutId id="2147484164" r:id="rId10"/>
    <p:sldLayoutId id="2147484165" r:id="rId11"/>
    <p:sldLayoutId id="2147484166" r:id="rId12"/>
    <p:sldLayoutId id="2147484167" r:id="rId13"/>
    <p:sldLayoutId id="2147484168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0" r:id="rId1"/>
    <p:sldLayoutId id="2147484171" r:id="rId2"/>
    <p:sldLayoutId id="2147484172" r:id="rId3"/>
    <p:sldLayoutId id="2147484173" r:id="rId4"/>
    <p:sldLayoutId id="2147484174" r:id="rId5"/>
    <p:sldLayoutId id="2147484175" r:id="rId6"/>
    <p:sldLayoutId id="2147484176" r:id="rId7"/>
    <p:sldLayoutId id="2147484177" r:id="rId8"/>
    <p:sldLayoutId id="2147484178" r:id="rId9"/>
    <p:sldLayoutId id="2147484179" r:id="rId10"/>
    <p:sldLayoutId id="2147484180" r:id="rId11"/>
    <p:sldLayoutId id="214748418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3" r:id="rId1"/>
    <p:sldLayoutId id="2147484184" r:id="rId2"/>
    <p:sldLayoutId id="2147484185" r:id="rId3"/>
    <p:sldLayoutId id="2147484186" r:id="rId4"/>
    <p:sldLayoutId id="2147484187" r:id="rId5"/>
    <p:sldLayoutId id="2147484188" r:id="rId6"/>
    <p:sldLayoutId id="2147484189" r:id="rId7"/>
    <p:sldLayoutId id="2147484190" r:id="rId8"/>
    <p:sldLayoutId id="2147484191" r:id="rId9"/>
    <p:sldLayoutId id="2147484192" r:id="rId10"/>
    <p:sldLayoutId id="2147484193" r:id="rId11"/>
    <p:sldLayoutId id="2147484194" r:id="rId12"/>
    <p:sldLayoutId id="2147484195" r:id="rId13"/>
    <p:sldLayoutId id="2147484196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8" r:id="rId1"/>
    <p:sldLayoutId id="2147484199" r:id="rId2"/>
    <p:sldLayoutId id="2147484200" r:id="rId3"/>
    <p:sldLayoutId id="2147484201" r:id="rId4"/>
    <p:sldLayoutId id="2147484202" r:id="rId5"/>
    <p:sldLayoutId id="2147484203" r:id="rId6"/>
    <p:sldLayoutId id="2147484204" r:id="rId7"/>
    <p:sldLayoutId id="2147484205" r:id="rId8"/>
    <p:sldLayoutId id="2147484206" r:id="rId9"/>
    <p:sldLayoutId id="2147484207" r:id="rId10"/>
    <p:sldLayoutId id="2147484208" r:id="rId11"/>
    <p:sldLayoutId id="2147484209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770BDA4A-776A-4546-918F-32281E291F21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4210" r:id="rId13"/>
    <p:sldLayoutId id="2147484211" r:id="rId1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770BDA4A-776A-4546-918F-32281E291F21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770BDA4A-776A-4546-918F-32281E291F21}" type="datetime1">
              <a:rPr lang="sv-SE" smtClean="0"/>
              <a:pPr/>
              <a:t>2015-02-06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  <p:sldLayoutId id="2147483873" r:id="rId13"/>
    <p:sldLayoutId id="2147483874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  <p:sldLayoutId id="2147483887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5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Jing Ye, Shan Liu, </a:t>
            </a:r>
            <a:r>
              <a:rPr lang="en-US" u="sng" dirty="0" smtClean="0"/>
              <a:t>Xiaozhong Xu</a:t>
            </a:r>
            <a:r>
              <a:rPr lang="en-US" dirty="0" smtClean="0"/>
              <a:t>, Shawmin Lei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JCTVC-T0074</a:t>
            </a:r>
            <a:br>
              <a:rPr lang="en-US" dirty="0" smtClean="0"/>
            </a:br>
            <a:r>
              <a:rPr lang="en-CA" dirty="0" smtClean="0"/>
              <a:t>CE1-related: Simplified palette predictor update method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3081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CA" dirty="0" smtClean="0"/>
              <a:t>The proposed methods result in no or negligible B-D rate changes, while simplifying the encoding and decoding process. Palette sharing is always enabled.</a:t>
            </a:r>
          </a:p>
          <a:p>
            <a:r>
              <a:rPr lang="en-CA" dirty="0" smtClean="0"/>
              <a:t>Thanks to </a:t>
            </a:r>
            <a:r>
              <a:rPr lang="en-US" dirty="0" smtClean="0"/>
              <a:t>Intel for crosscheck (JCTVC-T0146).</a:t>
            </a:r>
          </a:p>
          <a:p>
            <a:r>
              <a:rPr lang="en-CA" dirty="0" smtClean="0"/>
              <a:t>It is proposed that this simplification be adopted to HEVC Screen Content Coding Extensions.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1744134"/>
            <a:ext cx="8229600" cy="1770591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Proposed method: </a:t>
            </a:r>
            <a:r>
              <a:rPr lang="en-CA" b="1" dirty="0" smtClean="0"/>
              <a:t>Update palette predictor and previous palette size only when the current palette size  </a:t>
            </a:r>
            <a:r>
              <a:rPr lang="en-US" b="1" dirty="0" smtClean="0"/>
              <a:t>&gt; </a:t>
            </a:r>
            <a:r>
              <a:rPr lang="en-CA" b="1" dirty="0" smtClean="0"/>
              <a:t>N ( N is 0 or 1)</a:t>
            </a:r>
          </a:p>
          <a:p>
            <a:pPr lvl="1"/>
            <a:r>
              <a:rPr lang="en-CA" sz="2600" dirty="0" smtClean="0"/>
              <a:t>Simplify</a:t>
            </a:r>
            <a:r>
              <a:rPr lang="en-US" sz="2600" dirty="0" smtClean="0"/>
              <a:t> the</a:t>
            </a:r>
            <a:r>
              <a:rPr lang="en-CA" sz="2600" dirty="0" smtClean="0"/>
              <a:t> palette predictor update process</a:t>
            </a:r>
          </a:p>
          <a:p>
            <a:pPr lvl="1"/>
            <a:r>
              <a:rPr lang="en-CA" sz="2500" dirty="0" smtClean="0"/>
              <a:t>Enable palette sharing for the next CU even when current palette size is 0</a:t>
            </a:r>
          </a:p>
          <a:p>
            <a:r>
              <a:rPr lang="en-US" b="1" dirty="0" smtClean="0"/>
              <a:t>Results </a:t>
            </a:r>
            <a:r>
              <a:rPr lang="en-US" b="1" dirty="0" smtClean="0"/>
              <a:t>( N = 0 ), </a:t>
            </a:r>
            <a:r>
              <a:rPr lang="en-US" b="1" dirty="0" err="1" smtClean="0"/>
              <a:t>lossy</a:t>
            </a:r>
            <a:r>
              <a:rPr lang="en-US" b="1" dirty="0" smtClean="0"/>
              <a:t>: 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4701" y="3336966"/>
          <a:ext cx="8894078" cy="2969202"/>
        </p:xfrm>
        <a:graphic>
          <a:graphicData uri="http://schemas.openxmlformats.org/drawingml/2006/table">
            <a:tbl>
              <a:tblPr/>
              <a:tblGrid>
                <a:gridCol w="3043694"/>
                <a:gridCol w="630315"/>
                <a:gridCol w="630315"/>
                <a:gridCol w="630315"/>
                <a:gridCol w="639192"/>
                <a:gridCol w="639192"/>
                <a:gridCol w="727968"/>
                <a:gridCol w="639192"/>
                <a:gridCol w="674703"/>
                <a:gridCol w="639192"/>
              </a:tblGrid>
              <a:tr h="243627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8853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 &amp; 720p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3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mixed content, 1440p &amp; 1080p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 &amp; 720p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 &amp; 1080p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8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 hangingPunct="0"/>
            <a:r>
              <a:rPr lang="en-CA" dirty="0" smtClean="0"/>
              <a:t>In the </a:t>
            </a:r>
            <a:r>
              <a:rPr lang="en-US" dirty="0" smtClean="0"/>
              <a:t>current palette coding mode, the palette predictor entries and previous palette size are updated each time after encoding or decoding a palette coded CU. The update process is as below:</a:t>
            </a:r>
          </a:p>
          <a:p>
            <a:pPr lvl="1" hangingPunct="0">
              <a:buNone/>
            </a:pPr>
            <a:r>
              <a:rPr lang="en-US" dirty="0" smtClean="0"/>
              <a:t>	</a:t>
            </a:r>
            <a:r>
              <a:rPr lang="en-US" sz="2300" dirty="0" err="1" smtClean="0"/>
              <a:t>PreviousPaletteSize</a:t>
            </a:r>
            <a:r>
              <a:rPr lang="en-US" sz="2300" dirty="0" smtClean="0"/>
              <a:t> = </a:t>
            </a:r>
            <a:r>
              <a:rPr lang="en-US" sz="2300" dirty="0" err="1" smtClean="0"/>
              <a:t>CurrentPaletteSize</a:t>
            </a:r>
            <a:endParaRPr lang="en-US" sz="2300" dirty="0" smtClean="0"/>
          </a:p>
          <a:p>
            <a:pPr lvl="1" hangingPunct="0">
              <a:buNone/>
            </a:pPr>
            <a:r>
              <a:rPr lang="en-GB" sz="2300" dirty="0" smtClean="0"/>
              <a:t>	for( </a:t>
            </a:r>
            <a:r>
              <a:rPr lang="en-GB" sz="2300" dirty="0" err="1" smtClean="0"/>
              <a:t>i</a:t>
            </a:r>
            <a:r>
              <a:rPr lang="en-GB" sz="2300" dirty="0" smtClean="0"/>
              <a:t> = 0; </a:t>
            </a:r>
            <a:r>
              <a:rPr lang="en-GB" sz="2300" dirty="0" err="1" smtClean="0"/>
              <a:t>i</a:t>
            </a:r>
            <a:r>
              <a:rPr lang="en-GB" sz="2300" dirty="0" smtClean="0"/>
              <a:t> &lt; </a:t>
            </a:r>
            <a:r>
              <a:rPr lang="en-GB" sz="2300" dirty="0" err="1" smtClean="0"/>
              <a:t>currentPaletteSize</a:t>
            </a:r>
            <a:r>
              <a:rPr lang="en-GB" sz="2300" dirty="0" smtClean="0"/>
              <a:t>; </a:t>
            </a:r>
            <a:r>
              <a:rPr lang="en-GB" sz="2300" dirty="0" err="1" smtClean="0"/>
              <a:t>i</a:t>
            </a:r>
            <a:r>
              <a:rPr lang="en-GB" sz="2300" dirty="0" smtClean="0"/>
              <a:t>++ ) </a:t>
            </a:r>
            <a:br>
              <a:rPr lang="en-GB" sz="2300" dirty="0" smtClean="0"/>
            </a:br>
            <a:r>
              <a:rPr lang="en-GB" sz="2300" dirty="0" smtClean="0"/>
              <a:t>	…</a:t>
            </a:r>
            <a:br>
              <a:rPr lang="en-GB" sz="2300" dirty="0" smtClean="0"/>
            </a:br>
            <a:r>
              <a:rPr lang="en-GB" sz="2300" dirty="0" smtClean="0"/>
              <a:t>for( </a:t>
            </a:r>
            <a:r>
              <a:rPr lang="en-GB" sz="2300" dirty="0" err="1" smtClean="0"/>
              <a:t>cIdx</a:t>
            </a:r>
            <a:r>
              <a:rPr lang="en-GB" sz="2300" dirty="0" smtClean="0"/>
              <a:t> = 0; </a:t>
            </a:r>
            <a:r>
              <a:rPr lang="en-GB" sz="2300" dirty="0" err="1" smtClean="0"/>
              <a:t>cIdx</a:t>
            </a:r>
            <a:r>
              <a:rPr lang="en-GB" sz="2300" dirty="0" smtClean="0"/>
              <a:t> &lt; 3; </a:t>
            </a:r>
            <a:r>
              <a:rPr lang="en-GB" sz="2300" dirty="0" err="1" smtClean="0"/>
              <a:t>cIdx</a:t>
            </a:r>
            <a:r>
              <a:rPr lang="en-GB" sz="2300" dirty="0" smtClean="0"/>
              <a:t>++ ) </a:t>
            </a:r>
            <a:br>
              <a:rPr lang="en-GB" sz="2300" dirty="0" smtClean="0"/>
            </a:br>
            <a:r>
              <a:rPr lang="en-GB" sz="2300" dirty="0" smtClean="0"/>
              <a:t>	for( </a:t>
            </a:r>
            <a:r>
              <a:rPr lang="en-GB" sz="2300" dirty="0" err="1" smtClean="0"/>
              <a:t>i</a:t>
            </a:r>
            <a:r>
              <a:rPr lang="en-GB" sz="2300" dirty="0" smtClean="0"/>
              <a:t> = 0; </a:t>
            </a:r>
            <a:r>
              <a:rPr lang="en-GB" sz="2300" dirty="0" err="1" smtClean="0"/>
              <a:t>i</a:t>
            </a:r>
            <a:r>
              <a:rPr lang="en-GB" sz="2300" dirty="0" smtClean="0"/>
              <a:t> &lt; </a:t>
            </a:r>
            <a:r>
              <a:rPr lang="en-GB" sz="2300" dirty="0" err="1" smtClean="0"/>
              <a:t>newPredictorPaletteSize</a:t>
            </a:r>
            <a:r>
              <a:rPr lang="en-GB" sz="2300" dirty="0" smtClean="0"/>
              <a:t>; </a:t>
            </a:r>
            <a:r>
              <a:rPr lang="en-GB" sz="2300" dirty="0" err="1" smtClean="0"/>
              <a:t>i</a:t>
            </a:r>
            <a:r>
              <a:rPr lang="en-GB" sz="2300" dirty="0" smtClean="0"/>
              <a:t>++ ) </a:t>
            </a:r>
            <a:br>
              <a:rPr lang="en-GB" sz="2300" dirty="0" smtClean="0"/>
            </a:br>
            <a:r>
              <a:rPr lang="en-GB" sz="2300" dirty="0" smtClean="0"/>
              <a:t>		Predictor</a:t>
            </a:r>
            <a:r>
              <a:rPr lang="fr-FR" sz="2300" dirty="0" err="1" smtClean="0"/>
              <a:t>PaletteEntries</a:t>
            </a:r>
            <a:r>
              <a:rPr lang="fr-FR" sz="2300" dirty="0" smtClean="0"/>
              <a:t>[ </a:t>
            </a:r>
            <a:r>
              <a:rPr lang="fr-FR" sz="2300" dirty="0" err="1" smtClean="0"/>
              <a:t>cIdx</a:t>
            </a:r>
            <a:r>
              <a:rPr lang="fr-FR" sz="2300" dirty="0" smtClean="0"/>
              <a:t> ][ i ] = </a:t>
            </a:r>
            <a:r>
              <a:rPr lang="fr-FR" sz="2300" dirty="0" err="1" smtClean="0"/>
              <a:t>newPredictorPaletteEntries</a:t>
            </a:r>
            <a:r>
              <a:rPr lang="fr-FR" sz="2300" dirty="0" smtClean="0"/>
              <a:t>[ </a:t>
            </a:r>
            <a:r>
              <a:rPr lang="fr-FR" sz="2300" dirty="0" err="1" smtClean="0"/>
              <a:t>cIdx</a:t>
            </a:r>
            <a:r>
              <a:rPr lang="fr-FR" sz="2300" dirty="0" smtClean="0"/>
              <a:t> ][ i ]</a:t>
            </a:r>
            <a:br>
              <a:rPr lang="fr-FR" sz="2300" dirty="0" smtClean="0"/>
            </a:br>
            <a:r>
              <a:rPr lang="fr-FR" sz="2300" dirty="0" err="1" smtClean="0"/>
              <a:t>PredictorPaletteSize</a:t>
            </a:r>
            <a:r>
              <a:rPr lang="fr-FR" sz="2300" dirty="0" smtClean="0"/>
              <a:t> = </a:t>
            </a:r>
            <a:r>
              <a:rPr lang="fr-FR" sz="2300" dirty="0" err="1" smtClean="0"/>
              <a:t>newPredictorPaletteSize</a:t>
            </a:r>
            <a:endParaRPr lang="en-US" sz="2300" dirty="0" smtClean="0"/>
          </a:p>
          <a:p>
            <a:pPr hangingPunct="0"/>
            <a:r>
              <a:rPr lang="en-US" dirty="0" smtClean="0"/>
              <a:t>When </a:t>
            </a:r>
            <a:r>
              <a:rPr lang="en-GB" dirty="0" err="1" smtClean="0"/>
              <a:t>currentPaletteSize</a:t>
            </a:r>
            <a:r>
              <a:rPr lang="en-GB" dirty="0" smtClean="0"/>
              <a:t>  is equal to </a:t>
            </a:r>
            <a:r>
              <a:rPr lang="en-US" dirty="0" smtClean="0"/>
              <a:t>0, the above process is redundant. The </a:t>
            </a:r>
            <a:r>
              <a:rPr lang="en-US" dirty="0" err="1" smtClean="0"/>
              <a:t>PreviousPaletteSize</a:t>
            </a:r>
            <a:r>
              <a:rPr lang="en-US" dirty="0" smtClean="0"/>
              <a:t> is set to 0, and the next palette coded CU </a:t>
            </a:r>
            <a:r>
              <a:rPr lang="en-US" dirty="0" smtClean="0"/>
              <a:t>cannot</a:t>
            </a:r>
            <a:r>
              <a:rPr lang="en-US" dirty="0" smtClean="0"/>
              <a:t> </a:t>
            </a:r>
            <a:r>
              <a:rPr lang="en-US" dirty="0" smtClean="0"/>
              <a:t>use palette sharing mode. When the palette size is 1, the above process brings little benefits.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85875"/>
            <a:ext cx="8229600" cy="4747739"/>
          </a:xfrm>
        </p:spPr>
        <p:txBody>
          <a:bodyPr/>
          <a:lstStyle/>
          <a:p>
            <a:r>
              <a:rPr lang="en-CA" dirty="0" smtClean="0"/>
              <a:t>We propose to simplify the palette update process. In specific, we propose to update palette predictor and previous palette size only when the current palette size is greater than a certain value N ( N is 0 or 1 in this proposal).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WD changes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2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75265"/>
            <a:ext cx="8348353" cy="4503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Simulation results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1228299"/>
            <a:ext cx="8229600" cy="4949194"/>
          </a:xfrm>
        </p:spPr>
        <p:txBody>
          <a:bodyPr/>
          <a:lstStyle/>
          <a:p>
            <a:r>
              <a:rPr lang="en-US" dirty="0" smtClean="0"/>
              <a:t>Performance (full length </a:t>
            </a:r>
            <a:r>
              <a:rPr lang="en-US" dirty="0" err="1" smtClean="0"/>
              <a:t>lossy</a:t>
            </a:r>
            <a:r>
              <a:rPr lang="en-US" dirty="0" smtClean="0"/>
              <a:t> results), N is equal to 0:</a:t>
            </a:r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0950" y="2600696"/>
          <a:ext cx="8894078" cy="2969202"/>
        </p:xfrm>
        <a:graphic>
          <a:graphicData uri="http://schemas.openxmlformats.org/drawingml/2006/table">
            <a:tbl>
              <a:tblPr/>
              <a:tblGrid>
                <a:gridCol w="3043694"/>
                <a:gridCol w="630315"/>
                <a:gridCol w="630315"/>
                <a:gridCol w="630315"/>
                <a:gridCol w="639192"/>
                <a:gridCol w="639192"/>
                <a:gridCol w="727968"/>
                <a:gridCol w="639192"/>
                <a:gridCol w="674703"/>
                <a:gridCol w="639192"/>
              </a:tblGrid>
              <a:tr h="243627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8853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 &amp; 720p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3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 &amp; 1080p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 &amp; 720p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mixed content, 1440p &amp; 1080p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8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Simulation results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1228299"/>
            <a:ext cx="8229600" cy="4949194"/>
          </a:xfrm>
        </p:spPr>
        <p:txBody>
          <a:bodyPr/>
          <a:lstStyle/>
          <a:p>
            <a:r>
              <a:rPr lang="en-US" sz="2800" dirty="0" smtClean="0"/>
              <a:t>Performance (full length loss</a:t>
            </a:r>
            <a:r>
              <a:rPr lang="en-US" altLang="zh-CN" sz="2800" dirty="0" smtClean="0"/>
              <a:t>less</a:t>
            </a:r>
            <a:r>
              <a:rPr lang="en-US" sz="2800" dirty="0" smtClean="0"/>
              <a:t> results), N is equal to 0:</a:t>
            </a:r>
          </a:p>
          <a:p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61258" y="1767966"/>
          <a:ext cx="8728362" cy="4875830"/>
        </p:xfrm>
        <a:graphic>
          <a:graphicData uri="http://schemas.openxmlformats.org/drawingml/2006/table">
            <a:tbl>
              <a:tblPr/>
              <a:tblGrid>
                <a:gridCol w="1876300"/>
                <a:gridCol w="605642"/>
                <a:gridCol w="650710"/>
                <a:gridCol w="546178"/>
                <a:gridCol w="535676"/>
                <a:gridCol w="559309"/>
                <a:gridCol w="581956"/>
                <a:gridCol w="534035"/>
                <a:gridCol w="504164"/>
                <a:gridCol w="619705"/>
                <a:gridCol w="601344"/>
                <a:gridCol w="553596"/>
                <a:gridCol w="559747"/>
              </a:tblGrid>
              <a:tr h="30618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08" marR="5508" marT="5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All Intra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Random Access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Low Delay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460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08" marR="5508" marT="5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change (Total)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change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change</a:t>
                      </a:r>
                      <a:b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change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change (Total)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change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change</a:t>
                      </a:r>
                      <a:b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change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change (Total)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change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change</a:t>
                      </a:r>
                      <a:b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change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0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08" marR="5508" marT="5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4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 1080p &amp; 720p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1440p &amp; 1080p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84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Animation, 720p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camera captured, 1080p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 1080p &amp; 720p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1440p &amp; 1080p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84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Animation, 720p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YUV, camera captured, 1080p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84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784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Simulation results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1228299"/>
            <a:ext cx="8229600" cy="4949194"/>
          </a:xfrm>
        </p:spPr>
        <p:txBody>
          <a:bodyPr/>
          <a:lstStyle/>
          <a:p>
            <a:r>
              <a:rPr lang="en-US" dirty="0" smtClean="0"/>
              <a:t>Performance (full length </a:t>
            </a:r>
            <a:r>
              <a:rPr lang="en-US" dirty="0" err="1" smtClean="0"/>
              <a:t>lossy</a:t>
            </a:r>
            <a:r>
              <a:rPr lang="en-US" dirty="0" smtClean="0"/>
              <a:t> results), N is equal to 1:</a:t>
            </a:r>
          </a:p>
          <a:p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24700" y="2565070"/>
          <a:ext cx="8894078" cy="2969202"/>
        </p:xfrm>
        <a:graphic>
          <a:graphicData uri="http://schemas.openxmlformats.org/drawingml/2006/table">
            <a:tbl>
              <a:tblPr/>
              <a:tblGrid>
                <a:gridCol w="3043694"/>
                <a:gridCol w="630315"/>
                <a:gridCol w="630315"/>
                <a:gridCol w="630315"/>
                <a:gridCol w="639192"/>
                <a:gridCol w="639192"/>
                <a:gridCol w="727968"/>
                <a:gridCol w="639192"/>
                <a:gridCol w="674703"/>
                <a:gridCol w="639192"/>
              </a:tblGrid>
              <a:tr h="243627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8853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 &amp; 720p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3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 &amp; 1080p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 &amp; 720p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 &amp; 1080p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8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578" marR="6578" marT="6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Simulation results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1228299"/>
            <a:ext cx="8229600" cy="4949194"/>
          </a:xfrm>
        </p:spPr>
        <p:txBody>
          <a:bodyPr/>
          <a:lstStyle/>
          <a:p>
            <a:r>
              <a:rPr lang="en-US" sz="2800" dirty="0" smtClean="0"/>
              <a:t>Performance (full length loss</a:t>
            </a:r>
            <a:r>
              <a:rPr lang="en-US" altLang="zh-CN" sz="2800" dirty="0" smtClean="0"/>
              <a:t>less</a:t>
            </a:r>
            <a:r>
              <a:rPr lang="en-US" sz="2800" dirty="0" smtClean="0"/>
              <a:t> results), N is equal to 1:</a:t>
            </a:r>
          </a:p>
          <a:p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61258" y="1710047"/>
          <a:ext cx="8668986" cy="4732317"/>
        </p:xfrm>
        <a:graphic>
          <a:graphicData uri="http://schemas.openxmlformats.org/drawingml/2006/table">
            <a:tbl>
              <a:tblPr/>
              <a:tblGrid>
                <a:gridCol w="1983178"/>
                <a:gridCol w="498764"/>
                <a:gridCol w="667645"/>
                <a:gridCol w="514968"/>
                <a:gridCol w="505066"/>
                <a:gridCol w="527348"/>
                <a:gridCol w="587550"/>
                <a:gridCol w="464670"/>
                <a:gridCol w="520982"/>
                <a:gridCol w="558140"/>
                <a:gridCol w="665018"/>
                <a:gridCol w="593766"/>
                <a:gridCol w="581891"/>
              </a:tblGrid>
              <a:tr h="29717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08" marR="5508" marT="5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All Intra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Random Access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Low Delay B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563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08" marR="5508" marT="5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Bit-rate change (Total)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Bit-rate change (Average)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change</a:t>
                      </a:r>
                      <a:b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change (Max)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change (Total)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change (Average)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change</a:t>
                      </a:r>
                      <a:b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change (Max)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change (Total)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Bit-rate change (Average)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change</a:t>
                      </a:r>
                      <a:b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change (Max)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14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08" marR="5508" marT="5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28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 1080p &amp; 720p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8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1440p &amp; 1080p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25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Animation, 720p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8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camera captured, 1080p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8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 1080p &amp; 720p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8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1440p &amp; 1080p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25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Animation, 720p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8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camera captured, 1080p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08" marR="5508" marT="55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25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25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96%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95%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98%</a:t>
                      </a:r>
                    </a:p>
                  </a:txBody>
                  <a:tcPr marL="5508" marR="5508" marT="5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MediaTek-Confidential_B_CTO_Dar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4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4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5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5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6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6.xml><?xml version="1.0" encoding="utf-8"?>
<a:theme xmlns:a="http://schemas.openxmlformats.org/drawingml/2006/main" name="7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7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8.xml><?xml version="1.0" encoding="utf-8"?>
<a:theme xmlns:a="http://schemas.openxmlformats.org/drawingml/2006/main" name="8_MediaTek">
  <a:themeElements>
    <a:clrScheme name="Custom 7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9.xml><?xml version="1.0" encoding="utf-8"?>
<a:theme xmlns:a="http://schemas.openxmlformats.org/drawingml/2006/main" name="8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0.xml><?xml version="1.0" encoding="utf-8"?>
<a:theme xmlns:a="http://schemas.openxmlformats.org/drawingml/2006/main" name="9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1.xml><?xml version="1.0" encoding="utf-8"?>
<a:theme xmlns:a="http://schemas.openxmlformats.org/drawingml/2006/main" name="9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2.xml><?xml version="1.0" encoding="utf-8"?>
<a:theme xmlns:a="http://schemas.openxmlformats.org/drawingml/2006/main" name="10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3.xml><?xml version="1.0" encoding="utf-8"?>
<a:theme xmlns:a="http://schemas.openxmlformats.org/drawingml/2006/main" name="10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4.xml><?xml version="1.0" encoding="utf-8"?>
<a:theme xmlns:a="http://schemas.openxmlformats.org/drawingml/2006/main" name="11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5.xml><?xml version="1.0" encoding="utf-8"?>
<a:theme xmlns:a="http://schemas.openxmlformats.org/drawingml/2006/main" name="1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6.xml><?xml version="1.0" encoding="utf-8"?>
<a:theme xmlns:a="http://schemas.openxmlformats.org/drawingml/2006/main" name="12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7.xml><?xml version="1.0" encoding="utf-8"?>
<a:theme xmlns:a="http://schemas.openxmlformats.org/drawingml/2006/main" name="1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23578</TotalTime>
  <Words>1646</Words>
  <Application>Microsoft Office PowerPoint</Application>
  <PresentationFormat>On-screen Show (4:3)</PresentationFormat>
  <Paragraphs>600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27</vt:i4>
      </vt:variant>
      <vt:variant>
        <vt:lpstr>Slide Titles</vt:lpstr>
      </vt:variant>
      <vt:variant>
        <vt:i4>10</vt:i4>
      </vt:variant>
    </vt:vector>
  </HeadingPairs>
  <TitlesOfParts>
    <vt:vector size="37" baseType="lpstr">
      <vt:lpstr>MediaTek-Confidential_B_CTO_Dark</vt:lpstr>
      <vt:lpstr>MediaTek</vt:lpstr>
      <vt:lpstr>Custom Design</vt:lpstr>
      <vt:lpstr>1_MediaTek</vt:lpstr>
      <vt:lpstr>1_Custom Design</vt:lpstr>
      <vt:lpstr>2_MediaTek</vt:lpstr>
      <vt:lpstr>2_Custom Design</vt:lpstr>
      <vt:lpstr>3_MediaTek</vt:lpstr>
      <vt:lpstr>3_Custom Design</vt:lpstr>
      <vt:lpstr>4_MediaTek</vt:lpstr>
      <vt:lpstr>4_Custom Design</vt:lpstr>
      <vt:lpstr>5_MediaTek</vt:lpstr>
      <vt:lpstr>5_Custom Design</vt:lpstr>
      <vt:lpstr>6_MediaTek</vt:lpstr>
      <vt:lpstr>6_Custom Design</vt:lpstr>
      <vt:lpstr>7_MediaTek</vt:lpstr>
      <vt:lpstr>7_Custom Design</vt:lpstr>
      <vt:lpstr>8_MediaTek</vt:lpstr>
      <vt:lpstr>8_Custom Design</vt:lpstr>
      <vt:lpstr>9_MediaTek</vt:lpstr>
      <vt:lpstr>9_Custom Design</vt:lpstr>
      <vt:lpstr>10_MediaTek</vt:lpstr>
      <vt:lpstr>10_Custom Design</vt:lpstr>
      <vt:lpstr>11_MediaTek</vt:lpstr>
      <vt:lpstr>11_Custom Design</vt:lpstr>
      <vt:lpstr>12_MediaTek</vt:lpstr>
      <vt:lpstr>12_Custom Design</vt:lpstr>
      <vt:lpstr>JCTVC-T0074 CE1-related: Simplified palette predictor update method </vt:lpstr>
      <vt:lpstr>Overview</vt:lpstr>
      <vt:lpstr>Introduction</vt:lpstr>
      <vt:lpstr>Proposed</vt:lpstr>
      <vt:lpstr>WD changes</vt:lpstr>
      <vt:lpstr>Simulation results</vt:lpstr>
      <vt:lpstr>Simulation results</vt:lpstr>
      <vt:lpstr>Simulation results</vt:lpstr>
      <vt:lpstr>Simulation results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Mediatek</dc:creator>
  <cp:lastModifiedBy>mtk06504</cp:lastModifiedBy>
  <cp:revision>985</cp:revision>
  <dcterms:created xsi:type="dcterms:W3CDTF">2014-04-10T07:05:11Z</dcterms:created>
  <dcterms:modified xsi:type="dcterms:W3CDTF">2015-02-07T00:58:59Z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