
<file path=[Content_Types].xml><?xml version="1.0" encoding="utf-8"?>
<Types xmlns="http://schemas.openxmlformats.org/package/2006/content-types">
  <Default Extension="bin" ContentType="application/vnd.openxmlformats-officedocument.oleObject"/>
  <Default Extension="xlsm" ContentType="application/vnd.ms-excel.sheet.macroEnabled.12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, Yuwen" initials="HY" lastIdx="1" clrIdx="0"/>
  <p:cmAuthor id="1" name="YY01" initials="YY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>
        <p:scale>
          <a:sx n="80" d="100"/>
          <a:sy n="80" d="100"/>
        </p:scale>
        <p:origin x="-92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53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85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3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9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82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24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1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4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2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DAF0B-DEAC-4DB9-9BF6-A6313ECC4A55}" type="datetimeFigureOut">
              <a:rPr lang="en-US" smtClean="0"/>
              <a:t>10/18/2014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9D7E0-1446-4A4D-9A57-AE635EA22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54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Excel_Macro-Enabled_Worksheet2.xlsm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Macro-Enabled_Worksheet1.xlsm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3.bin"/><Relationship Id="rId7" Type="http://schemas.openxmlformats.org/officeDocument/2006/relationships/package" Target="../embeddings/Microsoft_Excel_Macro-Enabled_Worksheet4.xlsm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Macro-Enabled_Worksheet3.xlsm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4574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JCTVC-S0258</a:t>
            </a:r>
            <a:br>
              <a:rPr lang="en-US" dirty="0" smtClean="0"/>
            </a:br>
            <a:r>
              <a:rPr lang="en-CA" dirty="0"/>
              <a:t>Non-CE6: Unification of coding of escape indices and other palette indices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447800"/>
          </a:xfrm>
        </p:spPr>
        <p:txBody>
          <a:bodyPr>
            <a:normAutofit fontScale="85000" lnSpcReduction="10000"/>
          </a:bodyPr>
          <a:lstStyle/>
          <a:p>
            <a:r>
              <a:rPr lang="en-CA" dirty="0">
                <a:solidFill>
                  <a:schemeClr val="tx1"/>
                </a:solidFill>
              </a:rPr>
              <a:t>Xiaoyu Xiu, Yuwen He, Yan </a:t>
            </a:r>
            <a:r>
              <a:rPr lang="en-CA" dirty="0" smtClean="0">
                <a:solidFill>
                  <a:schemeClr val="tx1"/>
                </a:solidFill>
              </a:rPr>
              <a:t>Ye (</a:t>
            </a:r>
            <a:r>
              <a:rPr lang="en-CA" dirty="0" err="1" smtClean="0">
                <a:solidFill>
                  <a:schemeClr val="tx1"/>
                </a:solidFill>
              </a:rPr>
              <a:t>InterDigital</a:t>
            </a:r>
            <a:r>
              <a:rPr lang="en-CA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>
                <a:solidFill>
                  <a:schemeClr val="tx1"/>
                </a:solidFill>
              </a:rPr>
              <a:t>Vadim Seregin, Rajan Joshi, Marta Karczewicz, Wei Pu, Joel </a:t>
            </a:r>
            <a:r>
              <a:rPr lang="en-US" dirty="0" smtClean="0">
                <a:solidFill>
                  <a:schemeClr val="tx1"/>
                </a:solidFill>
              </a:rPr>
              <a:t>Sole (Qualcomm)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76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palette design in HEVC SCC draft</a:t>
            </a:r>
          </a:p>
          <a:p>
            <a:pPr lvl="1"/>
            <a:r>
              <a:rPr lang="en-US" dirty="0" smtClean="0"/>
              <a:t>Escape colors are assigned with the </a:t>
            </a:r>
            <a:r>
              <a:rPr lang="en-US" dirty="0"/>
              <a:t>largest</a:t>
            </a:r>
            <a:r>
              <a:rPr lang="en-US" dirty="0" smtClean="0"/>
              <a:t> palette index</a:t>
            </a:r>
          </a:p>
          <a:p>
            <a:pPr lvl="1"/>
            <a:r>
              <a:rPr lang="en-US" dirty="0"/>
              <a:t>Escape color index is treated differently from other palette indices, and is not used to form the run-length of either “Index” mode or “Copy” mode.</a:t>
            </a:r>
          </a:p>
        </p:txBody>
      </p:sp>
    </p:spTree>
    <p:extLst>
      <p:ext uri="{BB962C8B-B14F-4D97-AF65-F5344CB8AC3E}">
        <p14:creationId xmlns:p14="http://schemas.microsoft.com/office/powerpoint/2010/main" val="1888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Unification of escape color index with other palette indices </a:t>
            </a:r>
          </a:p>
          <a:p>
            <a:pPr lvl="1"/>
            <a:r>
              <a:rPr lang="en-CA" dirty="0" smtClean="0"/>
              <a:t>Escape </a:t>
            </a:r>
            <a:r>
              <a:rPr lang="en-CA" dirty="0"/>
              <a:t>index </a:t>
            </a:r>
            <a:r>
              <a:rPr lang="en-CA" dirty="0" smtClean="0"/>
              <a:t>is enabled for “Index” mode with a </a:t>
            </a:r>
            <a:r>
              <a:rPr lang="en-CA" dirty="0"/>
              <a:t>run </a:t>
            </a:r>
            <a:r>
              <a:rPr lang="en-CA" dirty="0" smtClean="0"/>
              <a:t>value to specify the number of subsequent indices </a:t>
            </a:r>
            <a:r>
              <a:rPr lang="en-CA" dirty="0"/>
              <a:t>that </a:t>
            </a:r>
            <a:r>
              <a:rPr lang="en-CA" dirty="0" smtClean="0"/>
              <a:t>are also escape colors.</a:t>
            </a:r>
          </a:p>
          <a:p>
            <a:pPr lvl="1"/>
            <a:r>
              <a:rPr lang="en-CA" dirty="0" smtClean="0"/>
              <a:t>Escape index is enabled to be a part of “Copy” mode run.</a:t>
            </a:r>
          </a:p>
          <a:p>
            <a:r>
              <a:rPr lang="en-CA" dirty="0" smtClean="0"/>
              <a:t>Benefits</a:t>
            </a:r>
          </a:p>
          <a:p>
            <a:pPr lvl="1"/>
            <a:r>
              <a:rPr lang="en-CA" dirty="0" smtClean="0"/>
              <a:t>Unified palette index coding design</a:t>
            </a:r>
          </a:p>
          <a:p>
            <a:pPr lvl="1"/>
            <a:r>
              <a:rPr lang="en-CA" dirty="0" smtClean="0"/>
              <a:t>Removing </a:t>
            </a:r>
            <a:r>
              <a:rPr lang="en-CA" dirty="0"/>
              <a:t>the parsing dependency of truncated binary coding (TBC) maximum level on escape color </a:t>
            </a:r>
            <a:r>
              <a:rPr lang="en-CA" dirty="0" smtClean="0"/>
              <a:t>indication (JCTVC-S0181).</a:t>
            </a:r>
          </a:p>
          <a:p>
            <a:pPr lvl="1"/>
            <a:r>
              <a:rPr lang="en-CA" dirty="0" smtClean="0"/>
              <a:t>Fix specification bug of escape color signaling in copy mode (JCTVC-S0157).</a:t>
            </a:r>
          </a:p>
          <a:p>
            <a:pPr lvl="1"/>
            <a:r>
              <a:rPr lang="en-CA" dirty="0"/>
              <a:t>Simplified encoding complexity: no need to check escape color indication when generating run-length in “Index” mode and “Copy” mode.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3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148919"/>
              </p:ext>
            </p:extLst>
          </p:nvPr>
        </p:nvGraphicFramePr>
        <p:xfrm>
          <a:off x="533400" y="16825"/>
          <a:ext cx="8229600" cy="6835140"/>
        </p:xfrm>
        <a:graphic>
          <a:graphicData uri="http://schemas.openxmlformats.org/drawingml/2006/table">
            <a:tbl>
              <a:tblPr/>
              <a:tblGrid>
                <a:gridCol w="7161893"/>
                <a:gridCol w="1067707"/>
              </a:tblGrid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while(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&lt;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*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x0 +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travScan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0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y0 +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travScan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&gt; 0)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xC_prev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x0 +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travScan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− 1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yC_prev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y0 +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travScan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− 1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&gt;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 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xC_prev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yC_prev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  !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  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COPY_ABOVE 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  ! =  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COPY_ABOVE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adjustedIndexMax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indexMax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adjustedRefIndex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indexMax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+ 1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&gt; 0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  &amp;&amp;</a:t>
                      </a:r>
                      <a:r>
                        <a:rPr lang="en-US" sz="1150" strike="sng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palette_mode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[</a:t>
                      </a:r>
                      <a:r>
                        <a:rPr lang="en-US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xC_prev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][</a:t>
                      </a:r>
                      <a:r>
                        <a:rPr lang="en-US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yC_prev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]  ! =  ESCAPE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xC_prev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yC_prev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= =  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INDEX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adjustedIndexMax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− =  1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adjustedRefIndex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paletteMap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xC_prev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yC_prev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else</a:t>
                      </a: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&gt;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  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&amp;&amp; 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xC_prev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yC_prev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  = = 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COPY_ABOVE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b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&amp;&amp;  </a:t>
                      </a:r>
                      <a:r>
                        <a:rPr lang="en-US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palette_mode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[ </a:t>
                      </a:r>
                      <a:r>
                        <a:rPr lang="en-US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xC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 ][ </a:t>
                      </a:r>
                      <a:r>
                        <a:rPr lang="en-US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yC</a:t>
                      </a:r>
                      <a:r>
                        <a:rPr lang="en-US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PMingLiU"/>
                          <a:cs typeface="Times New Roman"/>
                        </a:rPr>
                        <a:t> − 1 ]  ! =  ESCAPE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adjustedIndexMax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− =  1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adjustedRefIndex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paletteMap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− 1 ]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           </a:t>
                      </a:r>
                      <a:r>
                        <a:rPr lang="en-GB" sz="115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adjustedIndexMax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−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= 1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  ! =  COPY_ABOVE 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fr-FR" sz="11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adjustedIndexMax</a:t>
                      </a:r>
                      <a:r>
                        <a:rPr lang="fr-FR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&gt; 0 ) 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5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palette_index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15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palette_index</a:t>
                      </a:r>
                      <a:r>
                        <a:rPr lang="en-GB" sz="115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fr-FR" sz="115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&gt; =  </a:t>
                      </a:r>
                      <a:r>
                        <a:rPr lang="fr-FR" sz="115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adjustedRefIndex</a:t>
                      </a:r>
                      <a:r>
                        <a:rPr lang="fr-FR" sz="115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5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palette_index</a:t>
                      </a:r>
                      <a:r>
                        <a:rPr lang="en-GB" sz="115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++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palette_index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= =  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palette_size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150" b="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for( 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0; 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&lt; 3; 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++ 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b="1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palette_escape_val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paletteEscapeVal</a:t>
                      </a:r>
                      <a:r>
                        <a:rPr lang="en-CA" sz="1150" strike="sngStrike" dirty="0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CA" sz="1150" strike="sngStrike" dirty="0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 = 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palette_escape_val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fr-FR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ESCAPE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++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b="1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1956" marR="519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837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080250"/>
              </p:ext>
            </p:extLst>
          </p:nvPr>
        </p:nvGraphicFramePr>
        <p:xfrm>
          <a:off x="609600" y="228600"/>
          <a:ext cx="8305800" cy="4381500"/>
        </p:xfrm>
        <a:graphic>
          <a:graphicData uri="http://schemas.openxmlformats.org/drawingml/2006/table">
            <a:tbl>
              <a:tblPr/>
              <a:tblGrid>
                <a:gridCol w="7228206"/>
                <a:gridCol w="1077594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en-GB" sz="1150" strike="sng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en-GB" sz="1150" strike="sng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  ! =  ESCAPE) {</a:t>
                      </a:r>
                      <a:endParaRPr lang="en-US" sz="115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palette_run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runPos = 0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runMode = palette_mode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xC ][ yC ]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		while ( runPos  &lt;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  palette_run ) {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			xC = x0 + 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travScan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		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yC = y0 + 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travScan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fr-FR" sz="1150" strike="sngStrike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palette_mode[ xC ][ yC ]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runMode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= =  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INDEX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palette_mode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xC ][ yC ]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INDEX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paletteMap[ xC ][ yC ] = palette_index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} 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else {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palette_mode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xC ][ yC ]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 COPY_ABOVE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paletteMap[ xC ][ yC ] = paletteMap[ xC ][ y − 1 ]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</a:t>
                      </a:r>
                      <a:r>
                        <a:rPr lang="fr-FR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paletteMap[ xC ][ yC ]</a:t>
                      </a:r>
                      <a:r>
                        <a:rPr lang="fr-FR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= =  </a:t>
                      </a:r>
                      <a:r>
                        <a:rPr lang="fr-FR" sz="1150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palette_size</a:t>
                      </a:r>
                      <a:r>
                        <a:rPr lang="fr-FR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    </a:t>
                      </a:r>
                      <a:r>
                        <a:rPr lang="en-GB" sz="115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for( cIdx = 0; cIdx &lt; 3; cIdx++ ) {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palette_escape_val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5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paletteEscapeVal</a:t>
                      </a:r>
                      <a:r>
                        <a:rPr lang="en-CA" sz="1150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cIdx </a:t>
                      </a:r>
                      <a:r>
                        <a:rPr lang="en-CA" sz="1150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xC ][ yC ] = palette_escape_val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}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runPos++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scanPos++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 strike="sngStrike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1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5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15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716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/>
              <a:t>Lossy</a:t>
            </a:r>
            <a:r>
              <a:rPr lang="en-US" dirty="0" smtClean="0"/>
              <a:t> coding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Encoder-side change(JCTVC-S0156): more accurate bit estimation when selecting between index mode and copy mode.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" y="59830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1: BD-rate performance for the proposed method without encoder modification (left) and with encoder modification (right) for All-Intra </a:t>
            </a:r>
            <a:r>
              <a:rPr lang="en-US" dirty="0" err="1"/>
              <a:t>lossy</a:t>
            </a:r>
            <a:r>
              <a:rPr lang="en-US" dirty="0"/>
              <a:t> configuration (anchor SCM2.0)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0261332"/>
              </p:ext>
            </p:extLst>
          </p:nvPr>
        </p:nvGraphicFramePr>
        <p:xfrm>
          <a:off x="5710238" y="1908284"/>
          <a:ext cx="3184525" cy="401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Macro-Enabled Worksheet" r:id="rId4" imgW="2038324" imgH="3133659" progId="Excel.SheetMacroEnabled.12">
                  <p:embed/>
                </p:oleObj>
              </mc:Choice>
              <mc:Fallback>
                <p:oleObj name="Macro-Enabled Worksheet" r:id="rId4" imgW="2038324" imgH="3133659" progId="Excel.SheetMacroEnabled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0238" y="1908284"/>
                        <a:ext cx="3184525" cy="4019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940487"/>
              </p:ext>
            </p:extLst>
          </p:nvPr>
        </p:nvGraphicFramePr>
        <p:xfrm>
          <a:off x="381000" y="1905000"/>
          <a:ext cx="5334000" cy="402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Macro-Enabled Worksheet" r:id="rId7" imgW="4219446" imgH="3133659" progId="Excel.SheetMacroEnabled.12">
                  <p:embed/>
                </p:oleObj>
              </mc:Choice>
              <mc:Fallback>
                <p:oleObj name="Macro-Enabled Worksheet" r:id="rId7" imgW="4219446" imgH="3133659" progId="Excel.SheetMacroEnabled.12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05000"/>
                        <a:ext cx="5334000" cy="40211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058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Lossless coding performance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68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Encoder-side change(JCTVC-S0156): more accurate bit estimation when selecting between index mode and copy mode.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3400" y="585847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Table 2: BD-rate performance for the proposed method without encoder modification (left) and with encoder modification (right) for All-Intra lossless configuration (anchor SCM2.0)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706098"/>
              </p:ext>
            </p:extLst>
          </p:nvPr>
        </p:nvGraphicFramePr>
        <p:xfrm>
          <a:off x="5425966" y="1828800"/>
          <a:ext cx="3505200" cy="3953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Macro-Enabled Worksheet" r:id="rId4" imgW="2628954" imgH="2886130" progId="Excel.SheetMacroEnabled.12">
                  <p:embed/>
                </p:oleObj>
              </mc:Choice>
              <mc:Fallback>
                <p:oleObj name="Macro-Enabled Worksheet" r:id="rId4" imgW="2628954" imgH="2886130" progId="Excel.SheetMacroEnabled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5966" y="1828800"/>
                        <a:ext cx="3505200" cy="39534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4614027"/>
              </p:ext>
            </p:extLst>
          </p:nvPr>
        </p:nvGraphicFramePr>
        <p:xfrm>
          <a:off x="107732" y="1828800"/>
          <a:ext cx="5334000" cy="3953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Macro-Enabled Worksheet" r:id="rId7" imgW="4810076" imgH="2886130" progId="Excel.SheetMacroEnabled.12">
                  <p:embed/>
                </p:oleObj>
              </mc:Choice>
              <mc:Fallback>
                <p:oleObj name="Macro-Enabled Worksheet" r:id="rId7" imgW="4810076" imgH="2886130" progId="Excel.SheetMacroEnabled.1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732" y="1828800"/>
                        <a:ext cx="5334000" cy="39534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388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It is proposed to enable escape color index in “Index” mode and “Copy” mode</a:t>
            </a:r>
          </a:p>
          <a:p>
            <a:pPr lvl="1"/>
            <a:r>
              <a:rPr lang="en-CA" dirty="0" smtClean="0"/>
              <a:t>Unifying the palette index coding method.  </a:t>
            </a:r>
          </a:p>
          <a:p>
            <a:pPr lvl="1"/>
            <a:r>
              <a:rPr lang="en-CA" dirty="0" smtClean="0"/>
              <a:t>Removing </a:t>
            </a:r>
            <a:r>
              <a:rPr lang="en-CA" dirty="0"/>
              <a:t>the parsing dependency of truncated binary coding (TBC) maximum level on escape color </a:t>
            </a:r>
            <a:r>
              <a:rPr lang="en-CA" dirty="0" smtClean="0"/>
              <a:t>indication.</a:t>
            </a:r>
          </a:p>
          <a:p>
            <a:pPr lvl="1"/>
            <a:r>
              <a:rPr lang="en-CA" dirty="0" smtClean="0"/>
              <a:t>Improving the palette coding performance.</a:t>
            </a:r>
          </a:p>
          <a:p>
            <a:pPr lvl="1"/>
            <a:r>
              <a:rPr lang="en-CA" dirty="0"/>
              <a:t>Simplified encoder complexity.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373</Words>
  <Application>Microsoft Office PowerPoint</Application>
  <PresentationFormat>On-screen Show (4:3)</PresentationFormat>
  <Paragraphs>154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Macro-Enabled Worksheet</vt:lpstr>
      <vt:lpstr>JCTVC-S0258 Non-CE6: Unification of coding of escape indices and other palette indices</vt:lpstr>
      <vt:lpstr>Introduction</vt:lpstr>
      <vt:lpstr>Proposal</vt:lpstr>
      <vt:lpstr>PowerPoint Presentation</vt:lpstr>
      <vt:lpstr>PowerPoint Presentation</vt:lpstr>
      <vt:lpstr>Lossy coding performance</vt:lpstr>
      <vt:lpstr>Lossless coding performance</vt:lpstr>
      <vt:lpstr>Closing remarks</vt:lpstr>
    </vt:vector>
  </TitlesOfParts>
  <Company>InterDigital Communications,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JCTVC-S0258 Non-CE6: Unification of coding of escape indices and other palette indices</dc:title>
  <dc:creator>Xiu, Xiaoyu</dc:creator>
  <cp:lastModifiedBy>Xiu, Xiaoyu</cp:lastModifiedBy>
  <cp:revision>20</cp:revision>
  <dcterms:created xsi:type="dcterms:W3CDTF">2014-10-17T17:02:39Z</dcterms:created>
  <dcterms:modified xsi:type="dcterms:W3CDTF">2014-10-18T07:07:04Z</dcterms:modified>
</cp:coreProperties>
</file>