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Layouts/slideLayout39.xml" ContentType="application/vnd.openxmlformats-officedocument.presentationml.slideLayout+xml"/>
  <Override PartName="/ppt/slideLayouts/slideLayout57.xml" ContentType="application/vnd.openxmlformats-officedocument.presentationml.slideLayout+xml"/>
  <Override PartName="/ppt/theme/theme5.xml" ContentType="application/vnd.openxmlformats-officedocument.theme+xml"/>
  <Override PartName="/ppt/slideLayouts/slideLayout86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93.xml" ContentType="application/vnd.openxmlformats-officedocument.presentationml.slideLayout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82.xml" ContentType="application/vnd.openxmlformats-officedocument.presentationml.slideLayout+xml"/>
  <Default Extension="xml" ContentType="application/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71.xml" ContentType="application/vnd.openxmlformats-officedocument.presentationml.slideLayout+xml"/>
  <Override PartName="/ppt/tableStyles.xml" ContentType="application/vnd.openxmlformats-officedocument.presentationml.tableStyles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docProps/custom.xml" ContentType="application/vnd.openxmlformats-officedocument.custom-properties+xml"/>
  <Override PartName="/ppt/slideMasters/slideMaster8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Layouts/slideLayout69.xml" ContentType="application/vnd.openxmlformats-officedocument.presentationml.slideLayout+xml"/>
  <Override PartName="/ppt/theme/theme6.xml" ContentType="application/vnd.openxmlformats-officedocument.theme+xml"/>
  <Override PartName="/ppt/slideLayouts/slideLayout78.xml" ContentType="application/vnd.openxmlformats-officedocument.presentationml.slideLayout+xml"/>
  <Override PartName="/ppt/slideLayouts/slideLayout87.xml" ContentType="application/vnd.openxmlformats-officedocument.presentationml.slideLayout+xml"/>
  <Override PartName="/ppt/theme/theme10.xml" ContentType="application/vnd.openxmlformats-officedocument.theme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2.xml" ContentType="application/vnd.openxmlformats-officedocument.presentationml.slideLayout+xml"/>
  <Default Extension="emf" ContentType="image/x-emf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70.xml" ContentType="application/vnd.openxmlformats-officedocument.presentationml.slideLayout+xml"/>
  <Override PartName="/docProps/app.xml" ContentType="application/vnd.openxmlformats-officedocument.extended-properties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Masters/slideMaster7.xml" ContentType="application/vnd.openxmlformats-officedocument.presentationml.slideMaster+xml"/>
  <Override PartName="/ppt/theme/theme9.xml" ContentType="application/vnd.openxmlformats-officedocument.theme+xml"/>
  <Override PartName="/ppt/slideMasters/slideMaster5.xml" ContentType="application/vnd.openxmlformats-officedocument.presentationml.slideMaster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slideLayouts/slideLayout59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79.xml" ContentType="application/vnd.openxmlformats-officedocument.presentationml.slideLayout+xml"/>
  <Override PartName="/ppt/theme/theme7.xml" ContentType="application/vnd.openxmlformats-officedocument.theme+xml"/>
  <Override PartName="/ppt/slideLayouts/slideLayout88.xml" ContentType="application/vnd.openxmlformats-officedocument.presentationml.slideLayout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s/slide2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91.xml" ContentType="application/vnd.openxmlformats-officedocument.presentationml.slideLayout+xml"/>
  <Default Extension="rels" ContentType="application/vnd.openxmlformats-package.relationships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Masters/slideMaster6.xml" ContentType="application/vnd.openxmlformats-officedocument.presentationml.slideMaster+xml"/>
  <Override PartName="/ppt/slideLayouts/slideLayout89.xml" ContentType="application/vnd.openxmlformats-officedocument.presentationml.slideLayout+xml"/>
  <Override PartName="/ppt/theme/theme8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3" r:id="rId2"/>
    <p:sldMasterId id="2147483686" r:id="rId3"/>
    <p:sldMasterId id="2147483699" r:id="rId4"/>
    <p:sldMasterId id="2147483712" r:id="rId5"/>
    <p:sldMasterId id="2147483726" r:id="rId6"/>
    <p:sldMasterId id="2147483739" r:id="rId7"/>
    <p:sldMasterId id="2147483752" r:id="rId8"/>
  </p:sldMasterIdLst>
  <p:notesMasterIdLst>
    <p:notesMasterId r:id="rId17"/>
  </p:notesMasterIdLst>
  <p:handoutMasterIdLst>
    <p:handoutMasterId r:id="rId18"/>
  </p:handoutMasterIdLst>
  <p:sldIdLst>
    <p:sldId id="272" r:id="rId9"/>
    <p:sldId id="283" r:id="rId10"/>
    <p:sldId id="274" r:id="rId11"/>
    <p:sldId id="285" r:id="rId12"/>
    <p:sldId id="279" r:id="rId13"/>
    <p:sldId id="299" r:id="rId14"/>
    <p:sldId id="292" r:id="rId15"/>
    <p:sldId id="284" r:id="rId16"/>
  </p:sldIdLst>
  <p:sldSz cx="9144000" cy="6858000" type="screen4x3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2687" autoAdjust="0"/>
  </p:normalViewPr>
  <p:slideViewPr>
    <p:cSldViewPr>
      <p:cViewPr varScale="1">
        <p:scale>
          <a:sx n="79" d="100"/>
          <a:sy n="79" d="100"/>
        </p:scale>
        <p:origin x="-130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5" d="100"/>
          <a:sy n="85" d="100"/>
        </p:scale>
        <p:origin x="-3150" y="-7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5.xml"/><Relationship Id="rId18" Type="http://schemas.openxmlformats.org/officeDocument/2006/relationships/handoutMaster" Target="handoutMasters/handoutMaster1.xml"/><Relationship Id="rId3" Type="http://schemas.openxmlformats.org/officeDocument/2006/relationships/slideMaster" Target="slideMasters/slideMaster3.xml"/><Relationship Id="rId21" Type="http://schemas.openxmlformats.org/officeDocument/2006/relationships/theme" Target="theme/theme1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4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8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3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7.xml"/><Relationship Id="rId10" Type="http://schemas.openxmlformats.org/officeDocument/2006/relationships/slide" Target="slides/slide2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1.xml"/><Relationship Id="rId14" Type="http://schemas.openxmlformats.org/officeDocument/2006/relationships/slide" Target="slides/slide6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89CC2A-CD3F-4BEC-9FC6-720DE53A1EC0}" type="datetimeFigureOut">
              <a:rPr lang="zh-TW" altLang="en-US" smtClean="0"/>
              <a:pPr/>
              <a:t>2014/10/8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7D5CC2D-AB4E-463B-B5D8-284C94EE19B1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A20A7F2-352B-465D-A626-4CFD4F9921EA}" type="datetimeFigureOut">
              <a:rPr lang="zh-TW" altLang="en-US" smtClean="0"/>
              <a:pPr/>
              <a:t>2014/10/8</a:t>
            </a:fld>
            <a:endParaRPr lang="zh-TW" altLang="en-US"/>
          </a:p>
        </p:txBody>
      </p:sp>
      <p:sp>
        <p:nvSpPr>
          <p:cNvPr id="4" name="投影片圖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TW" alt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92FF867-5013-4724-9852-CBE4FC2DAEAF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le Slide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tx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1012" y="1539265"/>
            <a:ext cx="2370836" cy="584454"/>
          </a:xfrm>
          <a:prstGeom prst="rect">
            <a:avLst/>
          </a:prstGeom>
          <a:effectLst/>
        </p:spPr>
      </p:pic>
      <p:sp>
        <p:nvSpPr>
          <p:cNvPr id="6" name="Footer Placeholder 4"/>
          <p:cNvSpPr txBox="1">
            <a:spLocks/>
          </p:cNvSpPr>
          <p:nvPr/>
        </p:nvSpPr>
        <p:spPr>
          <a:xfrm>
            <a:off x="3594100" y="1089474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rgbClr val="00A1DE"/>
                </a:solidFill>
              </a:rPr>
              <a:t>CONFIDENTIAL B</a:t>
            </a:r>
            <a:endParaRPr lang="en-US" altLang="zh-TW" sz="800" b="1" dirty="0">
              <a:solidFill>
                <a:srgbClr val="00A1DE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0702152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780A71EF-C16F-4F70-B8E5-09AECD6F853A}" type="datetime1">
              <a:rPr lang="zh-TW" altLang="en-US" smtClean="0"/>
              <a:pPr/>
              <a:t>2014/10/8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val="4440472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698803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698803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2859A571-EA56-4605-B452-E0217566CD04}" type="datetime1">
              <a:rPr lang="zh-TW" altLang="en-US" smtClean="0"/>
              <a:pPr/>
              <a:t>2014/10/8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val="294655541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zh-TW" altLang="en-US" dirty="0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zh-TW" altLang="en-US" dirty="0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87FFE8-89AD-49A5-A7DC-43EBAD9DDB71}" type="datetime1">
              <a:rPr lang="zh-TW" altLang="en-US" smtClean="0"/>
              <a:pPr/>
              <a:t>2014/10/8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">
    <p:bg>
      <p:bgPr>
        <a:gradFill flip="none" rotWithShape="1">
          <a:gsLst>
            <a:gs pos="40000">
              <a:schemeClr val="tx1"/>
            </a:gs>
            <a:gs pos="0">
              <a:schemeClr val="bg2">
                <a:lumMod val="2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bg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pic>
        <p:nvPicPr>
          <p:cNvPr id="6" name="Picture 5" descr="Logotype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1012" y="1539268"/>
            <a:ext cx="2370836" cy="584454"/>
          </a:xfrm>
          <a:prstGeom prst="rect">
            <a:avLst/>
          </a:prstGeom>
          <a:effectLst/>
        </p:spPr>
      </p:pic>
      <p:sp>
        <p:nvSpPr>
          <p:cNvPr id="7" name="Footer Placeholder 4"/>
          <p:cNvSpPr txBox="1">
            <a:spLocks/>
          </p:cNvSpPr>
          <p:nvPr userDrawn="1"/>
        </p:nvSpPr>
        <p:spPr>
          <a:xfrm>
            <a:off x="3594100" y="1089474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rgbClr val="00A1DE"/>
                </a:solidFill>
              </a:rPr>
              <a:t>CONFIDENTIAL B</a:t>
            </a:r>
            <a:endParaRPr lang="en-US" altLang="zh-TW" sz="800" b="1" dirty="0">
              <a:solidFill>
                <a:srgbClr val="00A1DE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8602996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1485"/>
            <a:ext cx="7772400" cy="1468967"/>
          </a:xfrm>
        </p:spPr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5DCBE830-67E0-41E1-9F7C-ADB91374D009}" type="datetime1">
              <a:rPr lang="zh-TW" altLang="en-US" smtClean="0"/>
              <a:pPr/>
              <a:t>2014/10/8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89935957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A6BE683C-EFD2-4074-AAC5-7DA3DB92449E}" type="datetime1">
              <a:rPr lang="zh-TW" altLang="en-US" smtClean="0"/>
              <a:pPr/>
              <a:t>2014/10/8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15137133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3133"/>
          </a:xfrm>
        </p:spPr>
        <p:txBody>
          <a:bodyPr anchor="t">
            <a:normAutofit/>
          </a:bodyPr>
          <a:lstStyle>
            <a:lvl1pPr algn="l">
              <a:defRPr sz="4400" b="1" cap="all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722313" y="2906185"/>
            <a:ext cx="7772400" cy="1500716"/>
          </a:xfrm>
        </p:spPr>
        <p:txBody>
          <a:bodyPr anchor="b">
            <a:normAutofit/>
          </a:bodyPr>
          <a:lstStyle>
            <a:lvl1pPr marL="0" indent="0">
              <a:buNone/>
              <a:defRPr sz="3200" b="1" spc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 dirty="0" smtClean="0"/>
              <a:t>CLICK TO EDIT MASTER TEXT STYLES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DE2300D3-29B0-4F19-9067-A05602A2E2B1}" type="datetime1">
              <a:rPr lang="zh-TW" altLang="en-US" smtClean="0"/>
              <a:pPr/>
              <a:t>2014/10/8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98793119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46D63CF2-02F8-4D9F-9CA9-04FD14BF9064}" type="datetime1">
              <a:rPr lang="zh-TW" altLang="en-US" smtClean="0"/>
              <a:pPr/>
              <a:t>2014/10/8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30221397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4584"/>
            <a:ext cx="4040188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5934"/>
            <a:ext cx="4040188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4584"/>
            <a:ext cx="4041775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5934"/>
            <a:ext cx="4041775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EFE7C721-A938-4AF1-A80B-6639366CA36B}" type="datetime1">
              <a:rPr lang="zh-TW" altLang="en-US" smtClean="0"/>
              <a:pPr/>
              <a:t>2014/10/8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15976821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224F2F7C-2C5A-4DBC-AEEA-C9B6A849F82D}" type="datetime1">
              <a:rPr lang="zh-TW" altLang="en-US" smtClean="0"/>
              <a:pPr/>
              <a:t>2014/10/8</a:t>
            </a:fld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8013617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/>
            </a:lvl1pPr>
            <a:lvl3pPr marL="1143000" indent="-228600">
              <a:buClr>
                <a:schemeClr val="accent1"/>
              </a:buClr>
              <a:buFont typeface="Wingdings" charset="2"/>
              <a:buChar char="§"/>
              <a:defRPr/>
            </a:lvl3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43C7409F-DACC-4F44-ACDC-A9E157341EF3}" type="datetime1">
              <a:rPr lang="zh-TW" altLang="en-US" smtClean="0"/>
              <a:pPr/>
              <a:t>2014/10/8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val="24539365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7E28B99F-22DD-4F1A-81F8-B13A64C45318}" type="datetime1">
              <a:rPr lang="zh-TW" altLang="en-US" smtClean="0"/>
              <a:pPr/>
              <a:t>2014/10/8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65917705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2"/>
            <a:ext cx="3008313" cy="1162049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85258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0"/>
            <a:ext cx="3008313" cy="46905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CD876883-DCD7-42F9-90A3-38A5F436FDE0}" type="datetime1">
              <a:rPr lang="zh-TW" altLang="en-US" smtClean="0"/>
              <a:pPr/>
              <a:t>2014/10/8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03763819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800600"/>
            <a:ext cx="5486400" cy="567267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3833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867"/>
            <a:ext cx="5486400" cy="8043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AC6A7EFD-0C02-4099-8B2B-4F9B62EC2E96}" type="datetime1">
              <a:rPr lang="zh-TW" altLang="en-US" smtClean="0"/>
              <a:pPr/>
              <a:t>2014/10/8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21559520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6715B196-64C8-45EB-9418-8608687DCC3D}" type="datetime1">
              <a:rPr lang="zh-TW" altLang="en-US" smtClean="0"/>
              <a:pPr/>
              <a:t>2014/10/8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04393842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5167"/>
            <a:ext cx="2057400" cy="5850467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5167"/>
            <a:ext cx="6019800" cy="5850467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00E20DFC-0F2F-4D5D-9F11-720BB968C0E9}" type="datetime1">
              <a:rPr lang="zh-TW" altLang="en-US" smtClean="0"/>
              <a:pPr/>
              <a:t>2014/10/8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75356992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le Slide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tx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41012" y="1539265"/>
            <a:ext cx="2370836" cy="584454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0702152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/>
            </a:lvl1pPr>
            <a:lvl3pPr marL="1143000" indent="-228600">
              <a:buClr>
                <a:schemeClr val="accent1"/>
              </a:buClr>
              <a:buFont typeface="Wingdings" charset="2"/>
              <a:buChar char="§"/>
              <a:defRPr/>
            </a:lvl3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19F32E-D81A-4055-A0DC-0803F40980DA}" type="datetime1">
              <a:rPr lang="zh-TW" altLang="en-US" smtClean="0"/>
              <a:pPr/>
              <a:t>2014/10/8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4539365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129817"/>
            <a:ext cx="7772400" cy="1362075"/>
          </a:xfrm>
        </p:spPr>
        <p:txBody>
          <a:bodyPr anchor="t">
            <a:normAutofit/>
          </a:bodyPr>
          <a:lstStyle>
            <a:lvl1pPr algn="l">
              <a:defRPr sz="4400" b="1" cap="all" spc="0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3233" y="2619305"/>
            <a:ext cx="7772400" cy="1500187"/>
          </a:xfrm>
        </p:spPr>
        <p:txBody>
          <a:bodyPr anchor="b">
            <a:normAutofit/>
          </a:bodyPr>
          <a:lstStyle>
            <a:lvl1pPr marL="0" indent="0">
              <a:buNone/>
              <a:defRPr sz="3200" b="1" i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dirty="0" smtClean="0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1B85EE-231A-4B99-856A-B983CBC39F48}" type="datetime1">
              <a:rPr lang="zh-TW" altLang="en-US" smtClean="0"/>
              <a:pPr/>
              <a:t>2014/10/8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25911944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44133"/>
            <a:ext cx="4038600" cy="4203367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dirty="0" smtClean="0"/>
              <a:t>按一下以編輯母片文字樣式</a:t>
            </a:r>
          </a:p>
          <a:p>
            <a:pPr lvl="1"/>
            <a:r>
              <a:rPr lang="zh-TW" altLang="en-US" dirty="0" smtClean="0"/>
              <a:t>第二層</a:t>
            </a:r>
          </a:p>
          <a:p>
            <a:pPr lvl="2"/>
            <a:r>
              <a:rPr lang="zh-TW" altLang="en-US" dirty="0" smtClean="0"/>
              <a:t>第三層</a:t>
            </a:r>
          </a:p>
          <a:p>
            <a:pPr lvl="3"/>
            <a:r>
              <a:rPr lang="zh-TW" altLang="en-US" dirty="0" smtClean="0"/>
              <a:t>第四層</a:t>
            </a:r>
          </a:p>
          <a:p>
            <a:pPr lvl="4"/>
            <a:r>
              <a:rPr lang="zh-TW" altLang="en-US" dirty="0" smtClean="0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44132"/>
            <a:ext cx="4038600" cy="4203368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DA34D4-5C1C-4334-A4E8-FE8F7AC73820}" type="datetime1">
              <a:rPr lang="zh-TW" altLang="en-US" smtClean="0"/>
              <a:pPr/>
              <a:t>2014/10/8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61715173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tx2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4040188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60600"/>
            <a:ext cx="4040188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744133"/>
            <a:ext cx="4041775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260600"/>
            <a:ext cx="4041775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B330AC-8F94-43D8-906B-B24FE7DA780B}" type="datetime1">
              <a:rPr lang="zh-TW" altLang="en-US" smtClean="0"/>
              <a:pPr/>
              <a:t>2014/10/8</a:t>
            </a:fld>
            <a:endParaRPr lang="zh-TW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504124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129817"/>
            <a:ext cx="7772400" cy="1362075"/>
          </a:xfrm>
        </p:spPr>
        <p:txBody>
          <a:bodyPr anchor="t">
            <a:normAutofit/>
          </a:bodyPr>
          <a:lstStyle>
            <a:lvl1pPr algn="l">
              <a:defRPr sz="4400" b="1" cap="all" spc="0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3233" y="2619305"/>
            <a:ext cx="7772400" cy="1500187"/>
          </a:xfrm>
        </p:spPr>
        <p:txBody>
          <a:bodyPr anchor="b">
            <a:normAutofit/>
          </a:bodyPr>
          <a:lstStyle>
            <a:lvl1pPr marL="0" indent="0">
              <a:buNone/>
              <a:defRPr sz="3200" b="1" i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dirty="0" smtClean="0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44EC1DA4-13ED-4B4A-8E35-A4A203CFAB74}" type="datetime1">
              <a:rPr lang="zh-TW" altLang="en-US" smtClean="0"/>
              <a:pPr/>
              <a:t>2014/10/8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val="3259119446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F76E6-AF86-48DE-AD55-93EE82680CAE}" type="datetime1">
              <a:rPr lang="zh-TW" altLang="en-US" smtClean="0"/>
              <a:pPr/>
              <a:t>2014/10/8</a:t>
            </a:fld>
            <a:endParaRPr lang="zh-TW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7322582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BA7820-3C79-4A0A-8112-3A169CE28C2D}" type="datetime1">
              <a:rPr lang="zh-TW" altLang="en-US" smtClean="0"/>
              <a:pPr/>
              <a:t>2014/10/8</a:t>
            </a:fld>
            <a:endParaRPr lang="zh-TW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7955667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70039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3200"/>
            </a:lvl1pPr>
            <a:lvl2pPr>
              <a:defRPr sz="28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53834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5D7AC6-A387-4C93-B98D-C6B927814ADC}" type="datetime1">
              <a:rPr lang="zh-TW" altLang="en-US" smtClean="0"/>
              <a:pPr/>
              <a:t>2014/10/8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68992082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497343"/>
            <a:ext cx="5486400" cy="566739"/>
          </a:xfrm>
        </p:spPr>
        <p:txBody>
          <a:bodyPr anchor="b"/>
          <a:lstStyle>
            <a:lvl1pPr algn="l">
              <a:defRPr sz="2000" b="1" spc="0">
                <a:solidFill>
                  <a:schemeClr val="accent1"/>
                </a:solidFill>
              </a:defRPr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386924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064081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27BEF9-C4E3-411D-8D42-88873B299218}" type="datetime1">
              <a:rPr lang="zh-TW" altLang="en-US" smtClean="0"/>
              <a:pPr/>
              <a:t>2014/10/8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104534829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D7CDE4-3797-4B02-88CA-908EB8CBABE8}" type="datetime1">
              <a:rPr lang="zh-TW" altLang="en-US" smtClean="0"/>
              <a:pPr/>
              <a:t>2014/10/8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444047298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698803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698803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78B5FA-AA69-4E99-9D09-ABD34074E994}" type="datetime1">
              <a:rPr lang="zh-TW" altLang="en-US" smtClean="0"/>
              <a:pPr/>
              <a:t>2014/10/8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946555419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">
    <p:bg>
      <p:bgPr>
        <a:gradFill flip="none" rotWithShape="1">
          <a:gsLst>
            <a:gs pos="40000">
              <a:schemeClr val="tx1"/>
            </a:gs>
            <a:gs pos="0">
              <a:schemeClr val="bg2">
                <a:lumMod val="2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bg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41012" y="1539268"/>
            <a:ext cx="2370836" cy="584454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18602996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1485"/>
            <a:ext cx="7772400" cy="1468967"/>
          </a:xfrm>
        </p:spPr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8E10D1AD-E29B-41D2-85EB-4568BC8EFB3D}" type="datetime1">
              <a:rPr lang="zh-TW" altLang="en-US" smtClean="0"/>
              <a:pPr/>
              <a:t>2014/10/8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89935957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E09284EB-1F05-4B4C-9CFD-5F592947C481}" type="datetime1">
              <a:rPr lang="zh-TW" altLang="en-US" smtClean="0"/>
              <a:pPr/>
              <a:t>2014/10/8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1151371339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3133"/>
          </a:xfrm>
        </p:spPr>
        <p:txBody>
          <a:bodyPr anchor="t">
            <a:normAutofit/>
          </a:bodyPr>
          <a:lstStyle>
            <a:lvl1pPr algn="l">
              <a:defRPr sz="4400" b="1" cap="all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722313" y="2906185"/>
            <a:ext cx="7772400" cy="1500716"/>
          </a:xfrm>
        </p:spPr>
        <p:txBody>
          <a:bodyPr anchor="b">
            <a:normAutofit/>
          </a:bodyPr>
          <a:lstStyle>
            <a:lvl1pPr marL="0" indent="0">
              <a:buNone/>
              <a:defRPr sz="3200" b="1" spc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 dirty="0" smtClean="0"/>
              <a:t>CLICK TO EDIT MASTER TEXT STYLES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296A9549-237D-4828-A5F0-40F5048E5DB8}" type="datetime1">
              <a:rPr lang="zh-TW" altLang="en-US" smtClean="0"/>
              <a:pPr/>
              <a:t>2014/10/8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9879311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44133"/>
            <a:ext cx="4038600" cy="4203367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44132"/>
            <a:ext cx="4038600" cy="4203368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8B9C4A62-93C8-4909-8890-BB0F105C3CA9}" type="datetime1">
              <a:rPr lang="zh-TW" altLang="en-US" smtClean="0"/>
              <a:pPr/>
              <a:t>2014/10/8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val="3617151732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18ECFFBA-EE49-44B8-B071-05535A8F0F1A}" type="datetime1">
              <a:rPr lang="zh-TW" altLang="en-US" smtClean="0"/>
              <a:pPr/>
              <a:t>2014/10/8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302213973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4584"/>
            <a:ext cx="4040188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5934"/>
            <a:ext cx="4040188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4584"/>
            <a:ext cx="4041775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5934"/>
            <a:ext cx="4041775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DD27B543-FE87-43B3-AB54-D86814059445}" type="datetime1">
              <a:rPr lang="zh-TW" altLang="en-US" smtClean="0"/>
              <a:pPr/>
              <a:t>2014/10/8</a:t>
            </a:fld>
            <a:endParaRPr lang="en-US" dirty="0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159768218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F7A987A0-45B2-4CFC-92D1-1F827420E9A2}" type="datetime1">
              <a:rPr lang="zh-TW" altLang="en-US" smtClean="0"/>
              <a:pPr/>
              <a:t>2014/10/8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801361779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2FD9E0DC-ADAB-4E09-9CE4-7BEA7BF0B068}" type="datetime1">
              <a:rPr lang="zh-TW" altLang="en-US" smtClean="0"/>
              <a:pPr/>
              <a:t>2014/10/8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659177059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2"/>
            <a:ext cx="3008313" cy="1162049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85258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0"/>
            <a:ext cx="3008313" cy="46905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28346990-CB6A-404C-9A76-E78DCABD5009}" type="datetime1">
              <a:rPr lang="zh-TW" altLang="en-US" smtClean="0"/>
              <a:pPr/>
              <a:t>2014/10/8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4037638198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800600"/>
            <a:ext cx="5486400" cy="567267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3833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867"/>
            <a:ext cx="5486400" cy="8043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764DCA1B-0938-4FEF-A23D-006CBBEEA6CA}" type="datetime1">
              <a:rPr lang="zh-TW" altLang="en-US" smtClean="0"/>
              <a:pPr/>
              <a:t>2014/10/8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215595204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AAEAD318-0C60-4622-A8A8-F3668F52B901}" type="datetime1">
              <a:rPr lang="zh-TW" altLang="en-US" smtClean="0"/>
              <a:pPr/>
              <a:t>2014/10/8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4043938427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5167"/>
            <a:ext cx="2057400" cy="5850467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5167"/>
            <a:ext cx="6019800" cy="5850467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16192AC7-9057-43B8-9D73-A90F0FC20E5F}" type="datetime1">
              <a:rPr lang="zh-TW" altLang="en-US" smtClean="0"/>
              <a:pPr/>
              <a:t>2014/10/8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753569926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le Slide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tx1"/>
                </a:solidFill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941012" y="1539265"/>
            <a:ext cx="2370836" cy="584454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0702152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/>
            </a:lvl1pPr>
            <a:lvl3pPr marL="1143000" indent="-228600">
              <a:buClr>
                <a:schemeClr val="accent1"/>
              </a:buClr>
              <a:buFont typeface="Wingdings" charset="2"/>
              <a:buChar char="§"/>
              <a:defRPr/>
            </a:lvl3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CFE4BF-7341-4D0B-B52B-623FE816841F}" type="datetime1">
              <a:rPr lang="zh-TW" altLang="en-US" smtClean="0"/>
              <a:pPr/>
              <a:t>2014/10/8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4539365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tx2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4040188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60600"/>
            <a:ext cx="4040188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744133"/>
            <a:ext cx="4041775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260600"/>
            <a:ext cx="4041775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94941DD0-8454-4652-9AF2-95CE7622CA58}" type="datetime1">
              <a:rPr lang="zh-TW" altLang="en-US" smtClean="0"/>
              <a:pPr/>
              <a:t>2014/10/8</a:t>
            </a:fld>
            <a:endParaRPr lang="zh-TW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val="250412438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129817"/>
            <a:ext cx="7772400" cy="1362075"/>
          </a:xfrm>
        </p:spPr>
        <p:txBody>
          <a:bodyPr anchor="t">
            <a:normAutofit/>
          </a:bodyPr>
          <a:lstStyle>
            <a:lvl1pPr algn="l">
              <a:defRPr sz="4400" b="1" cap="all" spc="0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3233" y="2619305"/>
            <a:ext cx="7772400" cy="1500187"/>
          </a:xfrm>
        </p:spPr>
        <p:txBody>
          <a:bodyPr anchor="b">
            <a:normAutofit/>
          </a:bodyPr>
          <a:lstStyle>
            <a:lvl1pPr marL="0" indent="0">
              <a:buNone/>
              <a:defRPr sz="3200" b="1" i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dirty="0" smtClean="0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543BFB-9B42-4328-BA92-AB859B56291D}" type="datetime1">
              <a:rPr lang="zh-TW" altLang="en-US" smtClean="0"/>
              <a:pPr/>
              <a:t>2014/10/8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259119446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44133"/>
            <a:ext cx="4038600" cy="4203367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44132"/>
            <a:ext cx="4038600" cy="4203368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86BDC-3C9A-4B72-9D7C-D3CADEF6DC08}" type="datetime1">
              <a:rPr lang="zh-TW" altLang="en-US" smtClean="0"/>
              <a:pPr/>
              <a:t>2014/10/8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617151732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tx2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4040188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60600"/>
            <a:ext cx="4040188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744133"/>
            <a:ext cx="4041775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260600"/>
            <a:ext cx="4041775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737EA8-832A-48EE-B11B-57A822843B66}" type="datetime1">
              <a:rPr lang="zh-TW" altLang="en-US" smtClean="0"/>
              <a:pPr/>
              <a:t>2014/10/8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50412438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15954A-5CEF-4BA0-AF0A-EC678C67C64F}" type="datetime1">
              <a:rPr lang="zh-TW" altLang="en-US" smtClean="0"/>
              <a:pPr/>
              <a:t>2014/10/8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73225824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C0BBFF-E0FC-4A5C-B107-5E71CFF37E13}" type="datetime1">
              <a:rPr lang="zh-TW" altLang="en-US" smtClean="0"/>
              <a:pPr/>
              <a:t>2014/10/8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79556672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70039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3200"/>
            </a:lvl1pPr>
            <a:lvl2pPr>
              <a:defRPr sz="28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53834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792ACC-9153-441F-BABB-4EEF052C53E2}" type="datetime1">
              <a:rPr lang="zh-TW" altLang="en-US" smtClean="0"/>
              <a:pPr/>
              <a:t>2014/10/8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689920820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497343"/>
            <a:ext cx="5486400" cy="566739"/>
          </a:xfrm>
        </p:spPr>
        <p:txBody>
          <a:bodyPr anchor="b"/>
          <a:lstStyle>
            <a:lvl1pPr algn="l">
              <a:defRPr sz="2000" b="1" spc="0">
                <a:solidFill>
                  <a:schemeClr val="accent1"/>
                </a:solidFill>
              </a:defRPr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386924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064081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0A794-AF62-4E21-B56C-D0FC8213F459}" type="datetime1">
              <a:rPr lang="zh-TW" altLang="en-US" smtClean="0"/>
              <a:pPr/>
              <a:t>2014/10/8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1045348290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9CE68-A4CF-4238-BFEB-3CE5D50E69BB}" type="datetime1">
              <a:rPr lang="zh-TW" altLang="en-US" smtClean="0"/>
              <a:pPr/>
              <a:t>2014/10/8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444047298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698803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698803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21EFDB-5DCB-483C-BCFA-B4A7EBBAD7D5}" type="datetime1">
              <a:rPr lang="zh-TW" altLang="en-US" smtClean="0"/>
              <a:pPr/>
              <a:t>2014/10/8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946555419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1485"/>
            <a:ext cx="7772400" cy="1468967"/>
          </a:xfrm>
        </p:spPr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BF596494-DF14-4C0C-8C76-3AEFA555C0E2}" type="datetime1">
              <a:rPr lang="zh-TW" altLang="en-US" smtClean="0"/>
              <a:pPr/>
              <a:t>2014/10/8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8993595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BC72A0CA-0C6C-4990-816F-3EE8B884A3C4}" type="datetime1">
              <a:rPr lang="zh-TW" altLang="en-US" smtClean="0"/>
              <a:pPr/>
              <a:t>2014/10/8</a:t>
            </a:fld>
            <a:endParaRPr lang="zh-TW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val="273225824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">
    <p:bg>
      <p:bgPr>
        <a:gradFill flip="none" rotWithShape="1">
          <a:gsLst>
            <a:gs pos="40000">
              <a:schemeClr val="tx1"/>
            </a:gs>
            <a:gs pos="0">
              <a:schemeClr val="bg2">
                <a:lumMod val="2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bg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941012" y="1539268"/>
            <a:ext cx="2370836" cy="584454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18602996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1485"/>
            <a:ext cx="7772400" cy="1468967"/>
          </a:xfrm>
        </p:spPr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9D782BE7-A74C-433F-B35B-C8A307211D29}" type="datetime1">
              <a:rPr lang="zh-TW" altLang="en-US" smtClean="0"/>
              <a:pPr/>
              <a:t>2014/10/8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899359577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0C810577-89E4-4F8B-BC00-D2552ACAD8A6}" type="datetime1">
              <a:rPr lang="zh-TW" altLang="en-US" smtClean="0"/>
              <a:pPr/>
              <a:t>2014/10/8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1151371339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3133"/>
          </a:xfrm>
        </p:spPr>
        <p:txBody>
          <a:bodyPr anchor="t">
            <a:normAutofit/>
          </a:bodyPr>
          <a:lstStyle>
            <a:lvl1pPr algn="l">
              <a:defRPr sz="4400" b="1" cap="all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722313" y="2906185"/>
            <a:ext cx="7772400" cy="1500716"/>
          </a:xfrm>
        </p:spPr>
        <p:txBody>
          <a:bodyPr anchor="b">
            <a:normAutofit/>
          </a:bodyPr>
          <a:lstStyle>
            <a:lvl1pPr marL="0" indent="0">
              <a:buNone/>
              <a:defRPr sz="3200" b="1" spc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 dirty="0" smtClean="0"/>
              <a:t>CLICK TO EDIT MASTER TEXT STYLES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22897155-A801-4DA2-A0DF-4BD5F7937029}" type="datetime1">
              <a:rPr lang="zh-TW" altLang="en-US" smtClean="0"/>
              <a:pPr/>
              <a:t>2014/10/8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987931198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7D3685B7-93A2-4413-8409-A9AFB06D70DB}" type="datetime1">
              <a:rPr lang="zh-TW" altLang="en-US" smtClean="0"/>
              <a:pPr/>
              <a:t>2014/10/8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302213973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4584"/>
            <a:ext cx="4040188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5934"/>
            <a:ext cx="4040188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4584"/>
            <a:ext cx="4041775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5934"/>
            <a:ext cx="4041775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DFF2B869-F84A-476D-B8F7-2FA77BB3AF9B}" type="datetime1">
              <a:rPr lang="zh-TW" altLang="en-US" smtClean="0"/>
              <a:pPr/>
              <a:t>2014/10/8</a:t>
            </a:fld>
            <a:endParaRPr lang="en-US" dirty="0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159768218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44BE11AE-FF6A-4964-909F-FA51149CD36A}" type="datetime1">
              <a:rPr lang="zh-TW" altLang="en-US" smtClean="0"/>
              <a:pPr/>
              <a:t>2014/10/8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801361779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43365253-41A1-4F75-A203-30C6D53DD12D}" type="datetime1">
              <a:rPr lang="zh-TW" altLang="en-US" smtClean="0"/>
              <a:pPr/>
              <a:t>2014/10/8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659177059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2"/>
            <a:ext cx="3008313" cy="1162049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85258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0"/>
            <a:ext cx="3008313" cy="46905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03AE47E6-39F2-4D0D-9124-7FA17D542FDD}" type="datetime1">
              <a:rPr lang="zh-TW" altLang="en-US" smtClean="0"/>
              <a:pPr/>
              <a:t>2014/10/8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4037638198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800600"/>
            <a:ext cx="5486400" cy="567267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3833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867"/>
            <a:ext cx="5486400" cy="8043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3C900DD9-A9CB-403F-B4E3-E7552D63B41D}" type="datetime1">
              <a:rPr lang="zh-TW" altLang="en-US" smtClean="0"/>
              <a:pPr/>
              <a:t>2014/10/8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2155952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3D198EC6-F71C-4F9D-ACAD-C60898B3BC09}" type="datetime1">
              <a:rPr lang="zh-TW" altLang="en-US" smtClean="0"/>
              <a:pPr/>
              <a:t>2014/10/8</a:t>
            </a:fld>
            <a:endParaRPr lang="zh-TW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val="79556672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E38AA753-CAB5-418B-97A2-0F1C20047D03}" type="datetime1">
              <a:rPr lang="zh-TW" altLang="en-US" smtClean="0"/>
              <a:pPr/>
              <a:t>2014/10/8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4043938427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5167"/>
            <a:ext cx="2057400" cy="5850467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5167"/>
            <a:ext cx="6019800" cy="5850467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F38C2ECD-FB33-4F39-A5C3-78F0B92EC93F}" type="datetime1">
              <a:rPr lang="zh-TW" altLang="en-US" smtClean="0"/>
              <a:pPr/>
              <a:t>2014/10/8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753569926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le Slide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tx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941012" y="1539265"/>
            <a:ext cx="2370836" cy="584454"/>
          </a:xfrm>
          <a:prstGeom prst="rect">
            <a:avLst/>
          </a:prstGeom>
          <a:effectLst/>
        </p:spPr>
      </p:pic>
      <p:sp>
        <p:nvSpPr>
          <p:cNvPr id="6" name="TextBox 5"/>
          <p:cNvSpPr txBox="1"/>
          <p:nvPr userDrawn="1"/>
        </p:nvSpPr>
        <p:spPr>
          <a:xfrm>
            <a:off x="7596336" y="0"/>
            <a:ext cx="1440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A" sz="1800" b="0" i="0" u="none" strike="noStrike" kern="1200" cap="none" spc="-15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JCTVC-S0119</a:t>
            </a:r>
            <a:endParaRPr kumimoji="0" lang="en-CA" sz="1800" b="0" i="0" u="none" strike="noStrike" kern="1200" cap="none" spc="-150" normalizeH="0" baseline="0" noProof="0" dirty="0" smtClean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0702152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/>
            </a:lvl1pPr>
            <a:lvl3pPr marL="1143000" indent="-228600">
              <a:buClr>
                <a:schemeClr val="accent1"/>
              </a:buClr>
              <a:buFont typeface="Wingdings" charset="2"/>
              <a:buChar char="§"/>
              <a:defRPr/>
            </a:lvl3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0D9E7-5FA8-4009-97A5-D7CDB11745BB}" type="datetime1">
              <a:rPr lang="zh-TW" altLang="en-US" smtClean="0"/>
              <a:pPr/>
              <a:t>2014/10/8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extBox 6"/>
          <p:cNvSpPr txBox="1"/>
          <p:nvPr userDrawn="1"/>
        </p:nvSpPr>
        <p:spPr>
          <a:xfrm>
            <a:off x="7596336" y="0"/>
            <a:ext cx="1440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A" sz="1800" b="0" i="0" u="none" strike="noStrike" kern="1200" cap="none" spc="-15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JCTVC-S0119</a:t>
            </a:r>
            <a:endParaRPr kumimoji="0" lang="en-CA" sz="1800" b="0" i="0" u="none" strike="noStrike" kern="1200" cap="none" spc="-150" normalizeH="0" baseline="0" noProof="0" dirty="0" smtClean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4539365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129817"/>
            <a:ext cx="7772400" cy="1362075"/>
          </a:xfrm>
        </p:spPr>
        <p:txBody>
          <a:bodyPr anchor="t">
            <a:normAutofit/>
          </a:bodyPr>
          <a:lstStyle>
            <a:lvl1pPr algn="l">
              <a:defRPr sz="4400" b="1" cap="all" spc="0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3233" y="2619305"/>
            <a:ext cx="7772400" cy="1500187"/>
          </a:xfrm>
        </p:spPr>
        <p:txBody>
          <a:bodyPr anchor="b">
            <a:normAutofit/>
          </a:bodyPr>
          <a:lstStyle>
            <a:lvl1pPr marL="0" indent="0">
              <a:buNone/>
              <a:defRPr sz="3200" b="1" i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dirty="0" smtClean="0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1A7C8D-68F4-49E7-8565-7E6AEE89815E}" type="datetime1">
              <a:rPr lang="zh-TW" altLang="en-US" smtClean="0"/>
              <a:pPr/>
              <a:t>2014/10/8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259119446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44133"/>
            <a:ext cx="4038600" cy="4203367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44132"/>
            <a:ext cx="4038600" cy="4203368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C6084A-0F41-4E5B-AE7E-CEA58EBB13D2}" type="datetime1">
              <a:rPr lang="zh-TW" altLang="en-US" smtClean="0"/>
              <a:pPr/>
              <a:t>2014/10/8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617151732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tx2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4040188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60600"/>
            <a:ext cx="4040188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744133"/>
            <a:ext cx="4041775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260600"/>
            <a:ext cx="4041775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0773C9-57CE-42F7-91C8-E6A3B32799EF}" type="datetime1">
              <a:rPr lang="zh-TW" altLang="en-US" smtClean="0"/>
              <a:pPr/>
              <a:t>2014/10/8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50412438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907774-2282-41F1-B7B3-F171EFCF1399}" type="datetime1">
              <a:rPr lang="zh-TW" altLang="en-US" smtClean="0"/>
              <a:pPr/>
              <a:t>2014/10/8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73225824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F7877B-730E-4E9B-A3A8-7F8800A27CBB}" type="datetime1">
              <a:rPr lang="zh-TW" altLang="en-US" smtClean="0"/>
              <a:pPr/>
              <a:t>2014/10/8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79556672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70039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3200"/>
            </a:lvl1pPr>
            <a:lvl2pPr>
              <a:defRPr sz="28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53834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AE9AE-47D3-497D-9915-71301790BA63}" type="datetime1">
              <a:rPr lang="zh-TW" altLang="en-US" smtClean="0"/>
              <a:pPr/>
              <a:t>2014/10/8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6899208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70039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3200"/>
            </a:lvl1pPr>
            <a:lvl2pPr>
              <a:defRPr sz="28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53834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C3CF27EF-9C1D-41E1-AD84-33DA77D6517E}" type="datetime1">
              <a:rPr lang="zh-TW" altLang="en-US" smtClean="0"/>
              <a:pPr/>
              <a:t>2014/10/8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val="3689920820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497343"/>
            <a:ext cx="5486400" cy="566739"/>
          </a:xfrm>
        </p:spPr>
        <p:txBody>
          <a:bodyPr anchor="b"/>
          <a:lstStyle>
            <a:lvl1pPr algn="l">
              <a:defRPr sz="2000" b="1" spc="0">
                <a:solidFill>
                  <a:schemeClr val="accent1"/>
                </a:solidFill>
              </a:defRPr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386924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064081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5FAC65-D49D-405A-9A0D-5B16205C2668}" type="datetime1">
              <a:rPr lang="zh-TW" altLang="en-US" smtClean="0"/>
              <a:pPr/>
              <a:t>2014/10/8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1045348290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BBB2B-AFC4-46C3-B54B-82DF0F43BDEA}" type="datetime1">
              <a:rPr lang="zh-TW" altLang="en-US" smtClean="0"/>
              <a:pPr/>
              <a:t>2014/10/8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444047298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698803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698803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7104B1-9A49-401B-8FAD-471EE9261004}" type="datetime1">
              <a:rPr lang="zh-TW" altLang="en-US" smtClean="0"/>
              <a:pPr/>
              <a:t>2014/10/8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946555419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">
    <p:bg>
      <p:bgPr>
        <a:gradFill flip="none" rotWithShape="1">
          <a:gsLst>
            <a:gs pos="40000">
              <a:schemeClr val="tx1"/>
            </a:gs>
            <a:gs pos="0">
              <a:schemeClr val="bg2">
                <a:lumMod val="2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bg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941012" y="1539268"/>
            <a:ext cx="2370836" cy="584454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18602996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1485"/>
            <a:ext cx="7772400" cy="1468967"/>
          </a:xfrm>
        </p:spPr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864E490B-25CB-4AD0-96D5-57EDABFCC020}" type="datetime1">
              <a:rPr lang="zh-TW" altLang="en-US" smtClean="0"/>
              <a:pPr/>
              <a:t>2014/10/8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899359577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5A6523E2-EA9C-4F0D-A8EF-7D0160313547}" type="datetime1">
              <a:rPr lang="zh-TW" altLang="en-US" smtClean="0"/>
              <a:pPr/>
              <a:t>2014/10/8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1151371339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3133"/>
          </a:xfrm>
        </p:spPr>
        <p:txBody>
          <a:bodyPr anchor="t">
            <a:normAutofit/>
          </a:bodyPr>
          <a:lstStyle>
            <a:lvl1pPr algn="l">
              <a:defRPr sz="4400" b="1" cap="all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722313" y="2906185"/>
            <a:ext cx="7772400" cy="1500716"/>
          </a:xfrm>
        </p:spPr>
        <p:txBody>
          <a:bodyPr anchor="b">
            <a:normAutofit/>
          </a:bodyPr>
          <a:lstStyle>
            <a:lvl1pPr marL="0" indent="0">
              <a:buNone/>
              <a:defRPr sz="3200" b="1" spc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 dirty="0" smtClean="0"/>
              <a:t>CLICK TO EDIT MASTER TEXT STYLES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E672AE10-4BAD-4942-A6E2-2DBD7207D7CC}" type="datetime1">
              <a:rPr lang="zh-TW" altLang="en-US" smtClean="0"/>
              <a:pPr/>
              <a:t>2014/10/8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987931198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876D07D1-D66C-412F-A080-52B540D2094D}" type="datetime1">
              <a:rPr lang="zh-TW" altLang="en-US" smtClean="0"/>
              <a:pPr/>
              <a:t>2014/10/8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302213973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4584"/>
            <a:ext cx="4040188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5934"/>
            <a:ext cx="4040188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4584"/>
            <a:ext cx="4041775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5934"/>
            <a:ext cx="4041775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5E80D8B4-1F39-4B67-B0E1-2CC53000F7D9}" type="datetime1">
              <a:rPr lang="zh-TW" altLang="en-US" smtClean="0"/>
              <a:pPr/>
              <a:t>2014/10/8</a:t>
            </a:fld>
            <a:endParaRPr lang="en-US" dirty="0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159768218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60739C4A-2524-4567-9499-C8F50F5ED16C}" type="datetime1">
              <a:rPr lang="zh-TW" altLang="en-US" smtClean="0"/>
              <a:pPr/>
              <a:t>2014/10/8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8013617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497343"/>
            <a:ext cx="5486400" cy="566739"/>
          </a:xfrm>
        </p:spPr>
        <p:txBody>
          <a:bodyPr anchor="b"/>
          <a:lstStyle>
            <a:lvl1pPr algn="l">
              <a:defRPr sz="2000" b="1" spc="0">
                <a:solidFill>
                  <a:schemeClr val="accent1"/>
                </a:solidFill>
              </a:defRPr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386924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064081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C20CFE01-D1C3-4D66-995E-568A918CEA3C}" type="datetime1">
              <a:rPr lang="zh-TW" altLang="en-US" smtClean="0"/>
              <a:pPr/>
              <a:t>2014/10/8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val="1045348290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461FEBDE-C918-458F-ABB6-83F2E25170FF}" type="datetime1">
              <a:rPr lang="zh-TW" altLang="en-US" smtClean="0"/>
              <a:pPr/>
              <a:t>2014/10/8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659177059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2"/>
            <a:ext cx="3008313" cy="1162049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85258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0"/>
            <a:ext cx="3008313" cy="46905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FFB2C8AF-A2F0-4AA5-A3F8-B1197CDC608D}" type="datetime1">
              <a:rPr lang="zh-TW" altLang="en-US" smtClean="0"/>
              <a:pPr/>
              <a:t>2014/10/8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4037638198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800600"/>
            <a:ext cx="5486400" cy="567267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3833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867"/>
            <a:ext cx="5486400" cy="8043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74B9121B-5B85-4D60-B9FB-9E331C50AA84}" type="datetime1">
              <a:rPr lang="zh-TW" altLang="en-US" smtClean="0"/>
              <a:pPr/>
              <a:t>2014/10/8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215595204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690854A4-E14E-4563-A6DE-20632667620E}" type="datetime1">
              <a:rPr lang="zh-TW" altLang="en-US" smtClean="0"/>
              <a:pPr/>
              <a:t>2014/10/8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4043938427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5167"/>
            <a:ext cx="2057400" cy="5850467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5167"/>
            <a:ext cx="6019800" cy="5850467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E73BAE07-431A-4A59-89B4-6F4680360F25}" type="datetime1">
              <a:rPr lang="zh-TW" altLang="en-US" smtClean="0"/>
              <a:pPr/>
              <a:t>2014/10/8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7535699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3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3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8.xml"/><Relationship Id="rId7" Type="http://schemas.openxmlformats.org/officeDocument/2006/relationships/slideLayout" Target="../slideLayouts/slideLayout42.xml"/><Relationship Id="rId12" Type="http://schemas.openxmlformats.org/officeDocument/2006/relationships/slideLayout" Target="../slideLayouts/slideLayout47.xml"/><Relationship Id="rId2" Type="http://schemas.openxmlformats.org/officeDocument/2006/relationships/slideLayout" Target="../slideLayouts/slideLayout37.xml"/><Relationship Id="rId1" Type="http://schemas.openxmlformats.org/officeDocument/2006/relationships/slideLayout" Target="../slideLayouts/slideLayout36.xml"/><Relationship Id="rId6" Type="http://schemas.openxmlformats.org/officeDocument/2006/relationships/slideLayout" Target="../slideLayouts/slideLayout41.xml"/><Relationship Id="rId11" Type="http://schemas.openxmlformats.org/officeDocument/2006/relationships/slideLayout" Target="../slideLayouts/slideLayout46.xml"/><Relationship Id="rId5" Type="http://schemas.openxmlformats.org/officeDocument/2006/relationships/slideLayout" Target="../slideLayouts/slideLayout40.xml"/><Relationship Id="rId10" Type="http://schemas.openxmlformats.org/officeDocument/2006/relationships/slideLayout" Target="../slideLayouts/slideLayout45.xml"/><Relationship Id="rId4" Type="http://schemas.openxmlformats.org/officeDocument/2006/relationships/slideLayout" Target="../slideLayouts/slideLayout39.xml"/><Relationship Id="rId9" Type="http://schemas.openxmlformats.org/officeDocument/2006/relationships/slideLayout" Target="../slideLayouts/slideLayout44.xml"/><Relationship Id="rId14" Type="http://schemas.openxmlformats.org/officeDocument/2006/relationships/image" Target="../media/image3.png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5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50.xml"/><Relationship Id="rId7" Type="http://schemas.openxmlformats.org/officeDocument/2006/relationships/slideLayout" Target="../slideLayouts/slideLayout54.xml"/><Relationship Id="rId12" Type="http://schemas.openxmlformats.org/officeDocument/2006/relationships/slideLayout" Target="../slideLayouts/slideLayout59.xml"/><Relationship Id="rId2" Type="http://schemas.openxmlformats.org/officeDocument/2006/relationships/slideLayout" Target="../slideLayouts/slideLayout49.xml"/><Relationship Id="rId1" Type="http://schemas.openxmlformats.org/officeDocument/2006/relationships/slideLayout" Target="../slideLayouts/slideLayout48.xml"/><Relationship Id="rId6" Type="http://schemas.openxmlformats.org/officeDocument/2006/relationships/slideLayout" Target="../slideLayouts/slideLayout53.xml"/><Relationship Id="rId11" Type="http://schemas.openxmlformats.org/officeDocument/2006/relationships/slideLayout" Target="../slideLayouts/slideLayout58.xml"/><Relationship Id="rId5" Type="http://schemas.openxmlformats.org/officeDocument/2006/relationships/slideLayout" Target="../slideLayouts/slideLayout52.xml"/><Relationship Id="rId10" Type="http://schemas.openxmlformats.org/officeDocument/2006/relationships/slideLayout" Target="../slideLayouts/slideLayout57.xml"/><Relationship Id="rId4" Type="http://schemas.openxmlformats.org/officeDocument/2006/relationships/slideLayout" Target="../slideLayouts/slideLayout51.xml"/><Relationship Id="rId9" Type="http://schemas.openxmlformats.org/officeDocument/2006/relationships/slideLayout" Target="../slideLayouts/slideLayout56.xml"/><Relationship Id="rId14" Type="http://schemas.openxmlformats.org/officeDocument/2006/relationships/image" Target="../media/image1.png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7.xml"/><Relationship Id="rId13" Type="http://schemas.openxmlformats.org/officeDocument/2006/relationships/theme" Target="../theme/theme6.xml"/><Relationship Id="rId3" Type="http://schemas.openxmlformats.org/officeDocument/2006/relationships/slideLayout" Target="../slideLayouts/slideLayout62.xml"/><Relationship Id="rId7" Type="http://schemas.openxmlformats.org/officeDocument/2006/relationships/slideLayout" Target="../slideLayouts/slideLayout66.xml"/><Relationship Id="rId12" Type="http://schemas.openxmlformats.org/officeDocument/2006/relationships/slideLayout" Target="../slideLayouts/slideLayout71.xml"/><Relationship Id="rId2" Type="http://schemas.openxmlformats.org/officeDocument/2006/relationships/slideLayout" Target="../slideLayouts/slideLayout61.xml"/><Relationship Id="rId1" Type="http://schemas.openxmlformats.org/officeDocument/2006/relationships/slideLayout" Target="../slideLayouts/slideLayout60.xml"/><Relationship Id="rId6" Type="http://schemas.openxmlformats.org/officeDocument/2006/relationships/slideLayout" Target="../slideLayouts/slideLayout65.xml"/><Relationship Id="rId11" Type="http://schemas.openxmlformats.org/officeDocument/2006/relationships/slideLayout" Target="../slideLayouts/slideLayout70.xml"/><Relationship Id="rId5" Type="http://schemas.openxmlformats.org/officeDocument/2006/relationships/slideLayout" Target="../slideLayouts/slideLayout64.xml"/><Relationship Id="rId10" Type="http://schemas.openxmlformats.org/officeDocument/2006/relationships/slideLayout" Target="../slideLayouts/slideLayout69.xml"/><Relationship Id="rId4" Type="http://schemas.openxmlformats.org/officeDocument/2006/relationships/slideLayout" Target="../slideLayouts/slideLayout63.xml"/><Relationship Id="rId9" Type="http://schemas.openxmlformats.org/officeDocument/2006/relationships/slideLayout" Target="../slideLayouts/slideLayout68.xml"/><Relationship Id="rId14" Type="http://schemas.openxmlformats.org/officeDocument/2006/relationships/image" Target="../media/image3.png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9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74.xml"/><Relationship Id="rId7" Type="http://schemas.openxmlformats.org/officeDocument/2006/relationships/slideLayout" Target="../slideLayouts/slideLayout78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73.xml"/><Relationship Id="rId1" Type="http://schemas.openxmlformats.org/officeDocument/2006/relationships/slideLayout" Target="../slideLayouts/slideLayout72.xml"/><Relationship Id="rId6" Type="http://schemas.openxmlformats.org/officeDocument/2006/relationships/slideLayout" Target="../slideLayouts/slideLayout77.xml"/><Relationship Id="rId11" Type="http://schemas.openxmlformats.org/officeDocument/2006/relationships/slideLayout" Target="../slideLayouts/slideLayout82.xml"/><Relationship Id="rId5" Type="http://schemas.openxmlformats.org/officeDocument/2006/relationships/slideLayout" Target="../slideLayouts/slideLayout76.xml"/><Relationship Id="rId10" Type="http://schemas.openxmlformats.org/officeDocument/2006/relationships/slideLayout" Target="../slideLayouts/slideLayout81.xml"/><Relationship Id="rId4" Type="http://schemas.openxmlformats.org/officeDocument/2006/relationships/slideLayout" Target="../slideLayouts/slideLayout75.xml"/><Relationship Id="rId9" Type="http://schemas.openxmlformats.org/officeDocument/2006/relationships/slideLayout" Target="../slideLayouts/slideLayout80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0.xml"/><Relationship Id="rId13" Type="http://schemas.openxmlformats.org/officeDocument/2006/relationships/theme" Target="../theme/theme8.xml"/><Relationship Id="rId3" Type="http://schemas.openxmlformats.org/officeDocument/2006/relationships/slideLayout" Target="../slideLayouts/slideLayout85.xml"/><Relationship Id="rId7" Type="http://schemas.openxmlformats.org/officeDocument/2006/relationships/slideLayout" Target="../slideLayouts/slideLayout89.xml"/><Relationship Id="rId12" Type="http://schemas.openxmlformats.org/officeDocument/2006/relationships/slideLayout" Target="../slideLayouts/slideLayout94.xml"/><Relationship Id="rId2" Type="http://schemas.openxmlformats.org/officeDocument/2006/relationships/slideLayout" Target="../slideLayouts/slideLayout84.xml"/><Relationship Id="rId1" Type="http://schemas.openxmlformats.org/officeDocument/2006/relationships/slideLayout" Target="../slideLayouts/slideLayout83.xml"/><Relationship Id="rId6" Type="http://schemas.openxmlformats.org/officeDocument/2006/relationships/slideLayout" Target="../slideLayouts/slideLayout88.xml"/><Relationship Id="rId11" Type="http://schemas.openxmlformats.org/officeDocument/2006/relationships/slideLayout" Target="../slideLayouts/slideLayout93.xml"/><Relationship Id="rId5" Type="http://schemas.openxmlformats.org/officeDocument/2006/relationships/slideLayout" Target="../slideLayouts/slideLayout87.xml"/><Relationship Id="rId10" Type="http://schemas.openxmlformats.org/officeDocument/2006/relationships/slideLayout" Target="../slideLayouts/slideLayout92.xml"/><Relationship Id="rId4" Type="http://schemas.openxmlformats.org/officeDocument/2006/relationships/slideLayout" Target="../slideLayouts/slideLayout86.xml"/><Relationship Id="rId9" Type="http://schemas.openxmlformats.org/officeDocument/2006/relationships/slideLayout" Target="../slideLayouts/slideLayout91.xml"/><Relationship Id="rId1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609599"/>
            <a:ext cx="8229600" cy="11345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8229600" cy="4289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DCF3A45E-9351-4C32-ABBF-6FABFAF26B29}" type="datetime1">
              <a:rPr lang="zh-TW" altLang="en-US" smtClean="0"/>
              <a:pPr/>
              <a:t>2014/10/8</a:t>
            </a:fld>
            <a:endParaRPr lang="zh-TW" altLang="en-US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zh-TW" altLang="en-US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  <p:pic>
        <p:nvPicPr>
          <p:cNvPr id="13" name="Picture 12" descr="Logotype.png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852" y="6361222"/>
            <a:ext cx="760781" cy="190561"/>
          </a:xfrm>
          <a:prstGeom prst="rect">
            <a:avLst/>
          </a:prstGeom>
        </p:spPr>
      </p:pic>
      <p:sp>
        <p:nvSpPr>
          <p:cNvPr id="14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chemeClr val="accent2"/>
                </a:solidFill>
              </a:rPr>
              <a:t>CONFIDENTIAL B</a:t>
            </a:r>
            <a:endParaRPr lang="en-US" altLang="zh-TW" sz="8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097852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457200" rtl="0" eaLnBrk="1" latinLnBrk="0" hangingPunct="1">
        <a:lnSpc>
          <a:spcPct val="80000"/>
        </a:lnSpc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2"/>
        </a:buClr>
        <a:buFont typeface="Wingdings" charset="2"/>
        <a:buChar char="§"/>
        <a:defRPr sz="3200" kern="1200" spc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5167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4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250EFF7A-9CA4-4DD4-8F4A-D9EC1C64F3BA}" type="datetime1">
              <a:rPr lang="zh-TW" altLang="en-US" smtClean="0"/>
              <a:pPr/>
              <a:t>2014/10/8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rgbClr val="00A1DE"/>
                </a:solidFill>
              </a:rPr>
              <a:t>CONFIDENTIAL B</a:t>
            </a:r>
            <a:endParaRPr lang="en-US" altLang="zh-TW" sz="800" b="1" dirty="0">
              <a:solidFill>
                <a:srgbClr val="00A1DE"/>
              </a:solidFill>
            </a:endParaRPr>
          </a:p>
        </p:txBody>
      </p:sp>
      <p:pic>
        <p:nvPicPr>
          <p:cNvPr id="15" name="Picture 14" descr="Logotype.png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438623" y="6361221"/>
            <a:ext cx="773010" cy="19056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693870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b="1" kern="1200" spc="-150">
          <a:solidFill>
            <a:schemeClr val="accent6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SzPct val="100000"/>
        <a:buFont typeface="Wingdings" charset="2"/>
        <a:buChar char="§"/>
        <a:defRPr sz="3200" kern="1200" spc="-15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-15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-15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609599"/>
            <a:ext cx="8229600" cy="11345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8229600" cy="4289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1283A471-A6CB-45CD-BFF9-FE4FF0138548}" type="datetime1">
              <a:rPr lang="zh-TW" altLang="en-US" smtClean="0"/>
              <a:pPr/>
              <a:t>2014/10/8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  <p:pic>
        <p:nvPicPr>
          <p:cNvPr id="8" name="Picture 7" descr="Logotype.png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50852" y="6361222"/>
            <a:ext cx="760781" cy="190561"/>
          </a:xfrm>
          <a:prstGeom prst="rect">
            <a:avLst/>
          </a:prstGeom>
        </p:spPr>
      </p:pic>
      <p:sp>
        <p:nvSpPr>
          <p:cNvPr id="9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chemeClr val="accent1"/>
                </a:solidFill>
              </a:rPr>
              <a:t>CONFIDENTIAL A</a:t>
            </a:r>
            <a:endParaRPr lang="en-US" altLang="zh-TW" sz="8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097852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457200" rtl="0" eaLnBrk="1" latinLnBrk="0" hangingPunct="1">
        <a:lnSpc>
          <a:spcPct val="80000"/>
        </a:lnSpc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2"/>
        </a:buClr>
        <a:buFont typeface="Wingdings" charset="2"/>
        <a:buChar char="§"/>
        <a:defRPr sz="3200" kern="1200" spc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5167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4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0F7243FA-8492-42FC-B6AE-EA764F5C837E}" type="datetime1">
              <a:rPr lang="zh-TW" altLang="en-US" smtClean="0"/>
              <a:pPr/>
              <a:t>2014/10/8</a:t>
            </a:fld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chemeClr val="accent1"/>
                </a:solidFill>
              </a:rPr>
              <a:t>CONFIDENTIAL A</a:t>
            </a:r>
            <a:endParaRPr lang="en-US" altLang="zh-TW" sz="800" b="1" dirty="0">
              <a:solidFill>
                <a:schemeClr val="accent1"/>
              </a:solidFill>
            </a:endParaRPr>
          </a:p>
        </p:txBody>
      </p:sp>
      <p:pic>
        <p:nvPicPr>
          <p:cNvPr id="18" name="Picture 17" descr="Logotype.png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438623" y="6361221"/>
            <a:ext cx="773010" cy="190561"/>
          </a:xfrm>
          <a:prstGeom prst="rect">
            <a:avLst/>
          </a:prstGeom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693870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  <p:sldLayoutId id="2147483711" r:id="rId12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SzPct val="100000"/>
        <a:buFont typeface="Wingdings" charset="2"/>
        <a:buChar char="§"/>
        <a:defRPr sz="3200" kern="1200" spc="-15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-15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-15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609599"/>
            <a:ext cx="8229600" cy="11345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8229600" cy="4289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10308448-41C5-4BBB-B4D6-8DF160A42958}" type="datetime1">
              <a:rPr lang="zh-TW" altLang="en-US" smtClean="0"/>
              <a:pPr/>
              <a:t>2014/10/8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zh-TW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  <p:pic>
        <p:nvPicPr>
          <p:cNvPr id="8" name="Picture 7" descr="Logotype.png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="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450852" y="6361222"/>
            <a:ext cx="760781" cy="190561"/>
          </a:xfrm>
          <a:prstGeom prst="rect">
            <a:avLst/>
          </a:prstGeom>
        </p:spPr>
      </p:pic>
      <p:sp>
        <p:nvSpPr>
          <p:cNvPr id="9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chemeClr val="accent1"/>
                </a:solidFill>
              </a:rPr>
              <a:t>CONFIDENTIAL A</a:t>
            </a:r>
            <a:endParaRPr lang="en-US" altLang="zh-TW" sz="8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097852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  <p:sldLayoutId id="2147483714" r:id="rId2"/>
    <p:sldLayoutId id="2147483715" r:id="rId3"/>
    <p:sldLayoutId id="2147483716" r:id="rId4"/>
    <p:sldLayoutId id="2147483717" r:id="rId5"/>
    <p:sldLayoutId id="2147483718" r:id="rId6"/>
    <p:sldLayoutId id="2147483719" r:id="rId7"/>
    <p:sldLayoutId id="2147483720" r:id="rId8"/>
    <p:sldLayoutId id="2147483721" r:id="rId9"/>
    <p:sldLayoutId id="2147483722" r:id="rId10"/>
    <p:sldLayoutId id="2147483723" r:id="rId11"/>
    <p:sldLayoutId id="2147483725" r:id="rId1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457200" rtl="0" eaLnBrk="1" latinLnBrk="0" hangingPunct="1">
        <a:lnSpc>
          <a:spcPct val="80000"/>
        </a:lnSpc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2"/>
        </a:buClr>
        <a:buFont typeface="Wingdings" charset="2"/>
        <a:buChar char="§"/>
        <a:defRPr sz="3200" kern="1200" spc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5167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4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8A69FEA4-4FF4-4736-9769-9AF2F97F68B0}" type="datetime1">
              <a:rPr lang="zh-TW" altLang="en-US" smtClean="0"/>
              <a:pPr/>
              <a:t>2014/10/8</a:t>
            </a:fld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chemeClr val="accent1"/>
                </a:solidFill>
              </a:rPr>
              <a:t>CONFIDENTIAL A</a:t>
            </a:r>
            <a:endParaRPr lang="en-US" altLang="zh-TW" sz="800" b="1" dirty="0">
              <a:solidFill>
                <a:schemeClr val="accent1"/>
              </a:solidFill>
            </a:endParaRPr>
          </a:p>
        </p:txBody>
      </p:sp>
      <p:pic>
        <p:nvPicPr>
          <p:cNvPr id="18" name="Picture 17" descr="Logotype.png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438623" y="6361221"/>
            <a:ext cx="773010" cy="19056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693870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7" r:id="rId1"/>
    <p:sldLayoutId id="2147483728" r:id="rId2"/>
    <p:sldLayoutId id="2147483729" r:id="rId3"/>
    <p:sldLayoutId id="2147483730" r:id="rId4"/>
    <p:sldLayoutId id="2147483731" r:id="rId5"/>
    <p:sldLayoutId id="2147483732" r:id="rId6"/>
    <p:sldLayoutId id="2147483733" r:id="rId7"/>
    <p:sldLayoutId id="2147483734" r:id="rId8"/>
    <p:sldLayoutId id="2147483735" r:id="rId9"/>
    <p:sldLayoutId id="2147483736" r:id="rId10"/>
    <p:sldLayoutId id="2147483737" r:id="rId11"/>
    <p:sldLayoutId id="2147483738" r:id="rId12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SzPct val="100000"/>
        <a:buFont typeface="Wingdings" charset="2"/>
        <a:buChar char="§"/>
        <a:defRPr sz="3200" kern="1200" spc="-15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-15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-15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609599"/>
            <a:ext cx="8229600" cy="11345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8229600" cy="4289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56FC7322-582D-4372-BF89-32A3DC2DEA17}" type="datetime1">
              <a:rPr lang="zh-TW" altLang="en-US" smtClean="0"/>
              <a:pPr/>
              <a:t>2014/10/8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zh-TW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  <p:pic>
        <p:nvPicPr>
          <p:cNvPr id="8" name="Picture 7" descr="Logotype.png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="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450852" y="6361222"/>
            <a:ext cx="760781" cy="19056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097852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0" r:id="rId1"/>
    <p:sldLayoutId id="2147483741" r:id="rId2"/>
    <p:sldLayoutId id="2147483742" r:id="rId3"/>
    <p:sldLayoutId id="2147483743" r:id="rId4"/>
    <p:sldLayoutId id="2147483744" r:id="rId5"/>
    <p:sldLayoutId id="2147483745" r:id="rId6"/>
    <p:sldLayoutId id="2147483746" r:id="rId7"/>
    <p:sldLayoutId id="2147483747" r:id="rId8"/>
    <p:sldLayoutId id="2147483748" r:id="rId9"/>
    <p:sldLayoutId id="2147483749" r:id="rId10"/>
    <p:sldLayoutId id="2147483750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457200" rtl="0" eaLnBrk="1" latinLnBrk="0" hangingPunct="1">
        <a:lnSpc>
          <a:spcPct val="80000"/>
        </a:lnSpc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2"/>
        </a:buClr>
        <a:buFont typeface="Wingdings" charset="2"/>
        <a:buChar char="§"/>
        <a:defRPr sz="3200" kern="1200" spc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5167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4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3E3BB937-EAD1-4D87-8D0B-86AFC1E27A01}" type="datetime1">
              <a:rPr lang="zh-TW" altLang="en-US" smtClean="0"/>
              <a:pPr/>
              <a:t>2014/10/8</a:t>
            </a:fld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8" name="Picture 17" descr="Logotype.png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438623" y="6361221"/>
            <a:ext cx="773010" cy="19056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693870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3" r:id="rId1"/>
    <p:sldLayoutId id="2147483754" r:id="rId2"/>
    <p:sldLayoutId id="2147483755" r:id="rId3"/>
    <p:sldLayoutId id="2147483756" r:id="rId4"/>
    <p:sldLayoutId id="2147483757" r:id="rId5"/>
    <p:sldLayoutId id="2147483758" r:id="rId6"/>
    <p:sldLayoutId id="2147483759" r:id="rId7"/>
    <p:sldLayoutId id="2147483760" r:id="rId8"/>
    <p:sldLayoutId id="2147483761" r:id="rId9"/>
    <p:sldLayoutId id="2147483762" r:id="rId10"/>
    <p:sldLayoutId id="2147483763" r:id="rId11"/>
    <p:sldLayoutId id="2147483764" r:id="rId12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SzPct val="100000"/>
        <a:buFont typeface="Wingdings" charset="2"/>
        <a:buChar char="§"/>
        <a:defRPr sz="3200" kern="1200" spc="-15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-15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-15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7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副標題 1"/>
          <p:cNvSpPr>
            <a:spLocks noGrp="1"/>
          </p:cNvSpPr>
          <p:nvPr>
            <p:ph type="subTitle" idx="1"/>
          </p:nvPr>
        </p:nvSpPr>
        <p:spPr>
          <a:xfrm>
            <a:off x="323528" y="4233563"/>
            <a:ext cx="8064896" cy="2329101"/>
          </a:xfrm>
        </p:spPr>
        <p:txBody>
          <a:bodyPr/>
          <a:lstStyle/>
          <a:p>
            <a:pPr algn="ctr"/>
            <a:r>
              <a:rPr lang="en-US" dirty="0" smtClean="0"/>
              <a:t>Kai Zhang, Jicheng An, Xianguo Zhang, Han Huang, </a:t>
            </a:r>
          </a:p>
          <a:p>
            <a:pPr algn="ctr"/>
            <a:r>
              <a:rPr lang="en-US" dirty="0" smtClean="0"/>
              <a:t>Jing Ye, Xiaozhong Xu, Shan Liu, </a:t>
            </a:r>
          </a:p>
          <a:p>
            <a:pPr algn="ctr"/>
            <a:r>
              <a:rPr lang="en-US" dirty="0" smtClean="0"/>
              <a:t>Shawmin Lei</a:t>
            </a:r>
            <a:endParaRPr lang="zh-TW" altLang="en-US" dirty="0"/>
          </a:p>
        </p:txBody>
      </p:sp>
      <p:sp>
        <p:nvSpPr>
          <p:cNvPr id="5" name="標題 2"/>
          <p:cNvSpPr txBox="1">
            <a:spLocks/>
          </p:cNvSpPr>
          <p:nvPr/>
        </p:nvSpPr>
        <p:spPr>
          <a:xfrm>
            <a:off x="899592" y="2348880"/>
            <a:ext cx="7056784" cy="1944216"/>
          </a:xfrm>
          <a:prstGeom prst="rect">
            <a:avLst/>
          </a:prstGeom>
        </p:spPr>
        <p:txBody>
          <a:bodyPr vert="horz" lIns="91440" tIns="45720" rIns="91440" bIns="45720" rtlCol="0" anchor="t">
            <a:normAutofit lnSpcReduction="10000"/>
          </a:bodyPr>
          <a:lstStyle/>
          <a:p>
            <a:pPr marL="0" marR="0" lvl="0" indent="0" algn="ctr" defTabSz="457200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A" sz="4400" b="1" i="0" u="none" strike="noStrike" kern="1200" cap="none" spc="-15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JCTVC-S0119</a:t>
            </a:r>
            <a:endParaRPr kumimoji="0" lang="en-CA" sz="4400" b="1" i="0" u="none" strike="noStrike" kern="1200" cap="none" spc="-15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marL="0" marR="0" lvl="0" indent="0" algn="ctr" defTabSz="457200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CA" sz="2000" b="1" spc="-150" dirty="0" smtClean="0">
              <a:latin typeface="+mj-lt"/>
              <a:ea typeface="+mj-ea"/>
              <a:cs typeface="+mj-cs"/>
            </a:endParaRPr>
          </a:p>
          <a:p>
            <a:pPr lvl="0" algn="ctr" defTabSz="457200">
              <a:lnSpc>
                <a:spcPct val="80000"/>
              </a:lnSpc>
              <a:spcBef>
                <a:spcPct val="0"/>
              </a:spcBef>
              <a:defRPr/>
            </a:pPr>
            <a:r>
              <a:rPr lang="en-CA" sz="4400" b="1" dirty="0" smtClean="0"/>
              <a:t>CE3 Test 2.2: Combined test of test 1.2 and test 1.3</a:t>
            </a:r>
            <a:endParaRPr kumimoji="0" lang="zh-TW" altLang="en-US" sz="4400" b="1" i="0" u="none" strike="noStrike" kern="1200" cap="none" spc="-15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Overall Summary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51520" y="1744133"/>
            <a:ext cx="8640960" cy="4289481"/>
          </a:xfrm>
        </p:spPr>
        <p:txBody>
          <a:bodyPr>
            <a:normAutofit/>
          </a:bodyPr>
          <a:lstStyle/>
          <a:p>
            <a:r>
              <a:rPr lang="en-CA" dirty="0" smtClean="0"/>
              <a:t>Proposed</a:t>
            </a:r>
          </a:p>
          <a:p>
            <a:pPr lvl="1"/>
            <a:r>
              <a:rPr lang="en-US" dirty="0" smtClean="0"/>
              <a:t>CE3 Test 2.2: </a:t>
            </a:r>
            <a:r>
              <a:rPr lang="en-CA" dirty="0" smtClean="0"/>
              <a:t>A combination of segmental IBC </a:t>
            </a:r>
            <a:r>
              <a:rPr lang="en-US" dirty="0" smtClean="0"/>
              <a:t>(JCTVC-R0117) </a:t>
            </a:r>
            <a:r>
              <a:rPr lang="en-CA" dirty="0" smtClean="0"/>
              <a:t>and PU level-symmetric IBC (</a:t>
            </a:r>
            <a:r>
              <a:rPr lang="en-US" dirty="0" smtClean="0"/>
              <a:t>JCTVC-R0204)</a:t>
            </a:r>
            <a:endParaRPr lang="en-CA" dirty="0" smtClean="0"/>
          </a:p>
          <a:p>
            <a:r>
              <a:rPr lang="en-CA" dirty="0" smtClean="0"/>
              <a:t>Results, Lossy (AI):</a:t>
            </a:r>
          </a:p>
          <a:p>
            <a:pPr lvl="2"/>
            <a:r>
              <a:rPr lang="en-CA" dirty="0" smtClean="0"/>
              <a:t>2.0% for RGB, text &amp; graphics with motion, 1080p</a:t>
            </a:r>
          </a:p>
          <a:p>
            <a:pPr lvl="2"/>
            <a:r>
              <a:rPr lang="en-CA" dirty="0" smtClean="0"/>
              <a:t>2.3% for YUV, text &amp; graphics with motion, 1080p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2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609599"/>
            <a:ext cx="8229600" cy="803177"/>
          </a:xfrm>
        </p:spPr>
        <p:txBody>
          <a:bodyPr/>
          <a:lstStyle/>
          <a:p>
            <a:r>
              <a:rPr lang="en-CA" dirty="0" smtClean="0"/>
              <a:t>Proposed Method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268761"/>
            <a:ext cx="8507288" cy="4764854"/>
          </a:xfrm>
        </p:spPr>
        <p:txBody>
          <a:bodyPr>
            <a:normAutofit/>
          </a:bodyPr>
          <a:lstStyle/>
          <a:p>
            <a:r>
              <a:rPr lang="en-US" dirty="0" smtClean="0"/>
              <a:t>A combination of </a:t>
            </a:r>
            <a:r>
              <a:rPr lang="en-US" dirty="0" err="1" smtClean="0"/>
              <a:t>segIBC</a:t>
            </a:r>
            <a:r>
              <a:rPr lang="en-US" dirty="0" smtClean="0"/>
              <a:t> </a:t>
            </a:r>
            <a:r>
              <a:rPr lang="en-CA" dirty="0" smtClean="0"/>
              <a:t>PU-</a:t>
            </a:r>
            <a:r>
              <a:rPr lang="en-CA" dirty="0" err="1" smtClean="0"/>
              <a:t>symIBC</a:t>
            </a:r>
            <a:r>
              <a:rPr lang="en-US" dirty="0" smtClean="0"/>
              <a:t> as required by CE3 test 2.2</a:t>
            </a:r>
          </a:p>
          <a:p>
            <a:pPr lvl="1"/>
            <a:r>
              <a:rPr lang="en-US" dirty="0" smtClean="0"/>
              <a:t>There are two segments at most and no residues are coded for </a:t>
            </a:r>
            <a:r>
              <a:rPr lang="en-US" dirty="0" err="1" smtClean="0"/>
              <a:t>segIBC</a:t>
            </a:r>
            <a:r>
              <a:rPr lang="en-US" dirty="0" smtClean="0"/>
              <a:t> mode as suggested by CE3 test 1.2</a:t>
            </a:r>
          </a:p>
          <a:p>
            <a:pPr lvl="1"/>
            <a:r>
              <a:rPr lang="en-US" dirty="0" smtClean="0"/>
              <a:t>PU-</a:t>
            </a:r>
            <a:r>
              <a:rPr lang="en-US" dirty="0" err="1" smtClean="0"/>
              <a:t>symIBC</a:t>
            </a:r>
            <a:r>
              <a:rPr lang="en-US" dirty="0" smtClean="0"/>
              <a:t> is the same as suggested by CE3 test 1.3</a:t>
            </a:r>
          </a:p>
          <a:p>
            <a:pPr lvl="1"/>
            <a:r>
              <a:rPr lang="en-US" dirty="0" err="1" smtClean="0"/>
              <a:t>segIBC</a:t>
            </a:r>
            <a:r>
              <a:rPr lang="en-US" dirty="0" smtClean="0"/>
              <a:t> can only be applied when all PUs in a CU is coded with IBC or </a:t>
            </a:r>
            <a:r>
              <a:rPr lang="en-US" dirty="0" err="1" smtClean="0"/>
              <a:t>symIBC</a:t>
            </a:r>
            <a:r>
              <a:rPr lang="en-US" dirty="0" smtClean="0"/>
              <a:t> mode.</a:t>
            </a:r>
          </a:p>
          <a:p>
            <a:pPr lvl="1"/>
            <a:endParaRPr lang="en-US" dirty="0" smtClean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3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Experiments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23528" y="1744133"/>
            <a:ext cx="8496944" cy="4289481"/>
          </a:xfrm>
        </p:spPr>
        <p:txBody>
          <a:bodyPr>
            <a:normAutofit/>
          </a:bodyPr>
          <a:lstStyle/>
          <a:p>
            <a:pPr hangingPunct="0"/>
            <a:r>
              <a:rPr lang="en-US" dirty="0" smtClean="0"/>
              <a:t>The proposed method is integrated on SCM-2.0.</a:t>
            </a:r>
          </a:p>
          <a:p>
            <a:pPr hangingPunct="0"/>
            <a:r>
              <a:rPr lang="en-US" dirty="0" smtClean="0"/>
              <a:t>Tests are conducted under common test condition (CTC) for SCC with the full frame IBC search range.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4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67544" y="422257"/>
            <a:ext cx="8229600" cy="1134535"/>
          </a:xfrm>
        </p:spPr>
        <p:txBody>
          <a:bodyPr/>
          <a:lstStyle/>
          <a:p>
            <a:r>
              <a:rPr lang="en-US" dirty="0" smtClean="0"/>
              <a:t>Quick Summary of BD-rate Savings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124745"/>
            <a:ext cx="8229600" cy="4908870"/>
          </a:xfrm>
        </p:spPr>
        <p:txBody>
          <a:bodyPr>
            <a:normAutofit/>
          </a:bodyPr>
          <a:lstStyle/>
          <a:p>
            <a:r>
              <a:rPr lang="en-US" dirty="0" smtClean="0"/>
              <a:t>All intra, </a:t>
            </a:r>
            <a:r>
              <a:rPr lang="en-US" dirty="0" err="1" smtClean="0"/>
              <a:t>lossy</a:t>
            </a:r>
            <a:endParaRPr lang="en-US" dirty="0" smtClean="0"/>
          </a:p>
          <a:p>
            <a:pPr lvl="1"/>
            <a:r>
              <a:rPr lang="en-CA" dirty="0" smtClean="0"/>
              <a:t>2.0%, RGB, text &amp; graphics with motion, 1080p</a:t>
            </a:r>
          </a:p>
          <a:p>
            <a:pPr lvl="1"/>
            <a:r>
              <a:rPr lang="en-CA" dirty="0" smtClean="0"/>
              <a:t>1.0%, RGB, text &amp; graphics with motion,720p</a:t>
            </a:r>
          </a:p>
          <a:p>
            <a:pPr lvl="1"/>
            <a:r>
              <a:rPr lang="en-CA" dirty="0" smtClean="0"/>
              <a:t>1.4%, RGB, mixed content, 1440p</a:t>
            </a:r>
          </a:p>
          <a:p>
            <a:pPr lvl="1"/>
            <a:r>
              <a:rPr lang="en-CA" dirty="0" smtClean="0"/>
              <a:t>1.3%, RGB, mixed content, 1080p</a:t>
            </a:r>
          </a:p>
          <a:p>
            <a:pPr lvl="1"/>
            <a:r>
              <a:rPr lang="en-CA" dirty="0" smtClean="0"/>
              <a:t>2.3%, YUV, text &amp; graphics with motion, 1080p</a:t>
            </a:r>
          </a:p>
          <a:p>
            <a:pPr lvl="1"/>
            <a:r>
              <a:rPr lang="en-CA" dirty="0" smtClean="0"/>
              <a:t>1.1%, YUV, text &amp; graphics with motion,720p</a:t>
            </a:r>
          </a:p>
          <a:p>
            <a:pPr lvl="1"/>
            <a:r>
              <a:rPr lang="en-CA" dirty="0" smtClean="0"/>
              <a:t>1.5%, YUV, mixed content, 1440p</a:t>
            </a:r>
          </a:p>
          <a:p>
            <a:pPr lvl="1"/>
            <a:r>
              <a:rPr lang="en-CA" dirty="0" smtClean="0"/>
              <a:t>1.3%, YUV, mixed content, 1080p.</a:t>
            </a:r>
          </a:p>
          <a:p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5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Lossy results</a:t>
            </a:r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7" y="1340768"/>
            <a:ext cx="8612629" cy="34563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51520" y="1744133"/>
            <a:ext cx="8640960" cy="4289481"/>
          </a:xfrm>
        </p:spPr>
        <p:txBody>
          <a:bodyPr>
            <a:normAutofit/>
          </a:bodyPr>
          <a:lstStyle/>
          <a:p>
            <a:r>
              <a:rPr lang="en-CA" dirty="0" smtClean="0"/>
              <a:t>the combination of segmental IBC and PU level-symmetric IBC (test 2.2 in CE3) </a:t>
            </a:r>
            <a:r>
              <a:rPr lang="en-US" dirty="0" smtClean="0"/>
              <a:t>is proposed.</a:t>
            </a:r>
          </a:p>
          <a:p>
            <a:r>
              <a:rPr lang="en-US" dirty="0" smtClean="0"/>
              <a:t>Experimental results:</a:t>
            </a:r>
          </a:p>
          <a:p>
            <a:pPr lvl="1"/>
            <a:r>
              <a:rPr lang="en-CA" dirty="0" smtClean="0"/>
              <a:t>2.3% BD-rate saving for YUV, text &amp; graphics with motion 1080p with lossy coding (AI)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7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5" name="矩形 4"/>
          <p:cNvSpPr/>
          <p:nvPr/>
        </p:nvSpPr>
        <p:spPr>
          <a:xfrm>
            <a:off x="272077" y="2967335"/>
            <a:ext cx="8599855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zh-CN" sz="48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Thank you for your attention</a:t>
            </a:r>
            <a:endParaRPr lang="zh-CN" altLang="en-US" sz="48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ediaTek-Confidential_B">
  <a:themeElements>
    <a:clrScheme name="MediaTek Color Palette">
      <a:dk1>
        <a:srgbClr val="353630"/>
      </a:dk1>
      <a:lt1>
        <a:sysClr val="window" lastClr="C0C0C0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0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C0C0C0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MediaTek Color Palette">
      <a:dk1>
        <a:srgbClr val="353630"/>
      </a:dk1>
      <a:lt1>
        <a:sysClr val="window" lastClr="C0C0C0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MediaTek">
  <a:themeElements>
    <a:clrScheme name="MediaTek Color Palette">
      <a:dk1>
        <a:srgbClr val="353630"/>
      </a:dk1>
      <a:lt1>
        <a:sysClr val="window" lastClr="C0C0C0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1_Custom Design">
  <a:themeElements>
    <a:clrScheme name="MediaTek Color Palette">
      <a:dk1>
        <a:srgbClr val="353630"/>
      </a:dk1>
      <a:lt1>
        <a:sysClr val="window" lastClr="C0C0C0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1_MediaTek">
  <a:themeElements>
    <a:clrScheme name="MediaTek Color Palette">
      <a:dk1>
        <a:srgbClr val="353630"/>
      </a:dk1>
      <a:lt1>
        <a:sysClr val="window" lastClr="C0C0C0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2_Custom Design">
  <a:themeElements>
    <a:clrScheme name="MediaTek Color Palette">
      <a:dk1>
        <a:srgbClr val="353630"/>
      </a:dk1>
      <a:lt1>
        <a:sysClr val="window" lastClr="C0C0C0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7.xml><?xml version="1.0" encoding="utf-8"?>
<a:theme xmlns:a="http://schemas.openxmlformats.org/drawingml/2006/main" name="MediaTek-Confidential_A">
  <a:themeElements>
    <a:clrScheme name="MediaTek Color Palette">
      <a:dk1>
        <a:srgbClr val="353630"/>
      </a:dk1>
      <a:lt1>
        <a:sysClr val="window" lastClr="C0C0C0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8.xml><?xml version="1.0" encoding="utf-8"?>
<a:theme xmlns:a="http://schemas.openxmlformats.org/drawingml/2006/main" name="3_Custom Design">
  <a:themeElements>
    <a:clrScheme name="MediaTek Color Palette">
      <a:dk1>
        <a:srgbClr val="353630"/>
      </a:dk1>
      <a:lt1>
        <a:sysClr val="window" lastClr="C0C0C0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9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C0C0C0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MediaTek-Confidential_B</Template>
  <TotalTime>348</TotalTime>
  <Words>316</Words>
  <Application>Microsoft Office PowerPoint</Application>
  <PresentationFormat>全屏显示(4:3)</PresentationFormat>
  <Paragraphs>43</Paragraphs>
  <Slides>8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8</vt:i4>
      </vt:variant>
      <vt:variant>
        <vt:lpstr>幻灯片标题</vt:lpstr>
      </vt:variant>
      <vt:variant>
        <vt:i4>8</vt:i4>
      </vt:variant>
    </vt:vector>
  </HeadingPairs>
  <TitlesOfParts>
    <vt:vector size="16" baseType="lpstr">
      <vt:lpstr>MediaTek-Confidential_B</vt:lpstr>
      <vt:lpstr>Custom Design</vt:lpstr>
      <vt:lpstr>MediaTek</vt:lpstr>
      <vt:lpstr>1_Custom Design</vt:lpstr>
      <vt:lpstr>1_MediaTek</vt:lpstr>
      <vt:lpstr>2_Custom Design</vt:lpstr>
      <vt:lpstr>MediaTek-Confidential_A</vt:lpstr>
      <vt:lpstr>3_Custom Design</vt:lpstr>
      <vt:lpstr>幻灯片 1</vt:lpstr>
      <vt:lpstr>Overall Summary</vt:lpstr>
      <vt:lpstr>Proposed Method</vt:lpstr>
      <vt:lpstr>Experiments</vt:lpstr>
      <vt:lpstr>Quick Summary of BD-rate Savings</vt:lpstr>
      <vt:lpstr>Lossy results</vt:lpstr>
      <vt:lpstr>Conclusion</vt:lpstr>
      <vt:lpstr>幻灯片 8</vt:lpstr>
    </vt:vector>
  </TitlesOfParts>
  <Company>MediaTek Inc.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Title (Confidential A)</dc:title>
  <dc:creator>yuwen</dc:creator>
  <cp:lastModifiedBy>Kai Zhang</cp:lastModifiedBy>
  <cp:revision>124</cp:revision>
  <dcterms:created xsi:type="dcterms:W3CDTF">2014-03-11T04:25:26Z</dcterms:created>
  <dcterms:modified xsi:type="dcterms:W3CDTF">2014-10-08T06:15:11Z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NewReviewCycle">
    <vt:lpwstr/>
  </property>
</Properties>
</file>