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3"/>
  </p:notesMasterIdLst>
  <p:handoutMasterIdLst>
    <p:handoutMasterId r:id="rId14"/>
  </p:handoutMasterIdLst>
  <p:sldIdLst>
    <p:sldId id="272" r:id="rId9"/>
    <p:sldId id="279" r:id="rId10"/>
    <p:sldId id="284" r:id="rId11"/>
    <p:sldId id="285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2014/10/18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452320" y="2606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JCTVC-S0099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2014/10/18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99592" y="4725144"/>
            <a:ext cx="8064896" cy="1224136"/>
          </a:xfrm>
        </p:spPr>
        <p:txBody>
          <a:bodyPr>
            <a:normAutofit/>
          </a:bodyPr>
          <a:lstStyle/>
          <a:p>
            <a:r>
              <a:rPr lang="en-US" sz="2200" b="1" u="sng" dirty="0" smtClean="0"/>
              <a:t>PoLin Lai</a:t>
            </a:r>
            <a:r>
              <a:rPr lang="en-US" sz="2200" dirty="0" smtClean="0"/>
              <a:t>, </a:t>
            </a:r>
            <a:r>
              <a:rPr lang="en-US" altLang="zh-TW" sz="2200" dirty="0" smtClean="0"/>
              <a:t>Jungsun Kim</a:t>
            </a:r>
            <a:r>
              <a:rPr lang="en-US" sz="2200" dirty="0" smtClean="0"/>
              <a:t>, Shan Liu, and Shawmin Lei</a:t>
            </a:r>
          </a:p>
          <a:p>
            <a:r>
              <a:rPr lang="en-US" altLang="zh-TW" sz="2200" dirty="0" smtClean="0"/>
              <a:t>19</a:t>
            </a:r>
            <a:r>
              <a:rPr lang="en-US" altLang="zh-TW" sz="2200" baseline="30000" dirty="0" smtClean="0"/>
              <a:t>th</a:t>
            </a:r>
            <a:r>
              <a:rPr lang="en-US" altLang="zh-TW" sz="2200" dirty="0" smtClean="0"/>
              <a:t> JCTVC</a:t>
            </a:r>
            <a:r>
              <a:rPr lang="zh-TW" altLang="en-US" sz="2200" dirty="0" smtClean="0"/>
              <a:t> </a:t>
            </a:r>
            <a:r>
              <a:rPr lang="en-US" altLang="zh-TW" sz="2200" dirty="0" smtClean="0"/>
              <a:t>Meeting, Strasbourg, FR, 17-24 Oct. 2014</a:t>
            </a:r>
            <a:endParaRPr lang="zh-TW" altLang="en-US" sz="2200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899592" y="2492896"/>
            <a:ext cx="7704856" cy="2304256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JCTVC-S0099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sz="2000" dirty="0" smtClean="0"/>
              <a:t>                    </a:t>
            </a:r>
            <a:r>
              <a:rPr lang="en-CA" sz="3600" dirty="0" smtClean="0"/>
              <a:t/>
            </a:r>
            <a:br>
              <a:rPr lang="en-CA" sz="3600" dirty="0" smtClean="0"/>
            </a:br>
            <a:r>
              <a:rPr lang="en-CA" dirty="0" smtClean="0"/>
              <a:t>Non-CE6: Syntax Redundancy Removal for Palette Mode with One Index </a:t>
            </a:r>
            <a:r>
              <a:rPr lang="en-US" altLang="zh-TW" dirty="0" smtClean="0"/>
              <a:t>V</a:t>
            </a:r>
            <a:r>
              <a:rPr lang="en-CA" dirty="0" err="1" smtClean="0"/>
              <a:t>alue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Index Palette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36504"/>
          </a:xfrm>
        </p:spPr>
        <p:txBody>
          <a:bodyPr>
            <a:normAutofit/>
          </a:bodyPr>
          <a:lstStyle/>
          <a:p>
            <a:pPr lvl="0" hangingPunct="0"/>
            <a:r>
              <a:rPr lang="en-GB" sz="1800" dirty="0" smtClean="0"/>
              <a:t>Current palette has one colour, and no Escape sample</a:t>
            </a:r>
            <a:endParaRPr lang="en-US" sz="1800" dirty="0" smtClean="0"/>
          </a:p>
          <a:p>
            <a:pPr lvl="1"/>
            <a:r>
              <a:rPr lang="en-GB" sz="1800" dirty="0" smtClean="0"/>
              <a:t># of Predicted palette colour = 1, # of </a:t>
            </a:r>
            <a:r>
              <a:rPr lang="en-GB" sz="1800" dirty="0" err="1" smtClean="0"/>
              <a:t>signaled</a:t>
            </a:r>
            <a:r>
              <a:rPr lang="en-GB" sz="1800" dirty="0" smtClean="0"/>
              <a:t> palette colour = 0, </a:t>
            </a:r>
            <a:br>
              <a:rPr lang="en-GB" sz="1800" dirty="0" smtClean="0"/>
            </a:br>
            <a:r>
              <a:rPr lang="en-GB" sz="1800" b="1" dirty="0" smtClean="0"/>
              <a:t>CU level Escape flag </a:t>
            </a:r>
            <a:r>
              <a:rPr lang="en-GB" sz="1800" dirty="0" smtClean="0"/>
              <a:t>= 0</a:t>
            </a:r>
            <a:endParaRPr lang="en-US" sz="1800" dirty="0" smtClean="0"/>
          </a:p>
          <a:p>
            <a:pPr lvl="1"/>
            <a:r>
              <a:rPr lang="en-GB" sz="1800" dirty="0" smtClean="0"/>
              <a:t># of Predicted palette colour = 0, # of </a:t>
            </a:r>
            <a:r>
              <a:rPr lang="en-GB" sz="1800" dirty="0" err="1" smtClean="0"/>
              <a:t>signaled</a:t>
            </a:r>
            <a:r>
              <a:rPr lang="en-GB" sz="1800" dirty="0" smtClean="0"/>
              <a:t> palette colour = 1, </a:t>
            </a:r>
            <a:br>
              <a:rPr lang="en-GB" sz="1800" dirty="0" smtClean="0"/>
            </a:br>
            <a:r>
              <a:rPr lang="en-GB" sz="1800" b="1" dirty="0" smtClean="0"/>
              <a:t>CU level Escape flag </a:t>
            </a:r>
            <a:r>
              <a:rPr lang="en-GB" sz="1800" dirty="0" smtClean="0"/>
              <a:t>= 0</a:t>
            </a:r>
            <a:endParaRPr lang="en-US" sz="1800" dirty="0" smtClean="0"/>
          </a:p>
          <a:p>
            <a:pPr lvl="0"/>
            <a:endParaRPr lang="en-GB" sz="1800" dirty="0" smtClean="0"/>
          </a:p>
          <a:p>
            <a:pPr lvl="0"/>
            <a:r>
              <a:rPr lang="en-GB" sz="1800" dirty="0" smtClean="0"/>
              <a:t>Current palette is empty, ALL samples are Escape</a:t>
            </a:r>
            <a:endParaRPr lang="en-US" sz="1800" dirty="0" smtClean="0"/>
          </a:p>
          <a:p>
            <a:pPr lvl="1"/>
            <a:r>
              <a:rPr lang="en-GB" sz="1800" dirty="0" smtClean="0"/>
              <a:t># of Predicted palette colour = 0, # of </a:t>
            </a:r>
            <a:r>
              <a:rPr lang="en-GB" sz="1800" dirty="0" err="1" smtClean="0"/>
              <a:t>signaled</a:t>
            </a:r>
            <a:r>
              <a:rPr lang="en-GB" sz="1800" dirty="0" smtClean="0"/>
              <a:t> palette colour = 0, </a:t>
            </a:r>
            <a:br>
              <a:rPr lang="en-GB" sz="1800" dirty="0" smtClean="0"/>
            </a:br>
            <a:r>
              <a:rPr lang="en-GB" sz="1800" b="1" dirty="0" smtClean="0"/>
              <a:t>CU level Escape flag </a:t>
            </a:r>
            <a:r>
              <a:rPr lang="en-GB" sz="1800" dirty="0" smtClean="0"/>
              <a:t>= 1</a:t>
            </a:r>
          </a:p>
          <a:p>
            <a:pPr lvl="1"/>
            <a:endParaRPr lang="en-GB" sz="1800" dirty="0" smtClean="0"/>
          </a:p>
          <a:p>
            <a:r>
              <a:rPr lang="en-GB" sz="1800" dirty="0" smtClean="0"/>
              <a:t>Do NOT send “palette index map” for one-index palette</a:t>
            </a:r>
          </a:p>
          <a:p>
            <a:endParaRPr lang="en-GB" sz="1800" dirty="0" smtClean="0"/>
          </a:p>
          <a:p>
            <a:r>
              <a:rPr lang="en-US" sz="1800" dirty="0" smtClean="0"/>
              <a:t>Part of the JCTVC-S0173 Modification 1 proposes same 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797152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 Part of the JCTVC-S0173 Modification 1 proposes same 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2171700"/>
            <a:ext cx="83915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Working Draft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5445224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 Part of the JCTVC-S0173 Modification 1 proposes same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96502"/>
            <a:ext cx="8764488" cy="314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419</TotalTime>
  <Words>60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JCTVC-S0099                      Non-CE6: Syntax Redundancy Removal for Palette Mode with One Index Value</vt:lpstr>
      <vt:lpstr>One Index Palette</vt:lpstr>
      <vt:lpstr>Results</vt:lpstr>
      <vt:lpstr>Working Draft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mtk30288</cp:lastModifiedBy>
  <cp:revision>140</cp:revision>
  <dcterms:created xsi:type="dcterms:W3CDTF">2014-03-11T04:25:26Z</dcterms:created>
  <dcterms:modified xsi:type="dcterms:W3CDTF">2014-10-18T22:58:27Z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190738882</vt:i4>
  </property>
  <property fmtid="{D5CDD505-2E9C-101B-9397-08002B2CF9AE}" pid="3" name="_NewReviewCycle">
    <vt:lpwstr/>
  </property>
  <property fmtid="{D5CDD505-2E9C-101B-9397-08002B2CF9AE}" pid="4" name="_EmailSubject">
    <vt:lpwstr>draft 1 for copy previous</vt:lpwstr>
  </property>
  <property fmtid="{D5CDD505-2E9C-101B-9397-08002B2CF9AE}" pid="5" name="_AuthorEmail">
    <vt:lpwstr>Jing.Ye@mediatek.com</vt:lpwstr>
  </property>
  <property fmtid="{D5CDD505-2E9C-101B-9397-08002B2CF9AE}" pid="6" name="_AuthorEmailDisplayName">
    <vt:lpwstr>Jing Ye</vt:lpwstr>
  </property>
  <property fmtid="{D5CDD505-2E9C-101B-9397-08002B2CF9AE}" pid="7" name="_PreviousAdHocReviewCycleID">
    <vt:i4>-1701226681</vt:i4>
  </property>
</Properties>
</file>