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9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79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8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398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00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7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869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555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453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62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5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78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2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69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7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3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5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393378-A3FD-4718-A780-BBB47659329A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 residual adaptive </a:t>
            </a:r>
            <a:r>
              <a:rPr lang="en-US" dirty="0" err="1"/>
              <a:t>colour</a:t>
            </a:r>
            <a:r>
              <a:rPr lang="en-US" dirty="0"/>
              <a:t> transform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Bin Li, Jizheng Xu, Gary J. Sullivan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7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</a:t>
            </a:r>
            <a:r>
              <a:rPr lang="en-US" dirty="0" err="1" smtClean="0"/>
              <a:t>lossy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61976"/>
              </p:ext>
            </p:extLst>
          </p:nvPr>
        </p:nvGraphicFramePr>
        <p:xfrm>
          <a:off x="1708149" y="2988408"/>
          <a:ext cx="4203701" cy="2438400"/>
        </p:xfrm>
        <a:graphic>
          <a:graphicData uri="http://schemas.openxmlformats.org/drawingml/2006/table">
            <a:tbl>
              <a:tblPr/>
              <a:tblGrid>
                <a:gridCol w="2411729"/>
                <a:gridCol w="597324"/>
                <a:gridCol w="597324"/>
                <a:gridCol w="597324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95868"/>
              </p:ext>
            </p:extLst>
          </p:nvPr>
        </p:nvGraphicFramePr>
        <p:xfrm>
          <a:off x="5912826" y="2988408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888125"/>
              </p:ext>
            </p:extLst>
          </p:nvPr>
        </p:nvGraphicFramePr>
        <p:xfrm>
          <a:off x="7935057" y="2988408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28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#5: ACT enabled 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 enabled flag is </a:t>
            </a:r>
            <a:r>
              <a:rPr lang="en-US" dirty="0" err="1" smtClean="0"/>
              <a:t>signalled</a:t>
            </a:r>
            <a:r>
              <a:rPr lang="en-US" dirty="0" smtClean="0"/>
              <a:t> at SPS</a:t>
            </a:r>
          </a:p>
          <a:p>
            <a:r>
              <a:rPr lang="en-US" dirty="0" smtClean="0"/>
              <a:t>The CCP enabled flag is </a:t>
            </a:r>
            <a:r>
              <a:rPr lang="en-US" dirty="0" err="1" smtClean="0"/>
              <a:t>signalled</a:t>
            </a:r>
            <a:r>
              <a:rPr lang="en-US" dirty="0" smtClean="0"/>
              <a:t> at PPS</a:t>
            </a:r>
          </a:p>
          <a:p>
            <a:endParaRPr lang="en-US" dirty="0"/>
          </a:p>
          <a:p>
            <a:r>
              <a:rPr lang="en-US" dirty="0" smtClean="0"/>
              <a:t>Propose</a:t>
            </a:r>
          </a:p>
          <a:p>
            <a:pPr lvl="1"/>
            <a:r>
              <a:rPr lang="en-US" altLang="zh-CN" dirty="0" smtClean="0"/>
              <a:t>Align ACT/CCP enabled flag levels</a:t>
            </a:r>
          </a:p>
          <a:p>
            <a:pPr lvl="2"/>
            <a:r>
              <a:rPr lang="en-US" altLang="zh-CN" dirty="0" smtClean="0"/>
              <a:t>Move ACT enabled flag to PPS</a:t>
            </a:r>
            <a:endParaRPr lang="en-US" altLang="zh-CN" dirty="0"/>
          </a:p>
          <a:p>
            <a:pPr lvl="1"/>
            <a:r>
              <a:rPr lang="en-US" altLang="zh-CN" dirty="0" smtClean="0"/>
              <a:t>ACT enabled flag at SPS should depend on Chroma format (only 4:4:4)</a:t>
            </a:r>
          </a:p>
        </p:txBody>
      </p:sp>
    </p:spTree>
    <p:extLst>
      <p:ext uri="{BB962C8B-B14F-4D97-AF65-F5344CB8AC3E}">
        <p14:creationId xmlns:p14="http://schemas.microsoft.com/office/powerpoint/2010/main" val="191350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#6: </a:t>
            </a:r>
            <a:r>
              <a:rPr lang="en-US" dirty="0" smtClean="0"/>
              <a:t>ACT for different component bit-depth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design assume </a:t>
            </a:r>
            <a:r>
              <a:rPr lang="en-US" dirty="0" err="1" smtClean="0"/>
              <a:t>BitDepth</a:t>
            </a:r>
            <a:r>
              <a:rPr lang="en-US" baseline="-25000" dirty="0" err="1" smtClean="0"/>
              <a:t>Y</a:t>
            </a:r>
            <a:r>
              <a:rPr lang="en-US" dirty="0" smtClean="0"/>
              <a:t>=</a:t>
            </a:r>
            <a:r>
              <a:rPr lang="en-US" dirty="0" err="1" smtClean="0"/>
              <a:t>BitDepth</a:t>
            </a:r>
            <a:r>
              <a:rPr lang="en-US" baseline="-25000" dirty="0" err="1" smtClean="0"/>
              <a:t>C</a:t>
            </a:r>
            <a:endParaRPr lang="en-US" dirty="0" smtClean="0"/>
          </a:p>
          <a:p>
            <a:endParaRPr lang="en-US" altLang="zh-CN" dirty="0"/>
          </a:p>
          <a:p>
            <a:r>
              <a:rPr lang="en-US" altLang="zh-CN" dirty="0" smtClean="0"/>
              <a:t>Solutions</a:t>
            </a:r>
          </a:p>
          <a:p>
            <a:pPr lvl="1"/>
            <a:r>
              <a:rPr lang="en-US" altLang="zh-CN" dirty="0" smtClean="0"/>
              <a:t>Normalize to the same bit-depth before ACT</a:t>
            </a:r>
          </a:p>
          <a:p>
            <a:pPr lvl="1"/>
            <a:r>
              <a:rPr lang="en-US" altLang="zh-CN" dirty="0" smtClean="0"/>
              <a:t>Disable ACT when </a:t>
            </a:r>
            <a:r>
              <a:rPr lang="en-US" dirty="0" err="1" smtClean="0"/>
              <a:t>BitDepth</a:t>
            </a:r>
            <a:r>
              <a:rPr lang="en-US" baseline="-25000" dirty="0" err="1" smtClean="0"/>
              <a:t>Y</a:t>
            </a:r>
            <a:r>
              <a:rPr lang="en-US" dirty="0" err="1" smtClean="0"/>
              <a:t>≠BitDepth</a:t>
            </a:r>
            <a:r>
              <a:rPr lang="en-US" baseline="-25000" dirty="0" err="1" smtClean="0"/>
              <a:t>C</a:t>
            </a:r>
            <a:r>
              <a:rPr lang="en-US" altLang="zh-CN" dirty="0" smtClean="0"/>
              <a:t>.</a:t>
            </a:r>
            <a:endParaRPr lang="en-US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18697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2547162"/>
            <a:ext cx="9601196" cy="1303867"/>
          </a:xfrm>
        </p:spPr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5372100"/>
            <a:ext cx="9601196" cy="50376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Thanks to </a:t>
            </a:r>
            <a:r>
              <a:rPr lang="en-US" dirty="0" err="1" smtClean="0"/>
              <a:t>InterDigital</a:t>
            </a:r>
            <a:r>
              <a:rPr lang="en-US" dirty="0" smtClean="0"/>
              <a:t> for cross-checking (JCTVC-S0218)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35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#1: ACT for intra blocks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Send ACT flag for</a:t>
            </a:r>
          </a:p>
          <a:p>
            <a:pPr lvl="1"/>
            <a:r>
              <a:rPr lang="en-US" dirty="0" smtClean="0"/>
              <a:t>Inter</a:t>
            </a:r>
          </a:p>
          <a:p>
            <a:pPr lvl="1"/>
            <a:r>
              <a:rPr lang="en-US" dirty="0" smtClean="0"/>
              <a:t>Intra BC</a:t>
            </a:r>
          </a:p>
          <a:p>
            <a:pPr lvl="1"/>
            <a:r>
              <a:rPr lang="en-US" dirty="0" smtClean="0"/>
              <a:t>Intra with </a:t>
            </a:r>
            <a:r>
              <a:rPr lang="en-US" dirty="0" err="1" smtClean="0"/>
              <a:t>chroma</a:t>
            </a:r>
            <a:r>
              <a:rPr lang="en-US" dirty="0" smtClean="0"/>
              <a:t> prediction mode being DM</a:t>
            </a:r>
          </a:p>
          <a:p>
            <a:r>
              <a:rPr lang="en-US" dirty="0" smtClean="0"/>
              <a:t>The current design only checks the </a:t>
            </a:r>
            <a:r>
              <a:rPr lang="en-US" dirty="0" err="1" smtClean="0"/>
              <a:t>chroma</a:t>
            </a:r>
            <a:r>
              <a:rPr lang="en-US" dirty="0" smtClean="0"/>
              <a:t> prediction mode for the 1</a:t>
            </a:r>
            <a:r>
              <a:rPr lang="en-US" baseline="30000" dirty="0" smtClean="0"/>
              <a:t>st</a:t>
            </a:r>
            <a:r>
              <a:rPr lang="en-US" dirty="0" smtClean="0"/>
              <a:t> PU for intra blocks</a:t>
            </a:r>
          </a:p>
          <a:p>
            <a:endParaRPr lang="en-US" dirty="0"/>
          </a:p>
          <a:p>
            <a:r>
              <a:rPr lang="en-US" dirty="0" smtClean="0"/>
              <a:t>Propose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onsider </a:t>
            </a:r>
            <a:r>
              <a:rPr lang="en-US" dirty="0" err="1" smtClean="0"/>
              <a:t>chroma</a:t>
            </a:r>
            <a:r>
              <a:rPr lang="en-US" dirty="0" smtClean="0"/>
              <a:t> prediction modes for all PUs</a:t>
            </a:r>
          </a:p>
          <a:p>
            <a:pPr lvl="1"/>
            <a:r>
              <a:rPr lang="en-US" dirty="0" smtClean="0"/>
              <a:t>For intra CU, send ACT flag only when all PUs are of DM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2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</a:t>
            </a:r>
            <a:r>
              <a:rPr lang="en-US" dirty="0" err="1" smtClean="0"/>
              <a:t>lossy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551158"/>
              </p:ext>
            </p:extLst>
          </p:nvPr>
        </p:nvGraphicFramePr>
        <p:xfrm>
          <a:off x="1004765" y="3005993"/>
          <a:ext cx="4203701" cy="2438400"/>
        </p:xfrm>
        <a:graphic>
          <a:graphicData uri="http://schemas.openxmlformats.org/drawingml/2006/table">
            <a:tbl>
              <a:tblPr/>
              <a:tblGrid>
                <a:gridCol w="2411729"/>
                <a:gridCol w="597324"/>
                <a:gridCol w="597324"/>
                <a:gridCol w="597324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772689"/>
              </p:ext>
            </p:extLst>
          </p:nvPr>
        </p:nvGraphicFramePr>
        <p:xfrm>
          <a:off x="5200650" y="3005992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495428"/>
              </p:ext>
            </p:extLst>
          </p:nvPr>
        </p:nvGraphicFramePr>
        <p:xfrm>
          <a:off x="7231673" y="3005993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68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(lossless)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683407"/>
              </p:ext>
            </p:extLst>
          </p:nvPr>
        </p:nvGraphicFramePr>
        <p:xfrm>
          <a:off x="937357" y="2760541"/>
          <a:ext cx="4813300" cy="2876550"/>
        </p:xfrm>
        <a:graphic>
          <a:graphicData uri="http://schemas.openxmlformats.org/drawingml/2006/table">
            <a:tbl>
              <a:tblPr/>
              <a:tblGrid>
                <a:gridCol w="2184400"/>
                <a:gridCol w="660400"/>
                <a:gridCol w="660400"/>
                <a:gridCol w="660400"/>
                <a:gridCol w="6477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 Intra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060634"/>
              </p:ext>
            </p:extLst>
          </p:nvPr>
        </p:nvGraphicFramePr>
        <p:xfrm>
          <a:off x="5757496" y="2902317"/>
          <a:ext cx="2628900" cy="2733675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  <a:gridCol w="6477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029663"/>
              </p:ext>
            </p:extLst>
          </p:nvPr>
        </p:nvGraphicFramePr>
        <p:xfrm>
          <a:off x="8395188" y="2902317"/>
          <a:ext cx="2628900" cy="2733675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  <a:gridCol w="6477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37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#2: ACT and CCP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YCoCg</a:t>
            </a:r>
            <a:r>
              <a:rPr lang="en-US" dirty="0" smtClean="0"/>
              <a:t>-R is used when lossless coding is enabled</a:t>
            </a:r>
          </a:p>
          <a:p>
            <a:r>
              <a:rPr lang="en-US" dirty="0" err="1" smtClean="0"/>
              <a:t>YCoCg</a:t>
            </a:r>
            <a:r>
              <a:rPr lang="en-US" dirty="0" smtClean="0"/>
              <a:t>-R turns (8,8,8) input to (8,9,9) output</a:t>
            </a:r>
          </a:p>
          <a:p>
            <a:r>
              <a:rPr lang="en-US" dirty="0" smtClean="0"/>
              <a:t>CCP thereafter does not consider bit-depth increase of Co/Cg</a:t>
            </a:r>
          </a:p>
          <a:p>
            <a:r>
              <a:rPr lang="en-US" dirty="0" smtClean="0"/>
              <a:t>Solution -  add 1 left-shift to CCP when </a:t>
            </a:r>
            <a:r>
              <a:rPr lang="en-US" dirty="0" err="1" smtClean="0"/>
              <a:t>YCoCg</a:t>
            </a:r>
            <a:r>
              <a:rPr lang="en-US" dirty="0" smtClean="0"/>
              <a:t>-R is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8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569664"/>
              </p:ext>
            </p:extLst>
          </p:nvPr>
        </p:nvGraphicFramePr>
        <p:xfrm>
          <a:off x="910977" y="2866048"/>
          <a:ext cx="4813300" cy="2876550"/>
        </p:xfrm>
        <a:graphic>
          <a:graphicData uri="http://schemas.openxmlformats.org/drawingml/2006/table">
            <a:tbl>
              <a:tblPr/>
              <a:tblGrid>
                <a:gridCol w="2184400"/>
                <a:gridCol w="660400"/>
                <a:gridCol w="660400"/>
                <a:gridCol w="660400"/>
                <a:gridCol w="6477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 Intra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008951"/>
              </p:ext>
            </p:extLst>
          </p:nvPr>
        </p:nvGraphicFramePr>
        <p:xfrm>
          <a:off x="5739907" y="2999033"/>
          <a:ext cx="2628900" cy="2733675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  <a:gridCol w="6477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115292"/>
              </p:ext>
            </p:extLst>
          </p:nvPr>
        </p:nvGraphicFramePr>
        <p:xfrm>
          <a:off x="8377600" y="2999032"/>
          <a:ext cx="2628900" cy="2733675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  <a:gridCol w="6477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9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#3: QP offset for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(-5,-5,-3) are applied to (Y, Cg, Co) to normalize the ACT</a:t>
            </a:r>
          </a:p>
          <a:p>
            <a:pPr lvl="1"/>
            <a:r>
              <a:rPr lang="en-US" dirty="0" smtClean="0"/>
              <a:t>May lead to negative QP which is not defined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Set QP to 0 when a negative QP happens</a:t>
            </a:r>
          </a:p>
          <a:p>
            <a:pPr lvl="1"/>
            <a:r>
              <a:rPr lang="en-US" dirty="0" smtClean="0"/>
              <a:t>Increase bit-depth by 1 and (-5,-5,-3) become (1,1,3)</a:t>
            </a:r>
          </a:p>
        </p:txBody>
      </p:sp>
    </p:spTree>
    <p:extLst>
      <p:ext uri="{BB962C8B-B14F-4D97-AF65-F5344CB8AC3E}">
        <p14:creationId xmlns:p14="http://schemas.microsoft.com/office/powerpoint/2010/main" val="97614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#4: Align ACT for </a:t>
            </a:r>
            <a:r>
              <a:rPr lang="en-US" dirty="0" err="1" smtClean="0"/>
              <a:t>lossy</a:t>
            </a:r>
            <a:r>
              <a:rPr lang="en-US" dirty="0" smtClean="0"/>
              <a:t> and lossless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YCoCg</a:t>
            </a:r>
            <a:r>
              <a:rPr lang="en-US" dirty="0" smtClean="0"/>
              <a:t> for </a:t>
            </a:r>
            <a:r>
              <a:rPr lang="en-US" dirty="0" err="1" smtClean="0"/>
              <a:t>lossy</a:t>
            </a:r>
            <a:endParaRPr lang="en-US" dirty="0" smtClean="0"/>
          </a:p>
          <a:p>
            <a:r>
              <a:rPr lang="en-US" dirty="0" err="1" smtClean="0"/>
              <a:t>YCoCg</a:t>
            </a:r>
            <a:r>
              <a:rPr lang="en-US" dirty="0" smtClean="0"/>
              <a:t>-R for lossless</a:t>
            </a:r>
          </a:p>
          <a:p>
            <a:pPr lvl="1"/>
            <a:r>
              <a:rPr lang="en-US" dirty="0" smtClean="0"/>
              <a:t>A lifting-based approximation to </a:t>
            </a:r>
            <a:r>
              <a:rPr lang="en-US" dirty="0" err="1" smtClean="0"/>
              <a:t>YCoCg</a:t>
            </a:r>
            <a:endParaRPr lang="en-US" dirty="0"/>
          </a:p>
          <a:p>
            <a:pPr lvl="1"/>
            <a:r>
              <a:rPr lang="en-US" dirty="0" smtClean="0"/>
              <a:t>Bit-depth for Co/Cg is increased by 1, i.e., (9,9,9)</a:t>
            </a:r>
            <a:r>
              <a:rPr lang="en-US" dirty="0" smtClean="0">
                <a:sym typeface="Wingdings" panose="05000000000000000000" pitchFamily="2" charset="2"/>
              </a:rPr>
              <a:t>(9,10,10)</a:t>
            </a:r>
            <a:endParaRPr lang="en-US" dirty="0" smtClean="0"/>
          </a:p>
          <a:p>
            <a:r>
              <a:rPr lang="en-US" dirty="0" smtClean="0"/>
              <a:t>Propose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YCoCg</a:t>
            </a:r>
            <a:r>
              <a:rPr lang="en-US" dirty="0" smtClean="0"/>
              <a:t>-R all the time</a:t>
            </a:r>
          </a:p>
        </p:txBody>
      </p:sp>
    </p:spTree>
    <p:extLst>
      <p:ext uri="{BB962C8B-B14F-4D97-AF65-F5344CB8AC3E}">
        <p14:creationId xmlns:p14="http://schemas.microsoft.com/office/powerpoint/2010/main" val="178203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consideration of #3 and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505114"/>
          </a:xfrm>
        </p:spPr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YCoCg</a:t>
            </a:r>
            <a:r>
              <a:rPr lang="en-US" dirty="0" smtClean="0"/>
              <a:t>-R (</a:t>
            </a:r>
            <a:r>
              <a:rPr lang="en-US" dirty="0"/>
              <a:t>9</a:t>
            </a:r>
            <a:r>
              <a:rPr lang="en-US" dirty="0" smtClean="0"/>
              <a:t>,10,10) for </a:t>
            </a:r>
            <a:r>
              <a:rPr lang="en-US" dirty="0" err="1" smtClean="0"/>
              <a:t>lossy</a:t>
            </a:r>
            <a:r>
              <a:rPr lang="en-US" dirty="0" smtClean="0"/>
              <a:t> coding</a:t>
            </a:r>
          </a:p>
          <a:p>
            <a:r>
              <a:rPr lang="en-US" dirty="0" smtClean="0"/>
              <a:t>Increase bit-depth of Y by 1 (10,10,10)</a:t>
            </a:r>
          </a:p>
          <a:p>
            <a:r>
              <a:rPr lang="en-US" dirty="0" smtClean="0"/>
              <a:t>QP offset will become (1,1,3)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162" y="4332979"/>
            <a:ext cx="5821876" cy="162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4835769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15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119</TotalTime>
  <Words>1958</Words>
  <Application>Microsoft Office PowerPoint</Application>
  <PresentationFormat>Widescreen</PresentationFormat>
  <Paragraphs>701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方正舒体</vt:lpstr>
      <vt:lpstr>Arial</vt:lpstr>
      <vt:lpstr>Calibri</vt:lpstr>
      <vt:lpstr>Garamond</vt:lpstr>
      <vt:lpstr>Wingdings</vt:lpstr>
      <vt:lpstr>Organic</vt:lpstr>
      <vt:lpstr>On residual adaptive colour transform</vt:lpstr>
      <vt:lpstr>#1: ACT for intra blocks  </vt:lpstr>
      <vt:lpstr>Results (lossy)</vt:lpstr>
      <vt:lpstr>Results (lossless)</vt:lpstr>
      <vt:lpstr>#2: ACT and CCP</vt:lpstr>
      <vt:lpstr>Results</vt:lpstr>
      <vt:lpstr>#3: QP offset for ACT</vt:lpstr>
      <vt:lpstr>#4: Align ACT for lossy and lossless coding</vt:lpstr>
      <vt:lpstr>Joint consideration of #3 and #4</vt:lpstr>
      <vt:lpstr>Results (lossy)</vt:lpstr>
      <vt:lpstr>#5: ACT enabled flag</vt:lpstr>
      <vt:lpstr>#6: ACT for different component bit-depth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residual adaptive colour transform</dc:title>
  <dc:creator>Ji-Zheng Xu</dc:creator>
  <cp:lastModifiedBy>Ji-Zheng Xu</cp:lastModifiedBy>
  <cp:revision>12</cp:revision>
  <dcterms:created xsi:type="dcterms:W3CDTF">2014-10-16T20:27:00Z</dcterms:created>
  <dcterms:modified xsi:type="dcterms:W3CDTF">2014-10-20T19:22:18Z</dcterms:modified>
</cp:coreProperties>
</file>