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798" r:id="rId5"/>
    <p:sldMasterId id="2147483812" r:id="rId6"/>
  </p:sldMasterIdLst>
  <p:notesMasterIdLst>
    <p:notesMasterId r:id="rId12"/>
  </p:notesMasterIdLst>
  <p:handoutMasterIdLst>
    <p:handoutMasterId r:id="rId13"/>
  </p:handoutMasterIdLst>
  <p:sldIdLst>
    <p:sldId id="311" r:id="rId7"/>
    <p:sldId id="392" r:id="rId8"/>
    <p:sldId id="393" r:id="rId9"/>
    <p:sldId id="394" r:id="rId10"/>
    <p:sldId id="395" r:id="rId11"/>
  </p:sldIdLst>
  <p:sldSz cx="9144000" cy="5143500" type="screen16x9"/>
  <p:notesSz cx="6810375" cy="9942513"/>
  <p:defaultTextStyle>
    <a:defPPr>
      <a:defRPr lang="en-GB"/>
    </a:defPPr>
    <a:lvl1pPr algn="l" defTabSz="457200"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defTabSz="457200"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defTabSz="457200"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defTabSz="457200"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defTabSz="457200"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32">
          <p15:clr>
            <a:srgbClr val="A4A3A4"/>
          </p15:clr>
        </p15:guide>
        <p15:guide id="4"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124192"/>
    <a:srgbClr val="000000"/>
    <a:srgbClr val="68717A"/>
    <a:srgbClr val="A8BB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72" autoAdjust="0"/>
    <p:restoredTop sz="97333" autoAdjust="0"/>
  </p:normalViewPr>
  <p:slideViewPr>
    <p:cSldViewPr snapToGrid="0">
      <p:cViewPr varScale="1">
        <p:scale>
          <a:sx n="98" d="100"/>
          <a:sy n="98" d="100"/>
        </p:scale>
        <p:origin x="768" y="9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70" y="-120"/>
      </p:cViewPr>
      <p:guideLst>
        <p:guide orient="horz" pos="2880"/>
        <p:guide pos="2160"/>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7636" y="0"/>
            <a:ext cx="2951163" cy="497126"/>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E3A1A956-FBA6-4D44-9717-88B588F88EA2}" type="datetimeFigureOut">
              <a:rPr lang="en-US"/>
              <a:pPr>
                <a:defRPr/>
              </a:pPr>
              <a:t>10/18/2014</a:t>
            </a:fld>
            <a:endParaRPr lang="en-US"/>
          </a:p>
        </p:txBody>
      </p:sp>
      <p:sp>
        <p:nvSpPr>
          <p:cNvPr id="4" name="Footer Placeholder 3"/>
          <p:cNvSpPr>
            <a:spLocks noGrp="1"/>
          </p:cNvSpPr>
          <p:nvPr>
            <p:ph type="ftr" sz="quarter" idx="2"/>
          </p:nvPr>
        </p:nvSpPr>
        <p:spPr>
          <a:xfrm>
            <a:off x="0" y="9443662"/>
            <a:ext cx="2951163" cy="497126"/>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7636" y="9443662"/>
            <a:ext cx="2951163" cy="497126"/>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6EB7DA75-3119-461F-BBD9-15CADFA283A7}" type="slidenum">
              <a:rPr lang="en-US"/>
              <a:pPr>
                <a:defRPr/>
              </a:pPr>
              <a:t>‹#›</a:t>
            </a:fld>
            <a:endParaRPr lang="en-US"/>
          </a:p>
        </p:txBody>
      </p:sp>
    </p:spTree>
    <p:extLst>
      <p:ext uri="{BB962C8B-B14F-4D97-AF65-F5344CB8AC3E}">
        <p14:creationId xmlns:p14="http://schemas.microsoft.com/office/powerpoint/2010/main" val="3867598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7636" y="0"/>
            <a:ext cx="2951163" cy="497126"/>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32CF6B7E-5EE0-4686-A335-20EF82FA6D28}" type="datetimeFigureOut">
              <a:rPr lang="en-US"/>
              <a:pPr>
                <a:defRPr/>
              </a:pPr>
              <a:t>10/18/2014</a:t>
            </a:fld>
            <a:endParaRPr lang="en-US"/>
          </a:p>
        </p:txBody>
      </p:sp>
      <p:sp>
        <p:nvSpPr>
          <p:cNvPr id="4" name="Slide Image Placeholder 3"/>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1038" y="4722694"/>
            <a:ext cx="5448300" cy="4474131"/>
          </a:xfrm>
          <a:prstGeom prst="rect">
            <a:avLst/>
          </a:prstGeom>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 name="Footer Placeholder 5"/>
          <p:cNvSpPr>
            <a:spLocks noGrp="1"/>
          </p:cNvSpPr>
          <p:nvPr>
            <p:ph type="ftr" sz="quarter" idx="4"/>
          </p:nvPr>
        </p:nvSpPr>
        <p:spPr>
          <a:xfrm>
            <a:off x="0" y="9443662"/>
            <a:ext cx="2951163" cy="497126"/>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7636" y="9443662"/>
            <a:ext cx="2951163" cy="497126"/>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26C2616F-011D-47B3-A2C1-4E16F11993E6}" type="slidenum">
              <a:rPr lang="en-US"/>
              <a:pPr>
                <a:defRPr/>
              </a:pPr>
              <a:t>‹#›</a:t>
            </a:fld>
            <a:endParaRPr lang="en-US"/>
          </a:p>
        </p:txBody>
      </p:sp>
    </p:spTree>
    <p:extLst>
      <p:ext uri="{BB962C8B-B14F-4D97-AF65-F5344CB8AC3E}">
        <p14:creationId xmlns:p14="http://schemas.microsoft.com/office/powerpoint/2010/main" val="9779924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endParaRPr lang="en-US" smtClean="0">
              <a:ea typeface="ヒラギノ角ゴ Pro W3"/>
              <a:cs typeface="ヒラギノ角ゴ Pro W3"/>
            </a:endParaRPr>
          </a:p>
        </p:txBody>
      </p:sp>
      <p:sp>
        <p:nvSpPr>
          <p:cNvPr id="4" name="Slide Number Placeholder 3"/>
          <p:cNvSpPr>
            <a:spLocks noGrp="1"/>
          </p:cNvSpPr>
          <p:nvPr>
            <p:ph type="sldNum" sz="quarter" idx="5"/>
          </p:nvPr>
        </p:nvSpPr>
        <p:spPr/>
        <p:txBody>
          <a:bodyPr/>
          <a:lstStyle/>
          <a:p>
            <a:pPr>
              <a:defRPr/>
            </a:pPr>
            <a:fld id="{BCF1E334-DD0D-44F1-B379-F6C65B92AF59}" type="slidenum">
              <a:rPr lang="en-US" smtClean="0"/>
              <a:pPr>
                <a:defRPr/>
              </a:pPr>
              <a:t>1</a:t>
            </a:fld>
            <a:endParaRPr lang="en-US"/>
          </a:p>
        </p:txBody>
      </p:sp>
    </p:spTree>
    <p:extLst>
      <p:ext uri="{BB962C8B-B14F-4D97-AF65-F5344CB8AC3E}">
        <p14:creationId xmlns:p14="http://schemas.microsoft.com/office/powerpoint/2010/main" val="3180054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2616F-011D-47B3-A2C1-4E16F11993E6}" type="slidenum">
              <a:rPr lang="en-US" smtClean="0"/>
              <a:pPr>
                <a:defRPr/>
              </a:pPr>
              <a:t>2</a:t>
            </a:fld>
            <a:endParaRPr lang="en-US"/>
          </a:p>
        </p:txBody>
      </p:sp>
    </p:spTree>
    <p:extLst>
      <p:ext uri="{BB962C8B-B14F-4D97-AF65-F5344CB8AC3E}">
        <p14:creationId xmlns:p14="http://schemas.microsoft.com/office/powerpoint/2010/main" val="1179889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2616F-011D-47B3-A2C1-4E16F11993E6}" type="slidenum">
              <a:rPr lang="en-US" smtClean="0"/>
              <a:pPr>
                <a:defRPr/>
              </a:pPr>
              <a:t>3</a:t>
            </a:fld>
            <a:endParaRPr lang="en-US"/>
          </a:p>
        </p:txBody>
      </p:sp>
    </p:spTree>
    <p:extLst>
      <p:ext uri="{BB962C8B-B14F-4D97-AF65-F5344CB8AC3E}">
        <p14:creationId xmlns:p14="http://schemas.microsoft.com/office/powerpoint/2010/main" val="2906270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2616F-011D-47B3-A2C1-4E16F11993E6}" type="slidenum">
              <a:rPr lang="en-US" smtClean="0"/>
              <a:pPr>
                <a:defRPr/>
              </a:pPr>
              <a:t>4</a:t>
            </a:fld>
            <a:endParaRPr lang="en-US"/>
          </a:p>
        </p:txBody>
      </p:sp>
    </p:spTree>
    <p:extLst>
      <p:ext uri="{BB962C8B-B14F-4D97-AF65-F5344CB8AC3E}">
        <p14:creationId xmlns:p14="http://schemas.microsoft.com/office/powerpoint/2010/main" val="359549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2616F-011D-47B3-A2C1-4E16F11993E6}" type="slidenum">
              <a:rPr lang="en-US" smtClean="0"/>
              <a:pPr>
                <a:defRPr/>
              </a:pPr>
              <a:t>5</a:t>
            </a:fld>
            <a:endParaRPr lang="en-US"/>
          </a:p>
        </p:txBody>
      </p:sp>
    </p:spTree>
    <p:extLst>
      <p:ext uri="{BB962C8B-B14F-4D97-AF65-F5344CB8AC3E}">
        <p14:creationId xmlns:p14="http://schemas.microsoft.com/office/powerpoint/2010/main" val="1396080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smtClean="0"/>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smtClean="0"/>
              <a:t>Click to edit Master text styles</a:t>
            </a:r>
          </a:p>
        </p:txBody>
      </p:sp>
      <p:sp>
        <p:nvSpPr>
          <p:cNvPr id="7" name="Footer Placeholder 6"/>
          <p:cNvSpPr>
            <a:spLocks noGrp="1"/>
          </p:cNvSpPr>
          <p:nvPr>
            <p:ph type="ftr" sz="quarter" idx="14"/>
          </p:nvPr>
        </p:nvSpPr>
        <p:spPr/>
        <p:txBody>
          <a:bodyPr/>
          <a:lstStyle/>
          <a:p>
            <a:pPr algn="l"/>
            <a:endParaRPr lang="en-US" noProof="0" dirty="0" smtClean="0">
              <a:solidFill>
                <a:schemeClr val="bg2"/>
              </a:solidFill>
              <a:cs typeface="Arial"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418120" y="279249"/>
            <a:ext cx="8229600" cy="311789"/>
          </a:xfrm>
        </p:spPr>
        <p:txBody>
          <a:bodyPr/>
          <a:lstStyle>
            <a:lvl1pPr>
              <a:defRPr/>
            </a:lvl1pPr>
          </a:lstStyle>
          <a:p>
            <a:r>
              <a:rPr lang="en-US" smtClean="0"/>
              <a:t>Click to edit Master title style</a:t>
            </a:r>
            <a:endParaRPr lang="en-US" dirty="0"/>
          </a:p>
        </p:txBody>
      </p:sp>
      <p:sp>
        <p:nvSpPr>
          <p:cNvPr id="8"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smtClean="0"/>
              <a:t>Click to edit Master text styles</a:t>
            </a:r>
          </a:p>
        </p:txBody>
      </p:sp>
      <p:sp>
        <p:nvSpPr>
          <p:cNvPr id="12" name="Text Placeholder 10"/>
          <p:cNvSpPr>
            <a:spLocks noGrp="1"/>
          </p:cNvSpPr>
          <p:nvPr>
            <p:ph type="body" sz="quarter" idx="16"/>
          </p:nvPr>
        </p:nvSpPr>
        <p:spPr>
          <a:xfrm>
            <a:off x="423863" y="1087438"/>
            <a:ext cx="4032250" cy="2544762"/>
          </a:xfrm>
        </p:spPr>
        <p:txBody>
          <a:bodyPr/>
          <a:lstStyle>
            <a:lvl1pPr marL="0" indent="0">
              <a:spcAft>
                <a:spcPts val="600"/>
              </a:spcAft>
              <a:buFont typeface="Arial" pitchFamily="34" charse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10"/>
          <p:cNvSpPr>
            <a:spLocks noGrp="1"/>
          </p:cNvSpPr>
          <p:nvPr>
            <p:ph type="body" sz="quarter" idx="17"/>
          </p:nvPr>
        </p:nvSpPr>
        <p:spPr>
          <a:xfrm>
            <a:off x="4608513" y="1087310"/>
            <a:ext cx="4032250" cy="2544762"/>
          </a:xfrm>
        </p:spPr>
        <p:txBody>
          <a:bodyPr/>
          <a:lstStyle>
            <a:lvl1pPr marL="0" indent="0">
              <a:spcAft>
                <a:spcPts val="600"/>
              </a:spcAft>
              <a:buNone/>
              <a:defRPr baseline="0"/>
            </a:lvl1pPr>
            <a:lvl2pPr marL="0" indent="0">
              <a:spcAft>
                <a:spcPts val="600"/>
              </a:spcAft>
              <a:buNone/>
              <a:defRPr/>
            </a:lvl2pPr>
            <a:lvl3pPr>
              <a:buNone/>
              <a:defRPr/>
            </a:lvl3pPr>
            <a:lvl4pPr>
              <a:buNone/>
              <a:defRPr/>
            </a:lvl4pPr>
            <a:lvl5pPr>
              <a:buNone/>
              <a:defRPr/>
            </a:lvl5p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18"/>
          </p:nvPr>
        </p:nvSpPr>
        <p:spPr/>
        <p:txBody>
          <a:bodyPr/>
          <a:lstStyle/>
          <a:p>
            <a:pPr algn="l"/>
            <a:endParaRPr lang="en-US" noProof="0" dirty="0" smtClean="0">
              <a:solidFill>
                <a:schemeClr val="bg2"/>
              </a:solidFill>
              <a:cs typeface="Arial"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smtClean="0"/>
              <a:t>Click to edit Master text styles</a:t>
            </a:r>
          </a:p>
        </p:txBody>
      </p:sp>
      <p:sp>
        <p:nvSpPr>
          <p:cNvPr id="4" name="Footer Placeholder 3"/>
          <p:cNvSpPr>
            <a:spLocks noGrp="1"/>
          </p:cNvSpPr>
          <p:nvPr>
            <p:ph type="ftr" sz="quarter" idx="14"/>
          </p:nvPr>
        </p:nvSpPr>
        <p:spPr/>
        <p:txBody>
          <a:bodyPr/>
          <a:lstStyle/>
          <a:p>
            <a:pPr algn="l"/>
            <a:endParaRPr lang="en-US" noProof="0" dirty="0" smtClean="0">
              <a:solidFill>
                <a:schemeClr val="bg2"/>
              </a:solidFill>
              <a:cs typeface="Arial"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9" name="Content Placeholder 8"/>
          <p:cNvSpPr>
            <a:spLocks noGrp="1"/>
          </p:cNvSpPr>
          <p:nvPr>
            <p:ph sz="quarter" idx="13"/>
          </p:nvPr>
        </p:nvSpPr>
        <p:spPr>
          <a:xfrm>
            <a:off x="418120" y="537790"/>
            <a:ext cx="8227649" cy="301625"/>
          </a:xfrm>
        </p:spPr>
        <p:txBody>
          <a:bodyPr/>
          <a:lstStyle>
            <a:lvl1pPr marL="0" indent="0">
              <a:buNone/>
              <a:defRPr>
                <a:solidFill>
                  <a:schemeClr val="accent5"/>
                </a:solidFill>
                <a:latin typeface="+mn-lt"/>
              </a:defRPr>
            </a:lvl1pPr>
          </a:lstStyle>
          <a:p>
            <a:pPr lvl="0"/>
            <a:r>
              <a:rPr lang="en-US" smtClean="0"/>
              <a:t>Click to edit Master text styles</a:t>
            </a:r>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076233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422363" y="563044"/>
            <a:ext cx="8244000" cy="2253600"/>
          </a:xfrm>
        </p:spPr>
        <p:txBody>
          <a:bodyPr/>
          <a:lstStyle>
            <a:lvl1pPr marL="0" indent="0">
              <a:buNone/>
              <a:defRPr sz="6600">
                <a:solidFill>
                  <a:schemeClr val="bg1"/>
                </a:solidFill>
                <a:latin typeface="Nokia Pure Headline Ultra Light" panose="020B0204020202020204" pitchFamily="34" charset="0"/>
              </a:defRPr>
            </a:lvl1pPr>
          </a:lstStyle>
          <a:p>
            <a:pPr eaLnBrk="1" hangingPunct="1"/>
            <a:r>
              <a:rPr lang="en-US" dirty="0" smtClean="0">
                <a:ea typeface="ヒラギノ角ゴ Pro W3"/>
                <a:cs typeface="ヒラギノ角ゴ Pro W3"/>
              </a:rPr>
              <a:t>main headline in</a:t>
            </a:r>
            <a:br>
              <a:rPr lang="en-US" dirty="0" smtClean="0">
                <a:ea typeface="ヒラギノ角ゴ Pro W3"/>
                <a:cs typeface="ヒラギノ角ゴ Pro W3"/>
              </a:rPr>
            </a:br>
            <a:r>
              <a:rPr lang="en-US" dirty="0" smtClean="0">
                <a:ea typeface="ヒラギノ角ゴ Pro W3"/>
                <a:cs typeface="ヒラギノ角ゴ Pro W3"/>
              </a:rPr>
              <a:t>lower case here</a:t>
            </a:r>
          </a:p>
        </p:txBody>
      </p:sp>
      <p:sp>
        <p:nvSpPr>
          <p:cNvPr id="7" name="Text Placeholder 7"/>
          <p:cNvSpPr>
            <a:spLocks noGrp="1"/>
          </p:cNvSpPr>
          <p:nvPr>
            <p:ph type="body" sz="quarter" idx="13"/>
          </p:nvPr>
        </p:nvSpPr>
        <p:spPr>
          <a:xfrm>
            <a:off x="422276" y="2659314"/>
            <a:ext cx="8243887" cy="1697037"/>
          </a:xfrm>
        </p:spPr>
        <p:txBody>
          <a:bodyPr/>
          <a:lstStyle/>
          <a:p>
            <a:pPr marL="0" indent="0" eaLnBrk="1" hangingPunct="1">
              <a:buFont typeface="Arial" pitchFamily="34" charset="0"/>
              <a:buNone/>
              <a:defRPr/>
            </a:pPr>
            <a:r>
              <a:rPr lang="en-US" sz="1800" dirty="0" smtClean="0"/>
              <a:t>Supporting headline in sentence case here</a:t>
            </a:r>
          </a:p>
          <a:p>
            <a:pPr eaLnBrk="1" hangingPunct="1">
              <a:defRPr/>
            </a:pPr>
            <a:r>
              <a:rPr lang="en-US" sz="1800" dirty="0" smtClean="0"/>
              <a:t>Author/Presenter</a:t>
            </a:r>
          </a:p>
          <a:p>
            <a:pPr eaLnBrk="1" hangingPunct="1">
              <a:defRPr/>
            </a:pPr>
            <a:r>
              <a:rPr lang="en-GB" sz="1800" dirty="0" smtClean="0"/>
              <a:t>DD-MM-YYYY</a:t>
            </a:r>
            <a:endParaRPr lang="en-GB" sz="1800"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220" y="39903"/>
            <a:ext cx="1567485" cy="660474"/>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5" name="Text Placeholder 4"/>
          <p:cNvSpPr>
            <a:spLocks noGrp="1"/>
          </p:cNvSpPr>
          <p:nvPr>
            <p:ph type="body" sz="quarter" idx="10"/>
          </p:nvPr>
        </p:nvSpPr>
        <p:spPr>
          <a:xfrm>
            <a:off x="417600" y="288000"/>
            <a:ext cx="8244000" cy="2253600"/>
          </a:xfrm>
        </p:spPr>
        <p:txBody>
          <a:bodyPr/>
          <a:lstStyle>
            <a:lvl1pPr marL="0" indent="0">
              <a:spcAft>
                <a:spcPts val="1200"/>
              </a:spcAft>
              <a:buNone/>
              <a:defRPr sz="4400" baseline="0">
                <a:solidFill>
                  <a:schemeClr val="tx2"/>
                </a:solidFill>
                <a:latin typeface="+mj-lt"/>
              </a:defRPr>
            </a:lvl1pPr>
            <a:lvl2pPr>
              <a:defRPr>
                <a:latin typeface="+mj-lt"/>
              </a:defRPr>
            </a:lvl2pPr>
            <a:lvl3pPr>
              <a:defRPr>
                <a:latin typeface="+mj-lt"/>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Footer Placeholder 3"/>
          <p:cNvSpPr>
            <a:spLocks noGrp="1"/>
          </p:cNvSpPr>
          <p:nvPr>
            <p:ph type="ftr" sz="quarter" idx="11"/>
          </p:nvPr>
        </p:nvSpPr>
        <p:spPr/>
        <p:txBody>
          <a:bodyPr/>
          <a:lstStyle/>
          <a:p>
            <a:r>
              <a:rPr lang="en-US" noProof="0" smtClean="0">
                <a:solidFill>
                  <a:schemeClr val="bg1"/>
                </a:solidFill>
                <a:cs typeface="Arial" panose="020B0604020202020204" pitchFamily="34" charset="0"/>
              </a:rPr>
              <a:t>Confidential</a:t>
            </a:r>
            <a:endParaRPr lang="en-US" noProof="0" dirty="0" smtClean="0">
              <a:solidFill>
                <a:schemeClr val="bg1"/>
              </a:solidFill>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2"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3" name="Footer Placeholder 2"/>
          <p:cNvSpPr>
            <a:spLocks noGrp="1"/>
          </p:cNvSpPr>
          <p:nvPr>
            <p:ph type="ftr" sz="quarter" idx="10"/>
          </p:nvPr>
        </p:nvSpPr>
        <p:spPr/>
        <p:txBody>
          <a:bodyPr/>
          <a:lstStyle/>
          <a:p>
            <a:r>
              <a:rPr lang="en-US" noProof="0" smtClean="0">
                <a:solidFill>
                  <a:schemeClr val="bg1"/>
                </a:solidFill>
                <a:cs typeface="Arial" panose="020B0604020202020204" pitchFamily="34" charset="0"/>
              </a:rPr>
              <a:t>Confidential</a:t>
            </a:r>
            <a:endParaRPr lang="en-US" noProof="0" dirty="0" smtClean="0">
              <a:solidFill>
                <a:schemeClr val="bg1"/>
              </a:solidFill>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bwMode="auto">
          <a:xfrm>
            <a:off x="3708400" y="2430463"/>
            <a:ext cx="1727200" cy="282575"/>
          </a:xfrm>
          <a:prstGeom prst="rect">
            <a:avLst/>
          </a:prstGeom>
          <a:noFill/>
          <a:ln w="9525">
            <a:noFill/>
            <a:miter lim="800000"/>
            <a:headEnd/>
            <a:tailEnd/>
          </a:ln>
        </p:spPr>
      </p:pic>
      <p:pic>
        <p:nvPicPr>
          <p:cNvPr id="3" name="Picture 3"/>
          <p:cNvPicPr>
            <a:picLocks noChangeAspect="1"/>
          </p:cNvPicPr>
          <p:nvPr userDrawn="1"/>
        </p:nvPicPr>
        <p:blipFill>
          <a:blip r:embed="rId2"/>
          <a:srcRect/>
          <a:stretch>
            <a:fillRect/>
          </a:stretch>
        </p:blipFill>
        <p:spPr bwMode="auto">
          <a:xfrm>
            <a:off x="3708400" y="2430463"/>
            <a:ext cx="1727200" cy="282575"/>
          </a:xfrm>
          <a:prstGeom prst="rect">
            <a:avLst/>
          </a:prstGeom>
          <a:noFill/>
          <a:ln w="9525">
            <a:noFill/>
            <a:miter lim="800000"/>
            <a:headEnd/>
            <a:tailEnd/>
          </a:ln>
        </p:spPr>
      </p:pic>
      <p:sp>
        <p:nvSpPr>
          <p:cNvPr id="4" name="Footer Placeholder 3"/>
          <p:cNvSpPr>
            <a:spLocks noGrp="1"/>
          </p:cNvSpPr>
          <p:nvPr>
            <p:ph type="ftr" sz="quarter" idx="10"/>
          </p:nvPr>
        </p:nvSpPr>
        <p:spPr/>
        <p:txBody>
          <a:bodyPr/>
          <a:lstStyle/>
          <a:p>
            <a:r>
              <a:rPr lang="en-US" noProof="0" smtClean="0">
                <a:solidFill>
                  <a:schemeClr val="bg1"/>
                </a:solidFill>
                <a:cs typeface="Arial" panose="020B0604020202020204" pitchFamily="34" charset="0"/>
              </a:rPr>
              <a:t>Confidential</a:t>
            </a:r>
            <a:endParaRPr lang="en-US" noProof="0" dirty="0" smtClean="0">
              <a:solidFill>
                <a:schemeClr val="bg1"/>
              </a:solidFill>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atin typeface="+mj-lt"/>
              </a:defRPr>
            </a:lvl1pPr>
          </a:lstStyle>
          <a:p>
            <a:r>
              <a:rPr lang="en-US" dirty="0" smtClean="0"/>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1"/>
                </a:solidFill>
                <a:latin typeface="+mj-lt"/>
              </a:defRPr>
            </a:lvl1pPr>
          </a:lstStyle>
          <a:p>
            <a:pPr lvl="0"/>
            <a:r>
              <a:rPr lang="en-US" dirty="0" smtClean="0"/>
              <a:t>Click to edit Master text styles</a:t>
            </a:r>
          </a:p>
        </p:txBody>
      </p:sp>
      <p:sp>
        <p:nvSpPr>
          <p:cNvPr id="4" name="Footer Placeholder 3"/>
          <p:cNvSpPr>
            <a:spLocks noGrp="1"/>
          </p:cNvSpPr>
          <p:nvPr>
            <p:ph type="ftr" sz="quarter" idx="14"/>
          </p:nvPr>
        </p:nvSpPr>
        <p:spPr/>
        <p:txBody>
          <a:bodyPr/>
          <a:lstStyle/>
          <a:p>
            <a:r>
              <a:rPr lang="en-US" noProof="0" smtClean="0">
                <a:solidFill>
                  <a:schemeClr val="bg1"/>
                </a:solidFill>
                <a:cs typeface="Arial" panose="020B0604020202020204" pitchFamily="34" charset="0"/>
              </a:rPr>
              <a:t>Confidential</a:t>
            </a:r>
            <a:endParaRPr lang="en-US" noProof="0" dirty="0" smtClean="0">
              <a:solidFill>
                <a:schemeClr val="bg1"/>
              </a:solidFill>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bg1"/>
            </a:solidFill>
            <a:round/>
            <a:headEnd/>
            <a:tailEnd/>
          </a:ln>
          <a:extLst/>
        </p:spPr>
        <p:txBody>
          <a:bodyPr anchor="ctr"/>
          <a:lstStyle/>
          <a:p>
            <a:pPr>
              <a:defRPr/>
            </a:pPr>
            <a:endParaRPr lang="en-GB" dirty="0">
              <a:latin typeface="+mj-lt"/>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42" name="Line 15"/>
          <p:cNvSpPr>
            <a:spLocks noChangeShapeType="1"/>
          </p:cNvSpPr>
          <p:nvPr/>
        </p:nvSpPr>
        <p:spPr bwMode="auto">
          <a:xfrm flipH="1">
            <a:off x="417513" y="-147638"/>
            <a:ext cx="0" cy="5508626"/>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1043" name="Line 17"/>
          <p:cNvSpPr>
            <a:spLocks noChangeShapeType="1"/>
          </p:cNvSpPr>
          <p:nvPr/>
        </p:nvSpPr>
        <p:spPr bwMode="auto">
          <a:xfrm>
            <a:off x="8656638" y="-147638"/>
            <a:ext cx="0" cy="5508626"/>
          </a:xfrm>
          <a:prstGeom prst="line">
            <a:avLst/>
          </a:prstGeom>
          <a:noFill/>
          <a:ln w="3175">
            <a:solidFill>
              <a:schemeClr val="bg1"/>
            </a:solidFill>
            <a:round/>
            <a:headEnd/>
            <a:tailEnd/>
          </a:ln>
          <a:extLst/>
        </p:spPr>
        <p:txBody>
          <a:bodyPr anchor="ctr"/>
          <a:lstStyle/>
          <a:p>
            <a:pPr>
              <a:defRPr/>
            </a:pPr>
            <a:endParaRPr lang="en-GB">
              <a:latin typeface="Arial" pitchFamily="34" charset="0"/>
            </a:endParaRPr>
          </a:p>
        </p:txBody>
      </p:sp>
      <p:sp>
        <p:nvSpPr>
          <p:cNvPr id="2" name="Title Placeholder 1"/>
          <p:cNvSpPr>
            <a:spLocks noGrp="1"/>
          </p:cNvSpPr>
          <p:nvPr>
            <p:ph type="title"/>
          </p:nvPr>
        </p:nvSpPr>
        <p:spPr bwMode="auto">
          <a:xfrm>
            <a:off x="417513" y="279400"/>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4" name="Text Placeholder 2"/>
          <p:cNvSpPr>
            <a:spLocks noGrp="1"/>
          </p:cNvSpPr>
          <p:nvPr>
            <p:ph type="body" idx="1"/>
          </p:nvPr>
        </p:nvSpPr>
        <p:spPr bwMode="auto">
          <a:xfrm>
            <a:off x="417513" y="1089025"/>
            <a:ext cx="8229600" cy="3306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1" name="AutoShape 57"/>
          <p:cNvSpPr>
            <a:spLocks noChangeArrowheads="1"/>
          </p:cNvSpPr>
          <p:nvPr/>
        </p:nvSpPr>
        <p:spPr bwMode="auto">
          <a:xfrm>
            <a:off x="1474788" y="5208588"/>
            <a:ext cx="287337"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18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65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0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201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255</a:t>
            </a:r>
          </a:p>
        </p:txBody>
      </p:sp>
      <p:sp>
        <p:nvSpPr>
          <p:cNvPr id="44" name="AutoShape 59"/>
          <p:cNvSpPr>
            <a:spLocks noChangeArrowheads="1"/>
          </p:cNvSpPr>
          <p:nvPr/>
        </p:nvSpPr>
        <p:spPr bwMode="auto">
          <a:xfrm>
            <a:off x="2195513" y="5208588"/>
            <a:ext cx="287337" cy="134937"/>
          </a:xfrm>
          <a:prstGeom prst="roundRect">
            <a:avLst>
              <a:gd name="adj" fmla="val 16667"/>
            </a:avLst>
          </a:prstGeom>
          <a:solidFill>
            <a:schemeClr val="accent4"/>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r>
              <a:rPr lang="en-US" sz="500" b="1" dirty="0">
                <a:solidFill>
                  <a:schemeClr val="tx2"/>
                </a:solidFill>
                <a:latin typeface="+mn-lt"/>
                <a:cs typeface="Arial" panose="020B0604020202020204" pitchFamily="34" charset="0"/>
              </a:rPr>
              <a:t>R 104</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G 113</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B 122</a:t>
            </a:r>
          </a:p>
        </p:txBody>
      </p:sp>
      <p:sp>
        <p:nvSpPr>
          <p:cNvPr id="45" name="AutoShape 64"/>
          <p:cNvSpPr>
            <a:spLocks noChangeArrowheads="1"/>
          </p:cNvSpPr>
          <p:nvPr/>
        </p:nvSpPr>
        <p:spPr bwMode="auto">
          <a:xfrm>
            <a:off x="2916238" y="5208588"/>
            <a:ext cx="287337" cy="134937"/>
          </a:xfrm>
          <a:prstGeom prst="roundRect">
            <a:avLst>
              <a:gd name="adj" fmla="val 16667"/>
            </a:avLst>
          </a:prstGeom>
          <a:solidFill>
            <a:schemeClr val="accent6"/>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216</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217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168</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187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192</a:t>
            </a:r>
          </a:p>
        </p:txBody>
      </p:sp>
      <p:sp>
        <p:nvSpPr>
          <p:cNvPr id="47"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r>
              <a:rPr lang="en-GB" sz="500" b="1" dirty="0">
                <a:solidFill>
                  <a:schemeClr val="tx2"/>
                </a:solidFill>
                <a:latin typeface="Arial" panose="020B0604020202020204" pitchFamily="34" charset="0"/>
                <a:cs typeface="Arial" panose="020B0604020202020204" pitchFamily="34" charset="0"/>
              </a:rPr>
              <a:t>Core and </a:t>
            </a:r>
            <a:r>
              <a:rPr lang="en-GB" sz="500" b="1" dirty="0">
                <a:solidFill>
                  <a:schemeClr val="tx2"/>
                </a:solidFill>
                <a:latin typeface="+mn-lt"/>
                <a:cs typeface="Arial" panose="020B0604020202020204" pitchFamily="34" charset="0"/>
              </a:rPr>
              <a:t>background</a:t>
            </a:r>
            <a:r>
              <a:rPr lang="en-GB" sz="500" b="1" dirty="0">
                <a:solidFill>
                  <a:schemeClr val="tx2"/>
                </a:solidFill>
                <a:latin typeface="Arial" panose="020B0604020202020204" pitchFamily="34" charset="0"/>
                <a:cs typeface="Arial" panose="020B0604020202020204" pitchFamily="34" charset="0"/>
              </a:rPr>
              <a:t> </a:t>
            </a:r>
            <a:r>
              <a:rPr lang="en-GB" sz="500" b="1" dirty="0" smtClean="0">
                <a:solidFill>
                  <a:schemeClr val="tx2"/>
                </a:solidFill>
                <a:latin typeface="Arial" panose="020B0604020202020204" pitchFamily="34" charset="0"/>
                <a:cs typeface="Arial" panose="020B0604020202020204" pitchFamily="34" charset="0"/>
              </a:rPr>
              <a:t>colors</a:t>
            </a:r>
            <a:r>
              <a:rPr lang="en-GB" sz="500" b="1" dirty="0">
                <a:solidFill>
                  <a:schemeClr val="tx2"/>
                </a:solidFill>
                <a:latin typeface="Arial" panose="020B0604020202020204" pitchFamily="34" charset="0"/>
                <a:cs typeface="Arial" panose="020B0604020202020204" pitchFamily="34" charset="0"/>
              </a:rPr>
              <a:t>:</a:t>
            </a:r>
          </a:p>
        </p:txBody>
      </p:sp>
      <p:sp>
        <p:nvSpPr>
          <p:cNvPr id="48" name="AutoShape 57"/>
          <p:cNvSpPr>
            <a:spLocks noChangeArrowheads="1"/>
          </p:cNvSpPr>
          <p:nvPr/>
        </p:nvSpPr>
        <p:spPr bwMode="auto">
          <a:xfrm>
            <a:off x="1474788" y="5208588"/>
            <a:ext cx="287337" cy="134937"/>
          </a:xfrm>
          <a:prstGeom prst="roundRect">
            <a:avLst>
              <a:gd name="adj" fmla="val 16667"/>
            </a:avLst>
          </a:prstGeom>
          <a:solidFill>
            <a:schemeClr val="tx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a:solidFill>
                <a:schemeClr val="tx2"/>
              </a:solidFill>
              <a:latin typeface="+mn-l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a:solidFill>
                <a:schemeClr val="tx2"/>
              </a:solidFill>
              <a:latin typeface="+mn-lt"/>
              <a:cs typeface="Arial" panose="020B0604020202020204" pitchFamily="34" charset="0"/>
            </a:endParaRPr>
          </a:p>
        </p:txBody>
      </p:sp>
      <p:sp>
        <p:nvSpPr>
          <p:cNvPr id="50" name="AutoShape 59"/>
          <p:cNvSpPr>
            <a:spLocks noChangeArrowheads="1"/>
          </p:cNvSpPr>
          <p:nvPr/>
        </p:nvSpPr>
        <p:spPr bwMode="auto">
          <a:xfrm>
            <a:off x="2195513" y="5208588"/>
            <a:ext cx="287337" cy="134937"/>
          </a:xfrm>
          <a:prstGeom prst="roundRect">
            <a:avLst>
              <a:gd name="adj" fmla="val 16667"/>
            </a:avLst>
          </a:prstGeom>
          <a:solidFill>
            <a:schemeClr val="bg2"/>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endParaRPr lang="en-US" sz="500" b="1" dirty="0">
              <a:solidFill>
                <a:schemeClr val="tx2"/>
              </a:solidFill>
              <a:latin typeface="+mn-lt"/>
              <a:ea typeface="+mn-ea"/>
              <a:cs typeface="Arial" panose="020B0604020202020204" pitchFamily="34" charset="0"/>
            </a:endParaRPr>
          </a:p>
        </p:txBody>
      </p:sp>
      <p:sp>
        <p:nvSpPr>
          <p:cNvPr id="51"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endParaRPr lang="en-GB" sz="500" b="1" dirty="0">
              <a:solidFill>
                <a:schemeClr val="tx2"/>
              </a:solidFill>
              <a:latin typeface="Arial" panose="020B0604020202020204" pitchFamily="34" charset="0"/>
              <a:cs typeface="Arial" panose="020B0604020202020204" pitchFamily="34" charset="0"/>
            </a:endParaRPr>
          </a:p>
        </p:txBody>
      </p:sp>
      <p:sp>
        <p:nvSpPr>
          <p:cNvPr id="53" name="Slide Number Placeholder 5"/>
          <p:cNvSpPr txBox="1">
            <a:spLocks/>
          </p:cNvSpPr>
          <p:nvPr/>
        </p:nvSpPr>
        <p:spPr>
          <a:xfrm>
            <a:off x="433388" y="4643438"/>
            <a:ext cx="144462"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182688-34E5-4CE3-92E4-C88AA8BD9750}" type="slidenum">
              <a:rPr lang="en-US" sz="800" noProof="0" smtClean="0">
                <a:solidFill>
                  <a:schemeClr val="bg2"/>
                </a:solidFill>
                <a:latin typeface="+mn-lt"/>
                <a:cs typeface="Arial" panose="020B0604020202020204" pitchFamily="34" charset="0"/>
              </a:rPr>
              <a:pPr>
                <a:defRPr/>
              </a:pPr>
              <a:t>‹#›</a:t>
            </a:fld>
            <a:endParaRPr lang="en-US" noProof="0" dirty="0">
              <a:solidFill>
                <a:schemeClr val="bg2"/>
              </a:solidFill>
              <a:latin typeface="+mn-lt"/>
              <a:cs typeface="Arial" panose="020B0604020202020204" pitchFamily="34" charset="0"/>
            </a:endParaRPr>
          </a:p>
        </p:txBody>
      </p:sp>
      <p:pic>
        <p:nvPicPr>
          <p:cNvPr id="1050" name="Picture 1"/>
          <p:cNvPicPr>
            <a:picLocks/>
          </p:cNvPicPr>
          <p:nvPr/>
        </p:nvPicPr>
        <p:blipFill>
          <a:blip r:embed="rId6"/>
          <a:srcRect/>
          <a:stretch>
            <a:fillRect/>
          </a:stretch>
        </p:blipFill>
        <p:spPr bwMode="auto">
          <a:xfrm>
            <a:off x="7959725" y="4672013"/>
            <a:ext cx="701675" cy="115887"/>
          </a:xfrm>
          <a:prstGeom prst="rect">
            <a:avLst/>
          </a:prstGeom>
          <a:noFill/>
          <a:ln w="9525">
            <a:noFill/>
            <a:miter lim="800000"/>
            <a:headEnd/>
            <a:tailEnd/>
          </a:ln>
        </p:spPr>
      </p:pic>
      <p:sp>
        <p:nvSpPr>
          <p:cNvPr id="31" name="Footer Placeholder 29"/>
          <p:cNvSpPr>
            <a:spLocks noGrp="1"/>
          </p:cNvSpPr>
          <p:nvPr>
            <p:ph type="ftr" sz="quarter" idx="3"/>
          </p:nvPr>
        </p:nvSpPr>
        <p:spPr>
          <a:xfrm>
            <a:off x="432000" y="4789325"/>
            <a:ext cx="6080400" cy="122400"/>
          </a:xfrm>
          <a:prstGeom prst="rect">
            <a:avLst/>
          </a:prstGeom>
        </p:spPr>
        <p:txBody>
          <a:bodyPr vert="horz" lIns="0" tIns="0" rIns="0" bIns="0" rtlCol="0" anchor="ctr"/>
          <a:lstStyle>
            <a:lvl1pPr algn="ctr">
              <a:defRPr sz="800">
                <a:solidFill>
                  <a:schemeClr val="tx1">
                    <a:tint val="75000"/>
                  </a:schemeClr>
                </a:solidFill>
                <a:latin typeface="+mn-lt"/>
              </a:defRPr>
            </a:lvl1pPr>
          </a:lstStyle>
          <a:p>
            <a:pPr algn="l"/>
            <a:endParaRPr lang="en-US" noProof="0" dirty="0" smtClean="0">
              <a:solidFill>
                <a:schemeClr val="bg2"/>
              </a:solidFill>
              <a:cs typeface="Arial" charset="0"/>
            </a:endParaRPr>
          </a:p>
        </p:txBody>
      </p:sp>
    </p:spTree>
  </p:cSld>
  <p:clrMap bg1="lt1" tx1="dk1" bg2="lt2" tx2="dk2" accent1="accent1" accent2="accent2" accent3="accent3" accent4="accent4" accent5="accent5" accent6="accent6" hlink="hlink" folHlink="folHlink"/>
  <p:sldLayoutIdLst>
    <p:sldLayoutId id="2147483806" r:id="rId1"/>
    <p:sldLayoutId id="2147483805" r:id="rId2"/>
    <p:sldLayoutId id="2147483804" r:id="rId3"/>
    <p:sldLayoutId id="2147483815" r:id="rId4"/>
  </p:sldLayoutIdLst>
  <p:timing>
    <p:tnLst>
      <p:par>
        <p:cTn id="1" dur="indefinite" restart="never" nodeType="tmRoot"/>
      </p:par>
    </p:tnLst>
  </p:timing>
  <p:hf sldNum="0" hdr="0" dt="0"/>
  <p:txStyles>
    <p:titleStyle>
      <a:lvl1pPr algn="l" defTabSz="457200" rtl="0" eaLnBrk="1" fontAlgn="base" hangingPunct="1">
        <a:spcBef>
          <a:spcPct val="0"/>
        </a:spcBef>
        <a:spcAft>
          <a:spcPct val="0"/>
        </a:spcAft>
        <a:defRPr sz="1800" b="1" kern="1200">
          <a:solidFill>
            <a:schemeClr val="tx1"/>
          </a:solidFill>
          <a:latin typeface="+mj-lt"/>
          <a:ea typeface="ヒラギノ角ゴ Pro W3"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bg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bg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bg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bg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bg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tx1"/>
            </a:solidFill>
            <a:round/>
            <a:headEnd/>
            <a:tailEnd/>
          </a:ln>
          <a:extLst/>
        </p:spPr>
        <p:txBody>
          <a:bodyPr anchor="ctr"/>
          <a:lstStyle/>
          <a:p>
            <a:pPr>
              <a:defRPr/>
            </a:pPr>
            <a:endParaRPr lang="en-US" noProof="0" dirty="0">
              <a:ln>
                <a:solidFill>
                  <a:schemeClr val="tx1"/>
                </a:solidFill>
              </a:ln>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42" name="Line 15"/>
          <p:cNvSpPr>
            <a:spLocks noChangeShapeType="1"/>
          </p:cNvSpPr>
          <p:nvPr/>
        </p:nvSpPr>
        <p:spPr bwMode="auto">
          <a:xfrm flipH="1">
            <a:off x="417513" y="-147638"/>
            <a:ext cx="0" cy="5508626"/>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1043" name="Line 17"/>
          <p:cNvSpPr>
            <a:spLocks noChangeShapeType="1"/>
          </p:cNvSpPr>
          <p:nvPr/>
        </p:nvSpPr>
        <p:spPr bwMode="auto">
          <a:xfrm>
            <a:off x="8656638" y="-147638"/>
            <a:ext cx="0" cy="5508626"/>
          </a:xfrm>
          <a:prstGeom prst="line">
            <a:avLst/>
          </a:prstGeom>
          <a:noFill/>
          <a:ln w="3175">
            <a:solidFill>
              <a:schemeClr val="tx1"/>
            </a:solidFill>
            <a:round/>
            <a:headEnd/>
            <a:tailEnd/>
          </a:ln>
          <a:extLst/>
        </p:spPr>
        <p:txBody>
          <a:bodyPr anchor="ctr"/>
          <a:lstStyle/>
          <a:p>
            <a:pPr>
              <a:defRPr/>
            </a:pPr>
            <a:endParaRPr lang="en-GB">
              <a:ln>
                <a:solidFill>
                  <a:schemeClr val="tx1"/>
                </a:solidFill>
              </a:ln>
              <a:latin typeface="Arial" pitchFamily="34" charset="0"/>
            </a:endParaRPr>
          </a:p>
        </p:txBody>
      </p:sp>
      <p:sp>
        <p:nvSpPr>
          <p:cNvPr id="6155" name="Title Placeholder 1"/>
          <p:cNvSpPr>
            <a:spLocks noGrp="1"/>
          </p:cNvSpPr>
          <p:nvPr>
            <p:ph type="title"/>
          </p:nvPr>
        </p:nvSpPr>
        <p:spPr bwMode="auto">
          <a:xfrm>
            <a:off x="417513" y="288000"/>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6156" name="Text Placeholder 2"/>
          <p:cNvSpPr>
            <a:spLocks noGrp="1"/>
          </p:cNvSpPr>
          <p:nvPr>
            <p:ph type="body" idx="1"/>
          </p:nvPr>
        </p:nvSpPr>
        <p:spPr bwMode="auto">
          <a:xfrm>
            <a:off x="417513" y="1089025"/>
            <a:ext cx="8229600" cy="3306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1" name="AutoShape 57"/>
          <p:cNvSpPr>
            <a:spLocks noChangeArrowheads="1"/>
          </p:cNvSpPr>
          <p:nvPr/>
        </p:nvSpPr>
        <p:spPr bwMode="auto">
          <a:xfrm>
            <a:off x="1474788" y="5208588"/>
            <a:ext cx="287337" cy="134937"/>
          </a:xfrm>
          <a:prstGeom prst="roundRect">
            <a:avLst>
              <a:gd name="adj" fmla="val 16667"/>
            </a:avLst>
          </a:prstGeom>
          <a:solidFill>
            <a:schemeClr val="bg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18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65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0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201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255</a:t>
            </a:r>
          </a:p>
        </p:txBody>
      </p:sp>
      <p:sp>
        <p:nvSpPr>
          <p:cNvPr id="44" name="AutoShape 59"/>
          <p:cNvSpPr>
            <a:spLocks noChangeArrowheads="1"/>
          </p:cNvSpPr>
          <p:nvPr/>
        </p:nvSpPr>
        <p:spPr bwMode="auto">
          <a:xfrm>
            <a:off x="2195513" y="5208588"/>
            <a:ext cx="287337" cy="134937"/>
          </a:xfrm>
          <a:prstGeom prst="roundRect">
            <a:avLst>
              <a:gd name="adj" fmla="val 16667"/>
            </a:avLst>
          </a:prstGeom>
          <a:solidFill>
            <a:schemeClr val="accent4"/>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r>
              <a:rPr lang="en-US" sz="500" b="1" dirty="0">
                <a:solidFill>
                  <a:schemeClr val="tx2"/>
                </a:solidFill>
                <a:latin typeface="+mn-lt"/>
                <a:cs typeface="Arial" panose="020B0604020202020204" pitchFamily="34" charset="0"/>
              </a:rPr>
              <a:t>R 104</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G 113</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B 122</a:t>
            </a:r>
          </a:p>
        </p:txBody>
      </p:sp>
      <p:sp>
        <p:nvSpPr>
          <p:cNvPr id="45" name="AutoShape 64"/>
          <p:cNvSpPr>
            <a:spLocks noChangeArrowheads="1"/>
          </p:cNvSpPr>
          <p:nvPr/>
        </p:nvSpPr>
        <p:spPr bwMode="auto">
          <a:xfrm>
            <a:off x="2916238" y="5208588"/>
            <a:ext cx="287337" cy="134937"/>
          </a:xfrm>
          <a:prstGeom prst="roundRect">
            <a:avLst>
              <a:gd name="adj" fmla="val 16667"/>
            </a:avLst>
          </a:prstGeom>
          <a:solidFill>
            <a:schemeClr val="accent6"/>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216</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217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168</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187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192</a:t>
            </a:r>
          </a:p>
        </p:txBody>
      </p:sp>
      <p:sp>
        <p:nvSpPr>
          <p:cNvPr id="47"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Core and background </a:t>
            </a:r>
            <a:r>
              <a:rPr lang="en-GB" sz="500" b="1" dirty="0" smtClean="0">
                <a:solidFill>
                  <a:schemeClr val="tx2"/>
                </a:solidFill>
                <a:latin typeface="+mn-lt"/>
                <a:cs typeface="Arial" panose="020B0604020202020204" pitchFamily="34" charset="0"/>
              </a:rPr>
              <a:t>colors</a:t>
            </a:r>
            <a:r>
              <a:rPr lang="en-GB" sz="500" b="1" dirty="0">
                <a:solidFill>
                  <a:schemeClr val="tx2"/>
                </a:solidFill>
                <a:latin typeface="+mn-lt"/>
                <a:cs typeface="Arial" panose="020B0604020202020204" pitchFamily="34" charset="0"/>
              </a:rPr>
              <a:t>:</a:t>
            </a:r>
          </a:p>
        </p:txBody>
      </p:sp>
      <p:sp>
        <p:nvSpPr>
          <p:cNvPr id="48" name="AutoShape 57"/>
          <p:cNvSpPr>
            <a:spLocks noChangeArrowheads="1"/>
          </p:cNvSpPr>
          <p:nvPr/>
        </p:nvSpPr>
        <p:spPr bwMode="auto">
          <a:xfrm>
            <a:off x="1474788" y="5208588"/>
            <a:ext cx="287337" cy="134937"/>
          </a:xfrm>
          <a:prstGeom prst="roundRect">
            <a:avLst>
              <a:gd name="adj" fmla="val 16667"/>
            </a:avLst>
          </a:prstGeom>
          <a:solidFill>
            <a:schemeClr val="tx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a:solidFill>
                <a:schemeClr val="tx2"/>
              </a:solidFill>
              <a:latin typeface="+mn-l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a:solidFill>
                <a:schemeClr val="tx2"/>
              </a:solidFill>
              <a:latin typeface="+mn-lt"/>
              <a:cs typeface="Arial" panose="020B0604020202020204" pitchFamily="34" charset="0"/>
            </a:endParaRPr>
          </a:p>
        </p:txBody>
      </p:sp>
      <p:sp>
        <p:nvSpPr>
          <p:cNvPr id="50" name="AutoShape 59"/>
          <p:cNvSpPr>
            <a:spLocks noChangeArrowheads="1"/>
          </p:cNvSpPr>
          <p:nvPr/>
        </p:nvSpPr>
        <p:spPr bwMode="auto">
          <a:xfrm>
            <a:off x="2195513" y="5208588"/>
            <a:ext cx="287337" cy="134937"/>
          </a:xfrm>
          <a:prstGeom prst="roundRect">
            <a:avLst>
              <a:gd name="adj" fmla="val 16667"/>
            </a:avLst>
          </a:prstGeom>
          <a:solidFill>
            <a:schemeClr val="bg2"/>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endParaRPr lang="en-US" sz="500" b="1" dirty="0">
              <a:solidFill>
                <a:schemeClr val="tx2"/>
              </a:solidFill>
              <a:latin typeface="+mn-lt"/>
              <a:ea typeface="+mn-ea"/>
              <a:cs typeface="Arial" panose="020B0604020202020204" pitchFamily="34" charset="0"/>
            </a:endParaRPr>
          </a:p>
        </p:txBody>
      </p:sp>
      <p:sp>
        <p:nvSpPr>
          <p:cNvPr id="51"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endParaRPr lang="en-GB" sz="500" b="1" dirty="0">
              <a:solidFill>
                <a:schemeClr val="tx2"/>
              </a:solidFill>
              <a:latin typeface="+mn-lt"/>
              <a:cs typeface="Arial" panose="020B0604020202020204" pitchFamily="34" charset="0"/>
            </a:endParaRPr>
          </a:p>
        </p:txBody>
      </p:sp>
      <p:sp>
        <p:nvSpPr>
          <p:cNvPr id="53" name="Slide Number Placeholder 5"/>
          <p:cNvSpPr txBox="1">
            <a:spLocks/>
          </p:cNvSpPr>
          <p:nvPr/>
        </p:nvSpPr>
        <p:spPr>
          <a:xfrm>
            <a:off x="433388" y="4643438"/>
            <a:ext cx="144462"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latin typeface="+mn-lt"/>
                <a:cs typeface="Arial" panose="020B0604020202020204" pitchFamily="34" charset="0"/>
              </a:rPr>
              <a:pPr>
                <a:defRPr/>
              </a:pPr>
              <a:t>‹#›</a:t>
            </a:fld>
            <a:endParaRPr lang="en-GB" dirty="0">
              <a:latin typeface="+mn-lt"/>
              <a:cs typeface="Arial" panose="020B0604020202020204" pitchFamily="34" charset="0"/>
            </a:endParaRPr>
          </a:p>
        </p:txBody>
      </p:sp>
      <p:sp>
        <p:nvSpPr>
          <p:cNvPr id="29" name="Footer Placeholder 27"/>
          <p:cNvSpPr>
            <a:spLocks noGrp="1"/>
          </p:cNvSpPr>
          <p:nvPr>
            <p:ph type="ftr" sz="quarter" idx="3"/>
          </p:nvPr>
        </p:nvSpPr>
        <p:spPr>
          <a:xfrm>
            <a:off x="432000" y="4789425"/>
            <a:ext cx="5047200" cy="122400"/>
          </a:xfrm>
          <a:prstGeom prst="rect">
            <a:avLst/>
          </a:prstGeom>
        </p:spPr>
        <p:txBody>
          <a:bodyPr vert="horz" lIns="0" tIns="0" rIns="0" bIns="0" rtlCol="0" anchor="ctr"/>
          <a:lstStyle>
            <a:lvl1pPr algn="l">
              <a:defRPr sz="800">
                <a:solidFill>
                  <a:schemeClr val="tx1">
                    <a:tint val="75000"/>
                  </a:schemeClr>
                </a:solidFill>
                <a:latin typeface="+mn-lt"/>
              </a:defRPr>
            </a:lvl1pPr>
          </a:lstStyle>
          <a:p>
            <a:r>
              <a:rPr lang="en-US" noProof="0" smtClean="0">
                <a:solidFill>
                  <a:schemeClr val="bg1"/>
                </a:solidFill>
                <a:cs typeface="Arial" panose="020B0604020202020204" pitchFamily="34" charset="0"/>
              </a:rPr>
              <a:t>Confidential</a:t>
            </a:r>
            <a:endParaRPr lang="en-US" noProof="0" dirty="0" smtClean="0">
              <a:solidFill>
                <a:schemeClr val="bg1"/>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Lst>
  <p:timing>
    <p:tnLst>
      <p:par>
        <p:cTn id="1" dur="indefinite" restart="never" nodeType="tmRoot"/>
      </p:par>
    </p:tnLst>
  </p:timing>
  <p:hf sldNum="0" hdr="0" dt="0"/>
  <p:txStyles>
    <p:titleStyle>
      <a:lvl1pPr algn="l" defTabSz="457200" rtl="0" eaLnBrk="0" fontAlgn="base" hangingPunct="0">
        <a:spcBef>
          <a:spcPct val="0"/>
        </a:spcBef>
        <a:spcAft>
          <a:spcPct val="0"/>
        </a:spcAft>
        <a:defRPr sz="1800" b="1" kern="1200">
          <a:solidFill>
            <a:schemeClr val="tx2"/>
          </a:solidFill>
          <a:latin typeface="+mj-lt"/>
          <a:ea typeface="ヒラギノ角ゴ Pro W3" charset="0"/>
          <a:cs typeface="Arial"/>
        </a:defRPr>
      </a:lvl1pPr>
      <a:lvl2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2pPr>
      <a:lvl3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3pPr>
      <a:lvl4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4pPr>
      <a:lvl5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0" fontAlgn="base" hangingPunct="0">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0" fontAlgn="base" hangingPunct="0">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0" fontAlgn="base" hangingPunct="0">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0" fontAlgn="base" hangingPunct="0">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0" fontAlgn="base" hangingPunct="0">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24192"/>
        </a:solidFill>
        <a:effectLst/>
      </p:bgPr>
    </p:bg>
    <p:spTree>
      <p:nvGrpSpPr>
        <p:cNvPr id="1" name=""/>
        <p:cNvGrpSpPr/>
        <p:nvPr/>
      </p:nvGrpSpPr>
      <p:grpSpPr>
        <a:xfrm>
          <a:off x="0" y="0"/>
          <a:ext cx="0" cy="0"/>
          <a:chOff x="0" y="0"/>
          <a:chExt cx="0" cy="0"/>
        </a:xfrm>
      </p:grpSpPr>
      <p:pic>
        <p:nvPicPr>
          <p:cNvPr id="7" name="Picture 2"/>
          <p:cNvPicPr>
            <a:picLocks noChangeAspect="1"/>
          </p:cNvPicPr>
          <p:nvPr/>
        </p:nvPicPr>
        <p:blipFill>
          <a:blip r:embed="rId3"/>
          <a:srcRect/>
          <a:stretch>
            <a:fillRect/>
          </a:stretch>
        </p:blipFill>
        <p:spPr bwMode="auto">
          <a:xfrm>
            <a:off x="3708400" y="2430463"/>
            <a:ext cx="1727200" cy="282575"/>
          </a:xfrm>
          <a:prstGeom prst="rect">
            <a:avLst/>
          </a:prstGeom>
          <a:noFill/>
          <a:ln w="9525">
            <a:noFill/>
            <a:miter lim="800000"/>
            <a:headEnd/>
            <a:tailEnd/>
          </a:ln>
        </p:spPr>
      </p:pic>
      <p:pic>
        <p:nvPicPr>
          <p:cNvPr id="8" name="Picture 3"/>
          <p:cNvPicPr>
            <a:picLocks noChangeAspect="1"/>
          </p:cNvPicPr>
          <p:nvPr/>
        </p:nvPicPr>
        <p:blipFill>
          <a:blip r:embed="rId3"/>
          <a:srcRect/>
          <a:stretch>
            <a:fillRect/>
          </a:stretch>
        </p:blipFill>
        <p:spPr bwMode="auto">
          <a:xfrm>
            <a:off x="3708400" y="2430463"/>
            <a:ext cx="1727200" cy="282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Placeholder 5"/>
          <p:cNvSpPr>
            <a:spLocks noGrp="1"/>
          </p:cNvSpPr>
          <p:nvPr>
            <p:ph type="body" sz="quarter" idx="10"/>
          </p:nvPr>
        </p:nvSpPr>
        <p:spPr>
          <a:xfrm>
            <a:off x="243191" y="1249882"/>
            <a:ext cx="8696527" cy="1794876"/>
          </a:xfrm>
        </p:spPr>
        <p:txBody>
          <a:bodyPr/>
          <a:lstStyle/>
          <a:p>
            <a:pPr algn="ctr" eaLnBrk="1" hangingPunct="1">
              <a:spcAft>
                <a:spcPts val="0"/>
              </a:spcAft>
            </a:pPr>
            <a:r>
              <a:rPr lang="fi-FI" sz="6000" dirty="0" smtClean="0">
                <a:ea typeface="ヒラギノ角ゴ Pro W3"/>
                <a:cs typeface="ヒラギノ角ゴ Pro W3"/>
              </a:rPr>
              <a:t>JCTVC-S0033</a:t>
            </a:r>
          </a:p>
          <a:p>
            <a:pPr algn="ctr" eaLnBrk="1" hangingPunct="1">
              <a:spcAft>
                <a:spcPts val="0"/>
              </a:spcAft>
            </a:pPr>
            <a:r>
              <a:rPr lang="en-US" sz="4400" dirty="0">
                <a:ea typeface="ヒラギノ角ゴ Pro W3"/>
                <a:cs typeface="ヒラギノ角ゴ Pro W3"/>
              </a:rPr>
              <a:t>Non-CE2: Intra block vector coding for small </a:t>
            </a:r>
            <a:r>
              <a:rPr lang="en-US" sz="4400" dirty="0" smtClean="0">
                <a:ea typeface="ヒラギノ角ゴ Pro W3"/>
                <a:cs typeface="ヒラギノ角ゴ Pro W3"/>
              </a:rPr>
              <a:t>PUs</a:t>
            </a:r>
            <a:endParaRPr lang="fi-FI" sz="6000" dirty="0" smtClean="0">
              <a:ea typeface="ヒラギノ角ゴ Pro W3"/>
              <a:cs typeface="ヒラギノ角ゴ Pro W3"/>
            </a:endParaRPr>
          </a:p>
        </p:txBody>
      </p:sp>
      <p:sp>
        <p:nvSpPr>
          <p:cNvPr id="8" name="Text Placeholder 7"/>
          <p:cNvSpPr>
            <a:spLocks noGrp="1"/>
          </p:cNvSpPr>
          <p:nvPr>
            <p:ph type="body" sz="quarter" idx="13"/>
          </p:nvPr>
        </p:nvSpPr>
        <p:spPr>
          <a:xfrm>
            <a:off x="422276" y="3246634"/>
            <a:ext cx="8243887" cy="1109717"/>
          </a:xfrm>
        </p:spPr>
        <p:txBody>
          <a:bodyPr/>
          <a:lstStyle/>
          <a:p>
            <a:pPr eaLnBrk="1" hangingPunct="1">
              <a:defRPr/>
            </a:pPr>
            <a:endParaRPr lang="en-US" sz="1800" dirty="0" smtClean="0"/>
          </a:p>
          <a:p>
            <a:pPr marL="0" indent="0" algn="ctr" eaLnBrk="1" hangingPunct="1">
              <a:buNone/>
              <a:defRPr/>
            </a:pPr>
            <a:r>
              <a:rPr lang="fi-FI" sz="1800" dirty="0" smtClean="0"/>
              <a:t>Jani Lainema, Miska Hannuksela</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itchFamily="34" charset="0"/>
              <a:buChar char="•"/>
            </a:pPr>
            <a:r>
              <a:rPr lang="fi-FI" sz="2000" noProof="1" smtClean="0"/>
              <a:t>Intra block copy vectors have strong horizontal alignment</a:t>
            </a:r>
          </a:p>
          <a:p>
            <a:pPr lvl="1">
              <a:buFont typeface="Arial" pitchFamily="34" charset="0"/>
              <a:buChar char="•"/>
            </a:pPr>
            <a:r>
              <a:rPr lang="fi-FI" sz="1600" noProof="1" smtClean="0"/>
              <a:t>IBC is mainly used for textual content that is typically aligned in rows</a:t>
            </a:r>
            <a:endParaRPr lang="en-US" sz="1600" noProof="1" smtClean="0"/>
          </a:p>
          <a:p>
            <a:pPr lvl="1">
              <a:buFont typeface="Arial" pitchFamily="34" charset="0"/>
              <a:buChar char="•"/>
            </a:pPr>
            <a:r>
              <a:rPr lang="fi-FI" sz="1600" noProof="1" smtClean="0"/>
              <a:t>Especially true for the small sub-8x8 blocks</a:t>
            </a:r>
            <a:endParaRPr lang="en-US" sz="1600" noProof="1" smtClean="0"/>
          </a:p>
          <a:p>
            <a:pPr>
              <a:buFont typeface="Arial" pitchFamily="34" charset="0"/>
              <a:buChar char="•"/>
            </a:pPr>
            <a:r>
              <a:rPr lang="en-US" sz="2000" noProof="1" smtClean="0"/>
              <a:t>Proposed approach</a:t>
            </a:r>
            <a:endParaRPr lang="en-US" sz="2000" noProof="1"/>
          </a:p>
          <a:p>
            <a:pPr lvl="1">
              <a:buFont typeface="Arial" pitchFamily="34" charset="0"/>
              <a:buChar char="•"/>
            </a:pPr>
            <a:r>
              <a:rPr lang="en-US" sz="1600" noProof="1" smtClean="0"/>
              <a:t>Send only one vertical block vector component for a CU</a:t>
            </a:r>
          </a:p>
          <a:p>
            <a:pPr lvl="1">
              <a:buFont typeface="Arial" pitchFamily="34" charset="0"/>
              <a:buChar char="•"/>
            </a:pPr>
            <a:r>
              <a:rPr lang="en-US" sz="1600" noProof="1" smtClean="0"/>
              <a:t>If there are multiple IBC PUs within the CU:</a:t>
            </a:r>
          </a:p>
          <a:p>
            <a:pPr lvl="2">
              <a:buFont typeface="Arial" pitchFamily="34" charset="0"/>
              <a:buChar char="•"/>
            </a:pPr>
            <a:r>
              <a:rPr lang="en-US" sz="1200" noProof="1" smtClean="0"/>
              <a:t>Code first block vector are before (horizontal + vertical component)</a:t>
            </a:r>
          </a:p>
          <a:p>
            <a:pPr lvl="2">
              <a:buFont typeface="Arial" pitchFamily="34" charset="0"/>
              <a:buChar char="•"/>
            </a:pPr>
            <a:r>
              <a:rPr lang="en-US" sz="1200" noProof="1" smtClean="0"/>
              <a:t>For the remaining PUs, code horizontal component as before and send one EP coded bin to indicate whether the vertical component is identical to the vertical component of the first PU or whether it is zero.</a:t>
            </a:r>
            <a:endParaRPr lang="en-US" sz="1200" noProof="1"/>
          </a:p>
        </p:txBody>
      </p:sp>
      <p:sp>
        <p:nvSpPr>
          <p:cNvPr id="6" name="Title 5"/>
          <p:cNvSpPr>
            <a:spLocks noGrp="1"/>
          </p:cNvSpPr>
          <p:nvPr>
            <p:ph type="title"/>
          </p:nvPr>
        </p:nvSpPr>
        <p:spPr/>
        <p:txBody>
          <a:bodyPr/>
          <a:lstStyle/>
          <a:p>
            <a:r>
              <a:rPr lang="en-US" sz="2800" dirty="0" smtClean="0"/>
              <a:t>Introduction</a:t>
            </a:r>
            <a:endParaRPr lang="en-US" sz="2800" dirty="0"/>
          </a:p>
        </p:txBody>
      </p:sp>
    </p:spTree>
    <p:extLst>
      <p:ext uri="{BB962C8B-B14F-4D97-AF65-F5344CB8AC3E}">
        <p14:creationId xmlns:p14="http://schemas.microsoft.com/office/powerpoint/2010/main" val="806605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for each PU in CU</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    if </a:t>
            </a:r>
            <a:r>
              <a:rPr lang="en-US" sz="1400" dirty="0" smtClean="0">
                <a:latin typeface="Times New Roman" panose="02020603050405020304" pitchFamily="18" charset="0"/>
                <a:ea typeface="Times New Roman" panose="02020603050405020304" pitchFamily="18" charset="0"/>
              </a:rPr>
              <a:t>( first </a:t>
            </a:r>
            <a:r>
              <a:rPr lang="en-US" sz="1400" dirty="0">
                <a:latin typeface="Times New Roman" panose="02020603050405020304" pitchFamily="18" charset="0"/>
                <a:ea typeface="Times New Roman" panose="02020603050405020304" pitchFamily="18" charset="0"/>
              </a:rPr>
              <a:t>PU ) {</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        decode</a:t>
            </a:r>
            <a:r>
              <a:rPr lang="en-US" sz="1400" b="1" dirty="0">
                <a:latin typeface="Times New Roman" panose="02020603050405020304" pitchFamily="18" charset="0"/>
                <a:ea typeface="Times New Roman" panose="02020603050405020304" pitchFamily="18" charset="0"/>
              </a:rPr>
              <a:t> 2D_differential_block_vector</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b="1" dirty="0">
                <a:latin typeface="Times New Roman" panose="02020603050405020304" pitchFamily="18" charset="0"/>
                <a:ea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rPr>
              <a:t>set block_vector = 2D_block_vector_predictor + 2D_differential_block_vector</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    else {</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smtClean="0">
                <a:latin typeface="Times New Roman" panose="02020603050405020304" pitchFamily="18" charset="0"/>
                <a:ea typeface="Times New Roman" panose="02020603050405020304" pitchFamily="18" charset="0"/>
              </a:rPr>
              <a:t>        decode</a:t>
            </a:r>
            <a:r>
              <a:rPr lang="en-US" sz="1400" b="1" dirty="0" smtClean="0">
                <a:latin typeface="Times New Roman" panose="02020603050405020304" pitchFamily="18" charset="0"/>
                <a:ea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rPr>
              <a:t>1D_differential_block_vector</a:t>
            </a:r>
          </a:p>
          <a:p>
            <a:pPr marL="0" indent="0" hangingPunct="0">
              <a:spcBef>
                <a:spcPts val="0"/>
              </a:spcBef>
              <a:spcAft>
                <a:spcPts val="0"/>
              </a:spcAft>
              <a:buNone/>
              <a:tabLst>
                <a:tab pos="228600" algn="l"/>
                <a:tab pos="457200" algn="l"/>
                <a:tab pos="685800" algn="l"/>
                <a:tab pos="914400" algn="l"/>
              </a:tabLst>
            </a:pPr>
            <a:r>
              <a:rPr lang="en-US" sz="1400" b="1" dirty="0">
                <a:latin typeface="Times New Roman" panose="02020603050405020304" pitchFamily="18" charset="0"/>
                <a:ea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rPr>
              <a:t>set block_vector_</a:t>
            </a:r>
            <a:r>
              <a:rPr lang="en-US" sz="1400" dirty="0">
                <a:solidFill>
                  <a:srgbClr val="00B0F0"/>
                </a:solidFill>
                <a:latin typeface="Times New Roman" panose="02020603050405020304" pitchFamily="18" charset="0"/>
                <a:ea typeface="Times New Roman" panose="02020603050405020304" pitchFamily="18" charset="0"/>
              </a:rPr>
              <a:t>hor</a:t>
            </a:r>
            <a:r>
              <a:rPr lang="en-US" sz="1400" dirty="0">
                <a:latin typeface="Times New Roman" panose="02020603050405020304" pitchFamily="18" charset="0"/>
                <a:ea typeface="Times New Roman" panose="02020603050405020304" pitchFamily="18" charset="0"/>
              </a:rPr>
              <a:t> = 1D_block_vector_predictor_hor + </a:t>
            </a:r>
            <a:r>
              <a:rPr lang="en-US" sz="1400" dirty="0" smtClean="0">
                <a:latin typeface="Times New Roman" panose="02020603050405020304" pitchFamily="18" charset="0"/>
                <a:ea typeface="Times New Roman" panose="02020603050405020304" pitchFamily="18" charset="0"/>
              </a:rPr>
              <a:t>1D_differential_block_vector</a:t>
            </a:r>
          </a:p>
          <a:p>
            <a:pPr marL="0" indent="0" hangingPunct="0">
              <a:spcBef>
                <a:spcPts val="0"/>
              </a:spcBef>
              <a:spcAft>
                <a:spcPts val="0"/>
              </a:spcAft>
              <a:buNone/>
              <a:tabLst>
                <a:tab pos="228600" algn="l"/>
                <a:tab pos="457200" algn="l"/>
                <a:tab pos="685800" algn="l"/>
                <a:tab pos="914400" algn="l"/>
              </a:tabLst>
            </a:pPr>
            <a:endParaRPr lang="en-US" sz="14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smtClean="0">
                <a:latin typeface="Times New Roman" panose="02020603050405020304" pitchFamily="18" charset="0"/>
                <a:ea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rPr>
              <a:t>if ( vertical block vector component of first PU != 0 )</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            decode </a:t>
            </a:r>
            <a:r>
              <a:rPr lang="en-US" sz="1400" b="1" dirty="0">
                <a:latin typeface="Times New Roman" panose="02020603050405020304" pitchFamily="18" charset="0"/>
                <a:ea typeface="Times New Roman" panose="02020603050405020304" pitchFamily="18" charset="0"/>
              </a:rPr>
              <a:t>use_vert_of_first_PU_flag</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smtClean="0">
                <a:latin typeface="Times New Roman" panose="02020603050405020304" pitchFamily="18" charset="0"/>
                <a:ea typeface="Times New Roman" panose="02020603050405020304" pitchFamily="18" charset="0"/>
              </a:rPr>
              <a:t>        set </a:t>
            </a:r>
            <a:r>
              <a:rPr lang="en-US" sz="1400" dirty="0">
                <a:latin typeface="Times New Roman" panose="02020603050405020304" pitchFamily="18" charset="0"/>
                <a:ea typeface="Times New Roman" panose="02020603050405020304" pitchFamily="18" charset="0"/>
              </a:rPr>
              <a:t>block_vector_</a:t>
            </a:r>
            <a:r>
              <a:rPr lang="en-US" sz="1400" dirty="0">
                <a:solidFill>
                  <a:srgbClr val="00B050"/>
                </a:solidFill>
                <a:latin typeface="Times New Roman" panose="02020603050405020304" pitchFamily="18" charset="0"/>
                <a:ea typeface="Times New Roman" panose="02020603050405020304" pitchFamily="18" charset="0"/>
              </a:rPr>
              <a:t>ver</a:t>
            </a:r>
            <a:r>
              <a:rPr lang="en-US" sz="1400" dirty="0">
                <a:latin typeface="Times New Roman" panose="02020603050405020304" pitchFamily="18" charset="0"/>
                <a:ea typeface="Times New Roman" panose="02020603050405020304" pitchFamily="18" charset="0"/>
              </a:rPr>
              <a:t> = use_vert_of_first_PU_flag ? vertical component of block vector of the first PU : </a:t>
            </a:r>
            <a:r>
              <a:rPr lang="en-US" sz="1400" dirty="0" smtClean="0">
                <a:latin typeface="Times New Roman" panose="02020603050405020304" pitchFamily="18" charset="0"/>
                <a:ea typeface="Times New Roman" panose="02020603050405020304" pitchFamily="18" charset="0"/>
              </a:rPr>
              <a:t>0</a:t>
            </a:r>
          </a:p>
          <a:p>
            <a:pPr marL="0" indent="0" hangingPunct="0">
              <a:spcBef>
                <a:spcPts val="0"/>
              </a:spcBef>
              <a:spcAft>
                <a:spcPts val="0"/>
              </a:spcAft>
              <a:buNone/>
              <a:tabLst>
                <a:tab pos="228600" algn="l"/>
                <a:tab pos="457200" algn="l"/>
                <a:tab pos="685800" algn="l"/>
                <a:tab pos="914400" algn="l"/>
              </a:tabLst>
            </a:pPr>
            <a:r>
              <a:rPr lang="en-US" sz="1400" dirty="0" smtClean="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hangingPunct="0">
              <a:spcBef>
                <a:spcPts val="0"/>
              </a:spcBef>
              <a:spcAft>
                <a:spcPts val="0"/>
              </a:spcAft>
              <a:buNone/>
              <a:tabLst>
                <a:tab pos="228600" algn="l"/>
                <a:tab pos="457200" algn="l"/>
                <a:tab pos="685800" algn="l"/>
                <a:tab pos="914400" algn="l"/>
              </a:tabLst>
            </a:pPr>
            <a:r>
              <a:rPr lang="en-US" sz="1400" dirty="0">
                <a:latin typeface="Times New Roman" panose="02020603050405020304" pitchFamily="18" charset="0"/>
                <a:ea typeface="Times New Roman" panose="02020603050405020304" pitchFamily="18" charset="0"/>
              </a:rPr>
              <a:t>}</a:t>
            </a:r>
            <a:endParaRPr lang="en-US" sz="1800" dirty="0">
              <a:latin typeface="Times New Roman" panose="02020603050405020304" pitchFamily="18" charset="0"/>
              <a:ea typeface="Times New Roman" panose="02020603050405020304" pitchFamily="18" charset="0"/>
            </a:endParaRPr>
          </a:p>
          <a:p>
            <a:pPr marL="0" indent="0">
              <a:spcBef>
                <a:spcPts val="0"/>
              </a:spcBef>
              <a:buNone/>
            </a:pPr>
            <a:endParaRPr lang="en-US" sz="1400" noProof="1"/>
          </a:p>
        </p:txBody>
      </p:sp>
      <p:sp>
        <p:nvSpPr>
          <p:cNvPr id="6" name="Title 5"/>
          <p:cNvSpPr>
            <a:spLocks noGrp="1"/>
          </p:cNvSpPr>
          <p:nvPr>
            <p:ph type="title"/>
          </p:nvPr>
        </p:nvSpPr>
        <p:spPr/>
        <p:txBody>
          <a:bodyPr/>
          <a:lstStyle/>
          <a:p>
            <a:r>
              <a:rPr lang="en-US" sz="2800" dirty="0" smtClean="0"/>
              <a:t>Proposed algorithm</a:t>
            </a:r>
            <a:endParaRPr lang="en-US" sz="2800" dirty="0"/>
          </a:p>
        </p:txBody>
      </p:sp>
    </p:spTree>
    <p:extLst>
      <p:ext uri="{BB962C8B-B14F-4D97-AF65-F5344CB8AC3E}">
        <p14:creationId xmlns:p14="http://schemas.microsoft.com/office/powerpoint/2010/main" val="3681513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itchFamily="34" charset="0"/>
              <a:buChar char="•"/>
            </a:pPr>
            <a:r>
              <a:rPr lang="fi-FI" sz="2000" noProof="1" smtClean="0"/>
              <a:t>Compression efficiency is </a:t>
            </a:r>
            <a:r>
              <a:rPr lang="fi-FI" sz="2000" noProof="1" smtClean="0">
                <a:solidFill>
                  <a:schemeClr val="tx1">
                    <a:lumMod val="60000"/>
                    <a:lumOff val="40000"/>
                  </a:schemeClr>
                </a:solidFill>
              </a:rPr>
              <a:t>improved by ~0.5 %</a:t>
            </a:r>
            <a:endParaRPr lang="en-US" sz="1600" noProof="1" smtClean="0">
              <a:solidFill>
                <a:schemeClr val="tx1">
                  <a:lumMod val="60000"/>
                  <a:lumOff val="40000"/>
                </a:schemeClr>
              </a:solidFill>
            </a:endParaRPr>
          </a:p>
          <a:p>
            <a:pPr lvl="1">
              <a:buFont typeface="Arial" pitchFamily="34" charset="0"/>
              <a:buChar char="•"/>
            </a:pPr>
            <a:r>
              <a:rPr lang="fi-FI" sz="1600" noProof="1" smtClean="0"/>
              <a:t>No need to signal full block vectors for the ”secondary” PUs in a CU</a:t>
            </a:r>
          </a:p>
          <a:p>
            <a:pPr>
              <a:buFont typeface="Arial" pitchFamily="34" charset="0"/>
              <a:buChar char="•"/>
            </a:pPr>
            <a:r>
              <a:rPr lang="fi-FI" sz="2000" noProof="1" smtClean="0"/>
              <a:t>Encoder runtime is </a:t>
            </a:r>
            <a:r>
              <a:rPr lang="fi-FI" sz="2000" noProof="1" smtClean="0">
                <a:solidFill>
                  <a:schemeClr val="tx1">
                    <a:lumMod val="60000"/>
                    <a:lumOff val="40000"/>
                  </a:schemeClr>
                </a:solidFill>
              </a:rPr>
              <a:t>improved by ~4 %</a:t>
            </a:r>
          </a:p>
          <a:p>
            <a:pPr lvl="1">
              <a:buFont typeface="Arial" pitchFamily="34" charset="0"/>
              <a:buChar char="•"/>
            </a:pPr>
            <a:r>
              <a:rPr lang="fi-FI" sz="1600" noProof="1" smtClean="0"/>
              <a:t>A 1D search instead of 2D search for the block vectors of the ”secondary” PUs  </a:t>
            </a:r>
            <a:endParaRPr lang="en-US" sz="1600" noProof="1" smtClean="0"/>
          </a:p>
          <a:p>
            <a:pPr>
              <a:buFont typeface="Arial" pitchFamily="34" charset="0"/>
              <a:buChar char="•"/>
            </a:pPr>
            <a:r>
              <a:rPr lang="fi-FI" sz="2000" noProof="1" smtClean="0"/>
              <a:t>Worst case Cabac throughput for the block vector differences is </a:t>
            </a:r>
            <a:r>
              <a:rPr lang="fi-FI" sz="2000" noProof="1" smtClean="0">
                <a:solidFill>
                  <a:schemeClr val="tx1">
                    <a:lumMod val="60000"/>
                    <a:lumOff val="40000"/>
                  </a:schemeClr>
                </a:solidFill>
              </a:rPr>
              <a:t>improved by 37.5 %</a:t>
            </a:r>
            <a:endParaRPr lang="en-US" sz="2000" noProof="1">
              <a:solidFill>
                <a:schemeClr val="tx1">
                  <a:lumMod val="60000"/>
                  <a:lumOff val="40000"/>
                </a:schemeClr>
              </a:solidFill>
            </a:endParaRPr>
          </a:p>
          <a:p>
            <a:pPr lvl="1">
              <a:buFont typeface="Arial" pitchFamily="34" charset="0"/>
              <a:buChar char="•"/>
            </a:pPr>
            <a:r>
              <a:rPr lang="en-US" sz="1600" noProof="1" smtClean="0"/>
              <a:t>Originally: 2 + 2 + 2 + 2 = 8 bins for an 8x8 CU with 4x4 PUs</a:t>
            </a:r>
          </a:p>
          <a:p>
            <a:pPr lvl="1">
              <a:buFont typeface="Arial" pitchFamily="34" charset="0"/>
              <a:buChar char="•"/>
            </a:pPr>
            <a:r>
              <a:rPr lang="en-US" sz="1600" noProof="1" smtClean="0"/>
              <a:t>Proposed: </a:t>
            </a:r>
            <a:r>
              <a:rPr lang="en-US" sz="1600" noProof="1"/>
              <a:t>2 + </a:t>
            </a:r>
            <a:r>
              <a:rPr lang="en-US" sz="1600" noProof="1" smtClean="0"/>
              <a:t>1 </a:t>
            </a:r>
            <a:r>
              <a:rPr lang="en-US" sz="1600" noProof="1"/>
              <a:t>+ </a:t>
            </a:r>
            <a:r>
              <a:rPr lang="en-US" sz="1600" noProof="1" smtClean="0"/>
              <a:t>1 </a:t>
            </a:r>
            <a:r>
              <a:rPr lang="en-US" sz="1600" noProof="1"/>
              <a:t>+ </a:t>
            </a:r>
            <a:r>
              <a:rPr lang="en-US" sz="1600" noProof="1" smtClean="0"/>
              <a:t>1 </a:t>
            </a:r>
            <a:r>
              <a:rPr lang="en-US" sz="1600" noProof="1"/>
              <a:t>= 5 </a:t>
            </a:r>
            <a:r>
              <a:rPr lang="en-US" sz="1600" noProof="1" smtClean="0"/>
              <a:t>bins for </a:t>
            </a:r>
            <a:r>
              <a:rPr lang="en-US" sz="1600" noProof="1"/>
              <a:t>an 8x8 CU with 4x4 PUs</a:t>
            </a:r>
            <a:endParaRPr lang="en-US" sz="1200" noProof="1"/>
          </a:p>
        </p:txBody>
      </p:sp>
      <p:sp>
        <p:nvSpPr>
          <p:cNvPr id="6" name="Title 5"/>
          <p:cNvSpPr>
            <a:spLocks noGrp="1"/>
          </p:cNvSpPr>
          <p:nvPr>
            <p:ph type="title"/>
          </p:nvPr>
        </p:nvSpPr>
        <p:spPr/>
        <p:txBody>
          <a:bodyPr/>
          <a:lstStyle/>
          <a:p>
            <a:r>
              <a:rPr lang="en-US" sz="2800" dirty="0" smtClean="0"/>
              <a:t>Implications</a:t>
            </a:r>
            <a:endParaRPr lang="en-US" sz="2800" dirty="0"/>
          </a:p>
        </p:txBody>
      </p:sp>
    </p:spTree>
    <p:extLst>
      <p:ext uri="{BB962C8B-B14F-4D97-AF65-F5344CB8AC3E}">
        <p14:creationId xmlns:p14="http://schemas.microsoft.com/office/powerpoint/2010/main" val="2552684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A</a:t>
            </a:r>
            <a:r>
              <a:rPr lang="en-US" sz="2800" dirty="0" smtClean="0"/>
              <a:t>ll intra</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1188506623"/>
              </p:ext>
            </p:extLst>
          </p:nvPr>
        </p:nvGraphicFramePr>
        <p:xfrm>
          <a:off x="1263144" y="951817"/>
          <a:ext cx="6524875" cy="3474720"/>
        </p:xfrm>
        <a:graphic>
          <a:graphicData uri="http://schemas.openxmlformats.org/drawingml/2006/table">
            <a:tbl>
              <a:tblPr firstRow="1" firstCol="1" bandRow="1"/>
              <a:tblGrid>
                <a:gridCol w="3390568"/>
                <a:gridCol w="1044769"/>
                <a:gridCol w="1044769"/>
                <a:gridCol w="1044769"/>
              </a:tblGrid>
              <a:tr h="152400">
                <a:tc>
                  <a:txBody>
                    <a:bodyPr/>
                    <a:lstStyle/>
                    <a:p>
                      <a:endParaRPr lang="en-US" sz="1600" dirty="0">
                        <a:effectLst/>
                        <a:latin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b="1">
                          <a:solidFill>
                            <a:srgbClr val="000000"/>
                          </a:solidFill>
                          <a:effectLst/>
                          <a:latin typeface="Arial" panose="020B0604020202020204" pitchFamily="34" charset="0"/>
                          <a:ea typeface="Times New Roman" panose="02020603050405020304" pitchFamily="18" charset="0"/>
                        </a:rPr>
                        <a:t>All Intra </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endParaRPr lang="en-US" sz="1600" dirty="0">
                        <a:effectLst/>
                        <a:latin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G/Y</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B/U</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R/V</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RGB, text &amp; graphics with motion,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-0.4%</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-0.4%</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RGB, text &amp; graphics with motion,720p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-0.4%</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dirty="0">
                          <a:solidFill>
                            <a:srgbClr val="000000"/>
                          </a:solidFill>
                          <a:effectLst/>
                          <a:latin typeface="Arial" panose="020B0604020202020204" pitchFamily="34" charset="0"/>
                          <a:ea typeface="Times New Roman" panose="02020603050405020304" pitchFamily="18" charset="0"/>
                        </a:rPr>
                        <a:t>RGB, mixed content, 1440p</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-0.3%</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RGB, mixed content,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dirty="0">
                          <a:solidFill>
                            <a:srgbClr val="000000"/>
                          </a:solidFill>
                          <a:effectLst/>
                          <a:latin typeface="Arial" panose="020B0604020202020204" pitchFamily="34" charset="0"/>
                          <a:ea typeface="Times New Roman" panose="02020603050405020304" pitchFamily="18" charset="0"/>
                        </a:rPr>
                        <a:t>RGB, Animation, 720p</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RGB, camera captured,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0.0%</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0.0%</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0.0%</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text &amp; graphics with motion,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-0.4%</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-0.5%</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text &amp; graphics with motion,720p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-0.7%</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mixed content, 1440p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-0.3%</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mixed content,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-0.6%</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Animation, 720p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0.2%</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0.3%</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0.3%</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YUV, camera captured, 1080p</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0.0%</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0.1%</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0.1%</a:t>
                      </a:r>
                      <a:endParaRPr lang="en-US" sz="20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Enc Time[%]</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96 %</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fontAlgn="auto" hangingPunct="1">
                        <a:spcBef>
                          <a:spcPts val="680"/>
                        </a:spcBef>
                        <a:spcAft>
                          <a:spcPts val="0"/>
                        </a:spcAft>
                        <a:tabLst>
                          <a:tab pos="228600" algn="l"/>
                          <a:tab pos="457200" algn="l"/>
                          <a:tab pos="685800" algn="l"/>
                          <a:tab pos="914400" algn="l"/>
                          <a:tab pos="457200" algn="l"/>
                        </a:tabLst>
                      </a:pPr>
                      <a:r>
                        <a:rPr lang="en-US" sz="1400">
                          <a:solidFill>
                            <a:srgbClr val="000000"/>
                          </a:solidFill>
                          <a:effectLst/>
                          <a:latin typeface="Arial" panose="020B0604020202020204" pitchFamily="34" charset="0"/>
                          <a:ea typeface="Times New Roman" panose="02020603050405020304" pitchFamily="18" charset="0"/>
                        </a:rPr>
                        <a:t>Dec Time[%]</a:t>
                      </a:r>
                      <a:endParaRPr lang="en-US" sz="20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457200" algn="l"/>
                        </a:tabLst>
                      </a:pPr>
                      <a:r>
                        <a:rPr lang="en-US" sz="1400" dirty="0">
                          <a:solidFill>
                            <a:srgbClr val="000000"/>
                          </a:solidFill>
                          <a:effectLst/>
                          <a:latin typeface="Arial" panose="020B0604020202020204" pitchFamily="34" charset="0"/>
                          <a:ea typeface="Times New Roman" panose="02020603050405020304" pitchFamily="18" charset="0"/>
                        </a:rPr>
                        <a:t>100 %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132407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err="1" smtClean="0">
            <a:latin typeface="+mn-lt"/>
          </a:defRPr>
        </a:defPPr>
      </a:lstStyle>
    </a:txDef>
  </a:objectDefaults>
  <a:extraClrSchemeLst/>
  <a:extLst>
    <a:ext uri="{05A4C25C-085E-4340-85A3-A5531E510DB2}">
      <thm15:themeFamily xmlns:thm15="http://schemas.microsoft.com/office/thememl/2012/main" name="NET_PPT_Temp_Nokia_Pure_Macro_Free_v51" id="{C604708E-A674-4B2C-AC98-8A2AEAAB84D5}" vid="{D3526DE6-1B3C-44E8-BC12-0D5F87E28AAB}"/>
    </a:ext>
  </a:extLst>
</a:theme>
</file>

<file path=ppt/theme/theme2.xml><?xml version="1.0" encoding="utf-8"?>
<a:theme xmlns:a="http://schemas.openxmlformats.org/drawingml/2006/main" name="Nokia Master Blue Background">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err="1" smtClean="0">
            <a:latin typeface="+mn-lt"/>
          </a:defRPr>
        </a:defPPr>
      </a:lstStyle>
    </a:txDef>
  </a:objectDefaults>
  <a:extraClrSchemeLst/>
  <a:extLst>
    <a:ext uri="{05A4C25C-085E-4340-85A3-A5531E510DB2}">
      <thm15:themeFamily xmlns:thm15="http://schemas.microsoft.com/office/thememl/2012/main" name="NET_PPT_Temp_Nokia_Pure_Macro_Free_v51" id="{C604708E-A674-4B2C-AC98-8A2AEAAB84D5}" vid="{99FDE287-729A-45E0-81BA-447B22A138B0}"/>
    </a:ext>
  </a:extLst>
</a:theme>
</file>

<file path=ppt/theme/theme3.xml><?xml version="1.0" encoding="utf-8"?>
<a:theme xmlns:a="http://schemas.openxmlformats.org/drawingml/2006/main" name="Final Slide">
  <a:themeElements>
    <a:clrScheme name="Custom 18">
      <a:dk1>
        <a:srgbClr val="124191"/>
      </a:dk1>
      <a:lt1>
        <a:srgbClr val="FFFFFF"/>
      </a:lt1>
      <a:dk2>
        <a:srgbClr val="FFFFFF"/>
      </a:dk2>
      <a:lt2>
        <a:srgbClr val="687170"/>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T_PPT_Temp_Nokia_Pure_Macro_Free_v51" id="{C604708E-A674-4B2C-AC98-8A2AEAAB84D5}" vid="{A01D91B2-E9EE-4812-A02C-4557AE6F52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F266C615A06354FAD6CDF011304FB96" ma:contentTypeVersion="0" ma:contentTypeDescription="Create a new document." ma:contentTypeScope="" ma:versionID="c5b0259ae885991ae64c5c4b2a2f5b0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3AA186-B715-4F13-84E2-48C382C1E7BB}">
  <ds:schemaRefs>
    <ds:schemaRef ds:uri="http://purl.org/dc/elements/1.1/"/>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term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60BF4320-508A-49AB-B097-3750CD5C048D}">
  <ds:schemaRefs>
    <ds:schemaRef ds:uri="http://schemas.microsoft.com/sharepoint/v3/contenttype/forms"/>
  </ds:schemaRefs>
</ds:datastoreItem>
</file>

<file path=customXml/itemProps3.xml><?xml version="1.0" encoding="utf-8"?>
<ds:datastoreItem xmlns:ds="http://schemas.openxmlformats.org/officeDocument/2006/customXml" ds:itemID="{E97A4C3D-63A4-471C-9023-AC3AE4C304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489</Words>
  <Application>Microsoft Office PowerPoint</Application>
  <PresentationFormat>On-screen Show (16:9)</PresentationFormat>
  <Paragraphs>98</Paragraphs>
  <Slides>5</Slides>
  <Notes>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vt:i4>
      </vt:variant>
    </vt:vector>
  </HeadingPairs>
  <TitlesOfParts>
    <vt:vector size="16" baseType="lpstr">
      <vt:lpstr>Arial</vt:lpstr>
      <vt:lpstr>Calibri</vt:lpstr>
      <vt:lpstr>Lucida Grande</vt:lpstr>
      <vt:lpstr>Nokia Pure Headline Light</vt:lpstr>
      <vt:lpstr>Nokia Pure Headline Ultra Light</vt:lpstr>
      <vt:lpstr>Nokia Pure Text Light</vt:lpstr>
      <vt:lpstr>Times New Roman</vt:lpstr>
      <vt:lpstr>ヒラギノ角ゴ Pro W3</vt:lpstr>
      <vt:lpstr>blank</vt:lpstr>
      <vt:lpstr>Nokia Master Blue Background</vt:lpstr>
      <vt:lpstr>Final Slide</vt:lpstr>
      <vt:lpstr>PowerPoint Presentation</vt:lpstr>
      <vt:lpstr>Introduction</vt:lpstr>
      <vt:lpstr>Proposed algorithm</vt:lpstr>
      <vt:lpstr>Implications</vt:lpstr>
      <vt:lpstr>All intra</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2014-09-03T12:13:26Z</dcterms:created>
  <dcterms:modified xsi:type="dcterms:W3CDTF">2014-10-18T14:48:30Z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0x0101004F266C615A06354FAD6CDF011304FB96</vt:lpwstr>
  </property>
</Properties>
</file>