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SCCE3 base Software </a:t>
            </a:r>
            <a:r>
              <a:rPr lang="en-CA" b="1" dirty="0" err="1"/>
              <a:t>Bugfix</a:t>
            </a:r>
            <a:r>
              <a:rPr lang="en-CA" b="1" dirty="0"/>
              <a:t>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96200" cy="1752600"/>
          </a:xfrm>
        </p:spPr>
        <p:txBody>
          <a:bodyPr>
            <a:normAutofit/>
          </a:bodyPr>
          <a:lstStyle/>
          <a:p>
            <a:r>
              <a:rPr lang="en-CA" sz="2400" dirty="0"/>
              <a:t>Wei </a:t>
            </a:r>
            <a:r>
              <a:rPr lang="en-CA" sz="2400" dirty="0" smtClean="0"/>
              <a:t>Pu, </a:t>
            </a:r>
            <a:r>
              <a:rPr lang="en-CA" sz="2400" dirty="0"/>
              <a:t>Joel </a:t>
            </a:r>
            <a:r>
              <a:rPr lang="en-CA" sz="2400" dirty="0" smtClean="0"/>
              <a:t>Sole, </a:t>
            </a:r>
            <a:r>
              <a:rPr lang="en-CA" sz="2400" dirty="0"/>
              <a:t>Rajan </a:t>
            </a:r>
            <a:r>
              <a:rPr lang="en-CA" sz="2400" dirty="0" smtClean="0"/>
              <a:t>Joshi, </a:t>
            </a:r>
            <a:r>
              <a:rPr lang="en-CA" sz="2400" dirty="0"/>
              <a:t>Feng </a:t>
            </a:r>
            <a:r>
              <a:rPr lang="en-CA" sz="2400" dirty="0" smtClean="0"/>
              <a:t>Zou (Qualcomm)</a:t>
            </a:r>
            <a:r>
              <a:rPr lang="en-CA" sz="2400" dirty="0"/>
              <a:t/>
            </a:r>
            <a:br>
              <a:rPr lang="en-CA" sz="2400" dirty="0"/>
            </a:br>
            <a:r>
              <a:rPr lang="en-US" sz="2400" dirty="0"/>
              <a:t>Tzu-Der </a:t>
            </a:r>
            <a:r>
              <a:rPr lang="en-US" sz="2400" dirty="0" smtClean="0"/>
              <a:t>Chuang, </a:t>
            </a:r>
            <a:r>
              <a:rPr lang="en-US" sz="2400" dirty="0"/>
              <a:t>Yu-Chen </a:t>
            </a:r>
            <a:r>
              <a:rPr lang="en-US" sz="2400" dirty="0" smtClean="0"/>
              <a:t>Sun (</a:t>
            </a:r>
            <a:r>
              <a:rPr lang="en-US" sz="2400" dirty="0" err="1" smtClean="0"/>
              <a:t>MediaTek</a:t>
            </a:r>
            <a:r>
              <a:rPr lang="en-US" sz="2400" dirty="0" smtClean="0"/>
              <a:t>)</a:t>
            </a: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/>
              <a:t>Yuwen </a:t>
            </a:r>
            <a:r>
              <a:rPr lang="en-CA" sz="2400" dirty="0" smtClean="0"/>
              <a:t>He, </a:t>
            </a:r>
            <a:r>
              <a:rPr lang="en-CA" sz="2400" dirty="0"/>
              <a:t>Xiaoyu </a:t>
            </a:r>
            <a:r>
              <a:rPr lang="en-CA" sz="2400" dirty="0" smtClean="0"/>
              <a:t>Xiu, </a:t>
            </a:r>
            <a:r>
              <a:rPr lang="en-CA" sz="2400" dirty="0"/>
              <a:t>Yan </a:t>
            </a:r>
            <a:r>
              <a:rPr lang="en-CA" sz="2400" dirty="0" smtClean="0"/>
              <a:t>Ye (</a:t>
            </a:r>
            <a:r>
              <a:rPr lang="en-CA" sz="2400" dirty="0" err="1" smtClean="0"/>
              <a:t>InterDigital</a:t>
            </a:r>
            <a:r>
              <a:rPr lang="en-CA" sz="2400" dirty="0"/>
              <a:t>)</a:t>
            </a: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 err="1"/>
              <a:t>Xingyu</a:t>
            </a:r>
            <a:r>
              <a:rPr lang="en-CA" sz="2400" dirty="0"/>
              <a:t> </a:t>
            </a:r>
            <a:r>
              <a:rPr lang="en-CA" sz="2400" dirty="0" smtClean="0"/>
              <a:t>Zhang, </a:t>
            </a:r>
            <a:r>
              <a:rPr lang="en-CA" sz="2400" dirty="0"/>
              <a:t>Robert </a:t>
            </a:r>
            <a:r>
              <a:rPr lang="en-CA" sz="2400" dirty="0" smtClean="0"/>
              <a:t>Cohen (MERL)</a:t>
            </a:r>
            <a:endParaRPr lang="en-CA" sz="24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3552484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Mismatch between WD and SW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124200"/>
            <a:ext cx="8534400" cy="237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066800" y="3335044"/>
            <a:ext cx="2514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17233" y="3935766"/>
            <a:ext cx="430567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33600" y="2133600"/>
            <a:ext cx="1447800" cy="1201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1232517" y="2057400"/>
            <a:ext cx="1967883" cy="1878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24200" y="1676400"/>
            <a:ext cx="563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Not properly implemented in </a:t>
            </a:r>
            <a:r>
              <a:rPr lang="en-CA" sz="2200" dirty="0" err="1">
                <a:solidFill>
                  <a:srgbClr val="00B0F0"/>
                </a:solidFill>
              </a:rPr>
              <a:t>xEncIntraHeader</a:t>
            </a:r>
            <a:r>
              <a:rPr lang="en-CA" sz="2200" dirty="0">
                <a:solidFill>
                  <a:srgbClr val="00B0F0"/>
                </a:solidFill>
              </a:rPr>
              <a:t> </a:t>
            </a:r>
            <a:r>
              <a:rPr lang="en-US" sz="2200" dirty="0" smtClean="0">
                <a:solidFill>
                  <a:srgbClr val="00B0F0"/>
                </a:solidFill>
              </a:rPr>
              <a:t> </a:t>
            </a:r>
            <a:endParaRPr lang="en-US" sz="2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505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CABAC Reset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CA" dirty="0" smtClean="0"/>
              <a:t>In </a:t>
            </a:r>
            <a:r>
              <a:rPr lang="en-CA" dirty="0" err="1" smtClean="0"/>
              <a:t>PLTSearch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CABAC was not properly reset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5162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C. Mismatch between WD and SW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0491" y="3429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err="1"/>
              <a:t>palette_mode_flag</a:t>
            </a:r>
            <a:r>
              <a:rPr lang="en-US" sz="2800" dirty="0"/>
              <a:t> should bypassed in </a:t>
            </a:r>
            <a:r>
              <a:rPr lang="en-US" sz="2800" dirty="0" err="1"/>
              <a:t>intraBC</a:t>
            </a:r>
            <a:r>
              <a:rPr lang="en-US" sz="2800" dirty="0"/>
              <a:t> mode (</a:t>
            </a:r>
            <a:r>
              <a:rPr lang="en-CA" sz="2800" dirty="0" err="1"/>
              <a:t>xAddSymbolBitsInter</a:t>
            </a:r>
            <a:r>
              <a:rPr lang="en-CA" sz="2800" dirty="0"/>
              <a:t>)</a:t>
            </a:r>
            <a:endParaRPr lang="en-US" sz="2800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89" y="4486275"/>
            <a:ext cx="7684711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72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Mismatch between WD and SW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0" y="3785553"/>
            <a:ext cx="8305800" cy="86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876300" y="3719743"/>
            <a:ext cx="36195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400300" y="2514600"/>
            <a:ext cx="1447800" cy="1201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3450" y="2107287"/>
            <a:ext cx="81171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sz="2200" dirty="0" smtClean="0"/>
              <a:t>Not properly implemented in </a:t>
            </a:r>
            <a:r>
              <a:rPr lang="en-CA" sz="2200" dirty="0" err="1">
                <a:solidFill>
                  <a:srgbClr val="00B0F0"/>
                </a:solidFill>
              </a:rPr>
              <a:t>parsePLTModeSyntax</a:t>
            </a:r>
            <a:r>
              <a:rPr lang="en-CA" sz="2200" dirty="0">
                <a:solidFill>
                  <a:srgbClr val="00B0F0"/>
                </a:solidFill>
              </a:rPr>
              <a:t> </a:t>
            </a:r>
            <a:r>
              <a:rPr lang="en-CA" sz="2200" dirty="0" smtClean="0"/>
              <a:t>and </a:t>
            </a:r>
            <a:r>
              <a:rPr lang="en-CA" sz="2200" dirty="0" err="1" smtClean="0">
                <a:solidFill>
                  <a:srgbClr val="00B0F0"/>
                </a:solidFill>
              </a:rPr>
              <a:t>codePLTModeSyntax</a:t>
            </a:r>
            <a:endParaRPr lang="en-US" sz="2200" dirty="0">
              <a:solidFill>
                <a:srgbClr val="00B0F0"/>
              </a:solidFill>
            </a:endParaRPr>
          </a:p>
          <a:p>
            <a:endParaRPr lang="en-US" sz="2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69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72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SCCE3 base Software Bugfix Report</vt:lpstr>
      <vt:lpstr>A. Mismatch between WD and SW</vt:lpstr>
      <vt:lpstr>B. CABAC Reset</vt:lpstr>
      <vt:lpstr>D. Mismatch between WD and SW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SCCE3 base Software Bugfix Report</dc:title>
  <dc:creator>Pu, Wei (QCT/QTL Multimedia Standards)</dc:creator>
  <cp:lastModifiedBy>Wei Pu</cp:lastModifiedBy>
  <cp:revision>9</cp:revision>
  <dcterms:created xsi:type="dcterms:W3CDTF">2006-08-16T00:00:00Z</dcterms:created>
  <dcterms:modified xsi:type="dcterms:W3CDTF">2014-06-30T20:43:48Z</dcterms:modified>
</cp:coreProperties>
</file>