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72" r:id="rId8"/>
    <p:sldId id="269" r:id="rId9"/>
    <p:sldId id="270" r:id="rId10"/>
    <p:sldId id="271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72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2D2B3-6398-487F-9C0A-9B3DEA468623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6AA5F-6DDB-4DF5-860C-0F6ED4A38B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Non-SCCE3: Improvements for SCCE3 Test C3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err="1"/>
              <a:t>Huawei</a:t>
            </a:r>
            <a:r>
              <a:rPr lang="en-CA" dirty="0"/>
              <a:t> R&amp;D USA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with IBC Full Frame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2514600"/>
          <a:ext cx="4165600" cy="2133600"/>
        </p:xfrm>
        <a:graphic>
          <a:graphicData uri="http://schemas.openxmlformats.org/drawingml/2006/table">
            <a:tbl>
              <a:tblPr/>
              <a:tblGrid>
                <a:gridCol w="2404306"/>
                <a:gridCol w="587098"/>
                <a:gridCol w="587098"/>
                <a:gridCol w="587098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400800" y="2514600"/>
          <a:ext cx="1981200" cy="2133600"/>
        </p:xfrm>
        <a:graphic>
          <a:graphicData uri="http://schemas.openxmlformats.org/drawingml/2006/table">
            <a:tbl>
              <a:tblPr/>
              <a:tblGrid>
                <a:gridCol w="660400"/>
                <a:gridCol w="660400"/>
                <a:gridCol w="6604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419600" y="2514600"/>
          <a:ext cx="1981200" cy="2133600"/>
        </p:xfrm>
        <a:graphic>
          <a:graphicData uri="http://schemas.openxmlformats.org/drawingml/2006/table">
            <a:tbl>
              <a:tblPr/>
              <a:tblGrid>
                <a:gridCol w="660400"/>
                <a:gridCol w="660400"/>
                <a:gridCol w="6604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Further study in CE</a:t>
            </a:r>
          </a:p>
          <a:p>
            <a:pPr lvl="1"/>
            <a:r>
              <a:rPr lang="en-US" dirty="0" smtClean="0"/>
              <a:t>Palette mode with local search range</a:t>
            </a:r>
          </a:p>
          <a:p>
            <a:pPr lvl="1"/>
            <a:r>
              <a:rPr lang="en-US" smtClean="0"/>
              <a:t>Interaction with IBC at local search range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contribution reports results of improved SCCE3 Test C.3 </a:t>
            </a:r>
            <a:endParaRPr lang="en-CA" dirty="0" smtClean="0"/>
          </a:p>
          <a:p>
            <a:pPr lvl="1"/>
            <a:r>
              <a:rPr lang="en-CA" dirty="0" smtClean="0"/>
              <a:t>a </a:t>
            </a:r>
            <a:r>
              <a:rPr lang="en-CA" dirty="0"/>
              <a:t>new simple color mode is further introduced </a:t>
            </a:r>
            <a:endParaRPr lang="en-CA" dirty="0" smtClean="0"/>
          </a:p>
          <a:p>
            <a:pPr lvl="1"/>
            <a:r>
              <a:rPr lang="en-CA" dirty="0" smtClean="0"/>
              <a:t>the </a:t>
            </a:r>
            <a:r>
              <a:rPr lang="en-CA" dirty="0"/>
              <a:t>SCCE3 A 6 </a:t>
            </a:r>
            <a:r>
              <a:rPr lang="en-CA" dirty="0" smtClean="0"/>
              <a:t>is </a:t>
            </a:r>
            <a:r>
              <a:rPr lang="en-CA" dirty="0"/>
              <a:t>borrowed to select the colors in R-D </a:t>
            </a:r>
            <a:r>
              <a:rPr lang="en-CA" dirty="0" smtClean="0"/>
              <a:t>fashion</a:t>
            </a:r>
          </a:p>
          <a:p>
            <a:pPr lvl="1"/>
            <a:r>
              <a:rPr lang="en-CA" dirty="0" smtClean="0"/>
              <a:t>Escape mechanism is used to avoid residual coding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table derivation using SCCE A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US" dirty="0"/>
              <a:t>Color table encoding keeps the same as in the JCT-VC </a:t>
            </a:r>
            <a:r>
              <a:rPr lang="en-US" dirty="0" smtClean="0"/>
              <a:t>R0144</a:t>
            </a:r>
            <a:endParaRPr lang="en-US" dirty="0"/>
          </a:p>
          <a:p>
            <a:pPr lvl="0" hangingPunct="0"/>
            <a:r>
              <a:rPr lang="en-US" dirty="0"/>
              <a:t>Escape pixels is applied in this contribution without HEVC residual coding in comparison to SCCE3 C.3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Simple Color Mode for Index 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hangingPunct="0"/>
            <a:r>
              <a:rPr lang="en-US" sz="2500" dirty="0"/>
              <a:t>Distance for matched pairs are </a:t>
            </a:r>
            <a:r>
              <a:rPr lang="en-US" sz="2500" dirty="0" smtClean="0"/>
              <a:t>1 </a:t>
            </a:r>
            <a:r>
              <a:rPr lang="en-US" sz="2500" dirty="0"/>
              <a:t>or CU width</a:t>
            </a:r>
          </a:p>
          <a:p>
            <a:pPr marL="514350" indent="-514350" hangingPunct="0"/>
            <a:r>
              <a:rPr lang="en-US" sz="2500" dirty="0"/>
              <a:t>Length of matched pairs are </a:t>
            </a:r>
            <a:r>
              <a:rPr lang="en-US" sz="2500" dirty="0" smtClean="0"/>
              <a:t>inferred as CU width</a:t>
            </a:r>
            <a:endParaRPr lang="en-US" sz="2500" dirty="0"/>
          </a:p>
          <a:p>
            <a:pPr marL="514350" indent="-514350" hangingPunct="0"/>
            <a:r>
              <a:rPr lang="en-US" sz="2500" dirty="0" smtClean="0"/>
              <a:t>Unmatched index pairs happen </a:t>
            </a:r>
            <a:r>
              <a:rPr lang="en-US" sz="2500" dirty="0"/>
              <a:t>for the entire row</a:t>
            </a:r>
          </a:p>
          <a:p>
            <a:pPr marL="971550" lvl="1" indent="-514350" hangingPunct="0"/>
            <a:r>
              <a:rPr lang="en-US" sz="2500" dirty="0"/>
              <a:t>Index is then encoded one by </a:t>
            </a:r>
            <a:r>
              <a:rPr lang="en-US" sz="2500" dirty="0" smtClean="0"/>
              <a:t>one predicatively</a:t>
            </a:r>
            <a:endParaRPr lang="en-US" sz="2500" dirty="0"/>
          </a:p>
          <a:p>
            <a:pPr marL="1371600" lvl="2" indent="-514350" hangingPunct="0"/>
            <a:r>
              <a:rPr lang="en-US" sz="2100" dirty="0"/>
              <a:t>Transition copy proposed in [4] is borrowed here to improve the encoding of unmatched index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CA" sz="2600" dirty="0" smtClean="0"/>
              <a:t>Test A: Hybrid 1-D and 2-D string search for index map coding, but with 2-D search limited to at most 3 left CTUs. IBC search range is restricted to 1x2 CTU</a:t>
            </a:r>
            <a:endParaRPr lang="en-US" sz="2600" dirty="0" smtClean="0"/>
          </a:p>
          <a:p>
            <a:pPr lvl="0" hangingPunct="0"/>
            <a:endParaRPr lang="en-CA" sz="2600" dirty="0" smtClean="0"/>
          </a:p>
          <a:p>
            <a:pPr lvl="0" hangingPunct="0"/>
            <a:r>
              <a:rPr lang="en-CA" sz="2600" dirty="0" smtClean="0"/>
              <a:t>Test B: 1-D string search for index map coding within current CU.  IBC search range is restricted to 1x2 CTU</a:t>
            </a:r>
            <a:endParaRPr lang="en-US" sz="2600" dirty="0" smtClean="0"/>
          </a:p>
          <a:p>
            <a:pPr lvl="0" hangingPunct="0"/>
            <a:endParaRPr lang="en-CA" sz="2600" dirty="0" smtClean="0"/>
          </a:p>
          <a:p>
            <a:pPr lvl="0" hangingPunct="0"/>
            <a:r>
              <a:rPr lang="en-CA" sz="2600" dirty="0" smtClean="0"/>
              <a:t>Test C: Hybrid 1-D and 2-D string search for index map coding, with 2-D search limited 2x4 CTU window.  IBC search range is extended to 2x4 as well.</a:t>
            </a:r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Performance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990600"/>
            <a:ext cx="63087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114800"/>
            <a:ext cx="6583363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C3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65489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09800"/>
            <a:ext cx="8296588" cy="288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3400" y="381000"/>
            <a:ext cx="9440863" cy="608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33400" y="152400"/>
            <a:ext cx="944086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2449</TotalTime>
  <Words>656</Words>
  <Application>Microsoft Office PowerPoint</Application>
  <PresentationFormat>On-screen Show (4:3)</PresentationFormat>
  <Paragraphs>162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Non-SCCE3: Improvements for SCCE3 Test C3</vt:lpstr>
      <vt:lpstr>Summary</vt:lpstr>
      <vt:lpstr>Color table derivation using SCCE A 6</vt:lpstr>
      <vt:lpstr>Simple Color Mode for Index Coding</vt:lpstr>
      <vt:lpstr>Tests</vt:lpstr>
      <vt:lpstr>Performance Evaluation</vt:lpstr>
      <vt:lpstr>Comparison with C3</vt:lpstr>
      <vt:lpstr>Performance Comparison</vt:lpstr>
      <vt:lpstr>Slide 9</vt:lpstr>
      <vt:lpstr>More with IBC Full Frame</vt:lpstr>
      <vt:lpstr>Recommendation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Rick</dc:creator>
  <cp:lastModifiedBy>MaZhan</cp:lastModifiedBy>
  <cp:revision>62</cp:revision>
  <dcterms:created xsi:type="dcterms:W3CDTF">2014-07-01T03:53:26Z</dcterms:created>
  <dcterms:modified xsi:type="dcterms:W3CDTF">2014-07-04T01:08:35Z</dcterms:modified>
</cp:coreProperties>
</file>