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44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64D8B-3468-4ABD-97A1-03AD8F749245}" type="datetimeFigureOut">
              <a:rPr lang="en-US" smtClean="0"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B5B4F-A5C4-4CCE-AB4F-CB7BD53AD9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64D8B-3468-4ABD-97A1-03AD8F749245}" type="datetimeFigureOut">
              <a:rPr lang="en-US" smtClean="0"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B5B4F-A5C4-4CCE-AB4F-CB7BD53AD9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64D8B-3468-4ABD-97A1-03AD8F749245}" type="datetimeFigureOut">
              <a:rPr lang="en-US" smtClean="0"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B5B4F-A5C4-4CCE-AB4F-CB7BD53AD9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64D8B-3468-4ABD-97A1-03AD8F749245}" type="datetimeFigureOut">
              <a:rPr lang="en-US" smtClean="0"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B5B4F-A5C4-4CCE-AB4F-CB7BD53AD9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64D8B-3468-4ABD-97A1-03AD8F749245}" type="datetimeFigureOut">
              <a:rPr lang="en-US" smtClean="0"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B5B4F-A5C4-4CCE-AB4F-CB7BD53AD9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64D8B-3468-4ABD-97A1-03AD8F749245}" type="datetimeFigureOut">
              <a:rPr lang="en-US" smtClean="0"/>
              <a:t>6/30/2014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B5B4F-A5C4-4CCE-AB4F-CB7BD53AD9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64D8B-3468-4ABD-97A1-03AD8F749245}" type="datetimeFigureOut">
              <a:rPr lang="en-US" smtClean="0"/>
              <a:t>6/30/2014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B5B4F-A5C4-4CCE-AB4F-CB7BD53AD9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64D8B-3468-4ABD-97A1-03AD8F749245}" type="datetimeFigureOut">
              <a:rPr lang="en-US" smtClean="0"/>
              <a:t>6/30/2014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B5B4F-A5C4-4CCE-AB4F-CB7BD53AD9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64D8B-3468-4ABD-97A1-03AD8F749245}" type="datetimeFigureOut">
              <a:rPr lang="en-US" smtClean="0"/>
              <a:t>6/30/2014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B5B4F-A5C4-4CCE-AB4F-CB7BD53AD9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64D8B-3468-4ABD-97A1-03AD8F749245}" type="datetimeFigureOut">
              <a:rPr lang="en-US" smtClean="0"/>
              <a:t>6/30/2014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B5B4F-A5C4-4CCE-AB4F-CB7BD53AD9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64D8B-3468-4ABD-97A1-03AD8F749245}" type="datetimeFigureOut">
              <a:rPr lang="en-US" smtClean="0"/>
              <a:t>6/30/2014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B5B4F-A5C4-4CCE-AB4F-CB7BD53AD9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964D8B-3468-4ABD-97A1-03AD8F749245}" type="datetimeFigureOut">
              <a:rPr lang="en-US" smtClean="0"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EB5B4F-A5C4-4CCE-AB4F-CB7BD53AD91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Non-SCCE1: Analysis of Full Frame Intra Block Copy Block Vector </a:t>
            </a:r>
            <a:r>
              <a:rPr lang="en-US" dirty="0" smtClean="0"/>
              <a:t>Distribution (JCTVC-0269)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Huawei</a:t>
            </a:r>
            <a:r>
              <a:rPr lang="en-US" dirty="0" smtClean="0"/>
              <a:t> R&amp;D USA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Analyze the block vector distribution of Full Frame Intra Block Copy</a:t>
            </a:r>
          </a:p>
          <a:p>
            <a:r>
              <a:rPr lang="en-US" dirty="0" smtClean="0"/>
              <a:t>Block Vector of each CU is calculated to have </a:t>
            </a:r>
          </a:p>
          <a:p>
            <a:pPr lvl="1"/>
            <a:r>
              <a:rPr lang="en-US" dirty="0" smtClean="0"/>
              <a:t>The percentage of BV within 1x2 CTUs</a:t>
            </a:r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percetnage</a:t>
            </a:r>
            <a:r>
              <a:rPr lang="en-US" dirty="0" smtClean="0"/>
              <a:t> of BV within 1x4 CTUs</a:t>
            </a:r>
          </a:p>
          <a:p>
            <a:pPr lvl="1"/>
            <a:r>
              <a:rPr lang="en-US" dirty="0" smtClean="0"/>
              <a:t>The percentage of BV within 2x4 CTUs</a:t>
            </a:r>
          </a:p>
          <a:p>
            <a:pPr lvl="1"/>
            <a:r>
              <a:rPr lang="en-US" dirty="0" smtClean="0"/>
              <a:t>The percentage of BV outside of 2x4 CTUs</a:t>
            </a:r>
          </a:p>
          <a:p>
            <a:r>
              <a:rPr lang="en-US" dirty="0" smtClean="0"/>
              <a:t>Both encoder and decoder statistics are collected.</a:t>
            </a:r>
          </a:p>
          <a:p>
            <a:r>
              <a:rPr lang="en-US" dirty="0" smtClean="0"/>
              <a:t>Sample analysis for encoder bandwidth is given.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Decoder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066800"/>
            <a:ext cx="5938838" cy="529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Encoder Statistics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143000"/>
            <a:ext cx="5938838" cy="531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Sample Analysis of encoder bandwidth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Objective </a:t>
            </a:r>
          </a:p>
          <a:p>
            <a:pPr lvl="1"/>
            <a:r>
              <a:rPr lang="en-US" dirty="0" smtClean="0"/>
              <a:t>Support of 60 fps Screen content sharing application</a:t>
            </a:r>
          </a:p>
          <a:p>
            <a:pPr lvl="2" hangingPunct="0"/>
            <a:r>
              <a:rPr lang="en-CA" dirty="0"/>
              <a:t>The bandwidth of a 60fps 2K frame is 360MBps.</a:t>
            </a:r>
            <a:endParaRPr lang="en-US" dirty="0"/>
          </a:p>
          <a:p>
            <a:pPr lvl="2" hangingPunct="0"/>
            <a:r>
              <a:rPr lang="en-CA" dirty="0"/>
              <a:t>The peak bandwidth of an external PC2-6400 DDR2 memory is 6400MBps.</a:t>
            </a:r>
            <a:endParaRPr lang="en-US" dirty="0"/>
          </a:p>
          <a:p>
            <a:pPr lvl="2" hangingPunct="0"/>
            <a:r>
              <a:rPr lang="en-CA" dirty="0"/>
              <a:t>For a 400MHz ASIC chip, the bandwidth of an internal 128bit data bus is 6400MBps. </a:t>
            </a:r>
            <a:endParaRPr lang="en-CA" dirty="0" smtClean="0"/>
          </a:p>
          <a:p>
            <a:pPr hangingPunct="0"/>
            <a:r>
              <a:rPr lang="en-CA" dirty="0"/>
              <a:t>Table two shows that the average number of hash candidates per IBC block is 700 and over 90% of them are out-of-range candidates.  </a:t>
            </a:r>
            <a:endParaRPr lang="en-CA" dirty="0" smtClean="0"/>
          </a:p>
          <a:p>
            <a:pPr lvl="1" hangingPunct="0"/>
            <a:r>
              <a:rPr lang="en-CA" dirty="0" smtClean="0"/>
              <a:t>The </a:t>
            </a:r>
            <a:r>
              <a:rPr lang="en-CA" dirty="0"/>
              <a:t>instantaneous bandwidth usage is increased by over 630 times which is impractical for encoder chip design. </a:t>
            </a:r>
            <a:endParaRPr lang="en-US" dirty="0"/>
          </a:p>
          <a:p>
            <a:pPr lvl="2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184</Words>
  <Application>Microsoft Office PowerPoint</Application>
  <PresentationFormat>On-screen Show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Non-SCCE1: Analysis of Full Frame Intra Block Copy Block Vector Distribution (JCTVC-0269)</vt:lpstr>
      <vt:lpstr>Summary</vt:lpstr>
      <vt:lpstr>Decoder Statistics</vt:lpstr>
      <vt:lpstr>Encoder Statistics </vt:lpstr>
      <vt:lpstr>Sample Analysis of encoder bandwidth</vt:lpstr>
    </vt:vector>
  </TitlesOfParts>
  <Company>Huawei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Non-SCCE1: Analysis of Full Frame Intra Block Copy Block Vector Distribution (JCTVC-0269)</dc:title>
  <dc:creator>MaZhan</dc:creator>
  <cp:lastModifiedBy>MaZhan</cp:lastModifiedBy>
  <cp:revision>5</cp:revision>
  <dcterms:created xsi:type="dcterms:W3CDTF">2014-07-01T00:42:42Z</dcterms:created>
  <dcterms:modified xsi:type="dcterms:W3CDTF">2014-07-01T01:29:24Z</dcterms:modified>
</cp:coreProperties>
</file>