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62" r:id="rId3"/>
    <p:sldId id="263" r:id="rId4"/>
    <p:sldId id="265" r:id="rId5"/>
    <p:sldId id="289" r:id="rId6"/>
    <p:sldId id="269" r:id="rId7"/>
    <p:sldId id="299" r:id="rId8"/>
    <p:sldId id="300" r:id="rId9"/>
    <p:sldId id="301" r:id="rId10"/>
    <p:sldId id="286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JCTVC-R0190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JCTVC-R0190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JCTVC-R0190: SCCE1 Test 2.1: </a:t>
            </a:r>
            <a:r>
              <a:rPr lang="en-CA" dirty="0" err="1" smtClean="0"/>
              <a:t>IntraBC</a:t>
            </a:r>
            <a:r>
              <a:rPr lang="en-CA" dirty="0" smtClean="0"/>
              <a:t> coded as Inter PU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3770976" cy="105833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</a:t>
            </a:r>
            <a:r>
              <a:rPr lang="en-US" altLang="zh-TW" sz="3100" dirty="0" smtClean="0">
                <a:solidFill>
                  <a:srgbClr val="002060"/>
                </a:solidFill>
                <a:cs typeface="Arial" charset="0"/>
              </a:rPr>
              <a:t>Xu, 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Introduction</a:t>
            </a:r>
          </a:p>
          <a:p>
            <a:pPr marL="274320" indent="-274320"/>
            <a:r>
              <a:rPr lang="en-US" altLang="zh-TW" dirty="0" smtClean="0"/>
              <a:t>Proposed method</a:t>
            </a:r>
          </a:p>
          <a:p>
            <a:pPr marL="274320" indent="-274320"/>
            <a:r>
              <a:rPr lang="en-US" altLang="zh-TW" dirty="0" smtClean="0"/>
              <a:t>Syntax and semantics changes</a:t>
            </a:r>
          </a:p>
          <a:p>
            <a:pPr marL="274320" indent="-274320"/>
            <a:r>
              <a:rPr lang="en-US" altLang="zh-TW" dirty="0" smtClean="0"/>
              <a:t>Simulation results</a:t>
            </a:r>
          </a:p>
          <a:p>
            <a:pPr marL="274320" indent="-274320"/>
            <a:r>
              <a:rPr lang="en-US" altLang="zh-TW" dirty="0" smtClean="0"/>
              <a:t>Conclusion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5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Both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and Inter prediction use block compensation with displacement vector</a:t>
            </a:r>
          </a:p>
          <a:p>
            <a:pPr marL="674370" lvl="1" indent="-274320"/>
            <a:r>
              <a:rPr lang="en-US" altLang="zh-TW" dirty="0" smtClean="0"/>
              <a:t>Predictive coding of block vector</a:t>
            </a:r>
          </a:p>
          <a:p>
            <a:pPr marL="674370" lvl="1" indent="-274320"/>
            <a:r>
              <a:rPr lang="en-US" altLang="zh-TW" dirty="0" smtClean="0"/>
              <a:t>PU partition sizes</a:t>
            </a:r>
          </a:p>
          <a:p>
            <a:pPr marL="674370" lvl="1" indent="-274320"/>
            <a:r>
              <a:rPr lang="en-US" altLang="zh-TW" dirty="0" smtClean="0"/>
              <a:t>…</a:t>
            </a:r>
          </a:p>
          <a:p>
            <a:pPr marL="674370" lvl="1" indent="-274320"/>
            <a:endParaRPr lang="en-US" altLang="zh-TW" dirty="0" smtClean="0"/>
          </a:p>
          <a:p>
            <a:pPr marL="674370" lvl="1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4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Align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with Inter coded PU</a:t>
            </a:r>
          </a:p>
          <a:p>
            <a:pPr marL="674370" lvl="1" indent="-274320"/>
            <a:r>
              <a:rPr lang="en-US" altLang="zh-TW" dirty="0" smtClean="0"/>
              <a:t>Use </a:t>
            </a:r>
            <a:r>
              <a:rPr lang="en-US" altLang="zh-TW" dirty="0" err="1" smtClean="0"/>
              <a:t>prediction_unit</a:t>
            </a:r>
            <a:r>
              <a:rPr lang="en-US" altLang="zh-TW" dirty="0" smtClean="0"/>
              <a:t> syntax to signal </a:t>
            </a:r>
            <a:r>
              <a:rPr lang="en-US" altLang="zh-TW" dirty="0" err="1" smtClean="0"/>
              <a:t>IntraBC</a:t>
            </a:r>
            <a:endParaRPr lang="en-US" altLang="zh-TW" dirty="0" smtClean="0"/>
          </a:p>
          <a:p>
            <a:pPr marL="674370" lvl="1" indent="-274320"/>
            <a:r>
              <a:rPr lang="en-US" altLang="zh-TW" dirty="0" smtClean="0"/>
              <a:t>Use </a:t>
            </a:r>
            <a:r>
              <a:rPr lang="en-US" altLang="zh-TW" dirty="0" err="1" smtClean="0"/>
              <a:t>refIdx</a:t>
            </a:r>
            <a:r>
              <a:rPr lang="en-US" altLang="zh-TW" dirty="0" smtClean="0"/>
              <a:t> = REF_IBC  in L0 to signal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mode</a:t>
            </a:r>
          </a:p>
          <a:p>
            <a:pPr marL="674370" lvl="1" indent="-274320"/>
            <a:r>
              <a:rPr lang="en-US" altLang="zh-TW" dirty="0" smtClean="0"/>
              <a:t>Use AMVP-like vector prediction, as in SCCE1 Test 3.4 (R0061)</a:t>
            </a:r>
          </a:p>
          <a:p>
            <a:pPr marL="674370" lvl="1" indent="-274320"/>
            <a:r>
              <a:rPr lang="en-GB" altLang="zh-TW" dirty="0" smtClean="0"/>
              <a:t>Use DCT for 4x4 TU (R0218)</a:t>
            </a:r>
          </a:p>
          <a:p>
            <a:pPr marL="674370" lvl="1" indent="-274320"/>
            <a:r>
              <a:rPr lang="en-GB" altLang="zh-TW" dirty="0" smtClean="0"/>
              <a:t>Use inter De-blocking filter (R0118, R0189)</a:t>
            </a:r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Syntax/Semantics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92592" y="4093564"/>
          <a:ext cx="5758815" cy="1936242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coding_unit( x0, y0, log2CbSize )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transquant_bypass_enabled_flag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slice_type  !=  I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nCbS = ( 1  &lt;&lt;  log2CbSize 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slice_type  !=  I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|| intra_block_copy_enabled_flag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          ……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316381"/>
            <a:ext cx="8054975" cy="232396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Based on JCTVC-Q1005</a:t>
            </a: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coding_unit</a:t>
            </a:r>
            <a:r>
              <a:rPr lang="en-US" altLang="zh-TW" dirty="0" smtClean="0"/>
              <a:t>()</a:t>
            </a:r>
          </a:p>
          <a:p>
            <a:pPr marL="674370" lvl="1" indent="-274320"/>
            <a:r>
              <a:rPr lang="en-US" altLang="zh-TW" dirty="0" err="1" smtClean="0"/>
              <a:t>pred_mode_flag</a:t>
            </a:r>
            <a:r>
              <a:rPr lang="en-US" altLang="zh-TW" dirty="0" smtClean="0"/>
              <a:t> is also signaled in intra slice</a:t>
            </a:r>
          </a:p>
          <a:p>
            <a:pPr marL="1074420" lvl="2" indent="-274320"/>
            <a:r>
              <a:rPr lang="en-US" altLang="zh-TW" dirty="0" err="1" smtClean="0"/>
              <a:t>pred_mode_flag</a:t>
            </a:r>
            <a:r>
              <a:rPr lang="en-US" altLang="zh-TW" dirty="0" smtClean="0"/>
              <a:t> = MODE_INTER in intra slice infers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mode</a:t>
            </a:r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Syntax/Semantics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6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316381"/>
            <a:ext cx="8054975" cy="1504469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The syntax of </a:t>
            </a:r>
            <a:r>
              <a:rPr lang="en-US" altLang="zh-TW" dirty="0" err="1" smtClean="0"/>
              <a:t>prediction_unit</a:t>
            </a:r>
            <a:r>
              <a:rPr lang="en-US" altLang="zh-TW" dirty="0" smtClean="0"/>
              <a:t>() remains the same</a:t>
            </a:r>
          </a:p>
          <a:p>
            <a:pPr marL="274320" indent="-274320"/>
            <a:r>
              <a:rPr lang="en-US" altLang="zh-TW" dirty="0" smtClean="0"/>
              <a:t>In Prediction unit semantics</a:t>
            </a:r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1228" y="2884563"/>
            <a:ext cx="67627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5327" y="2209800"/>
          <a:ext cx="5893354" cy="3571338"/>
        </p:xfrm>
        <a:graphic>
          <a:graphicData uri="http://schemas.openxmlformats.org/drawingml/2006/table">
            <a:tbl>
              <a:tblPr/>
              <a:tblGrid>
                <a:gridCol w="2930746"/>
                <a:gridCol w="493768"/>
                <a:gridCol w="493768"/>
                <a:gridCol w="493768"/>
                <a:gridCol w="493768"/>
                <a:gridCol w="493768"/>
                <a:gridCol w="493768"/>
              </a:tblGrid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 with 4x4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2.1 without 4x4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lossless configuration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5327" y="2209800"/>
          <a:ext cx="5893354" cy="3571338"/>
        </p:xfrm>
        <a:graphic>
          <a:graphicData uri="http://schemas.openxmlformats.org/drawingml/2006/table">
            <a:tbl>
              <a:tblPr/>
              <a:tblGrid>
                <a:gridCol w="2930746"/>
                <a:gridCol w="493768"/>
                <a:gridCol w="493768"/>
                <a:gridCol w="493768"/>
                <a:gridCol w="493768"/>
                <a:gridCol w="493768"/>
                <a:gridCol w="493768"/>
              </a:tblGrid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 with 4x4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2.1 without 4x4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-3.7%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22696" y="1381841"/>
            <a:ext cx="8022564" cy="47342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1"/>
            <a:r>
              <a:rPr lang="en-US" dirty="0" err="1" smtClean="0"/>
              <a:t>IntraBC</a:t>
            </a:r>
            <a:r>
              <a:rPr lang="en-US" dirty="0" smtClean="0"/>
              <a:t> is proposed to be coded as Inter PU</a:t>
            </a:r>
          </a:p>
          <a:p>
            <a:pPr lvl="1"/>
            <a:r>
              <a:rPr lang="en-US" dirty="0" smtClean="0"/>
              <a:t>Performance wise, </a:t>
            </a:r>
          </a:p>
          <a:p>
            <a:pPr lvl="2"/>
            <a:r>
              <a:rPr lang="en-US" dirty="0" smtClean="0"/>
              <a:t>With 4x4</a:t>
            </a:r>
          </a:p>
          <a:p>
            <a:pPr lvl="3"/>
            <a:r>
              <a:rPr lang="en-US" dirty="0" smtClean="0"/>
              <a:t>BD rate reduction of 3.9%/4.6%, 2.0%/1.8%, 1.6%/1.2%  in 1080p TGM class, for AI, RA and LD in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pPr lvl="3"/>
            <a:r>
              <a:rPr lang="en-US" dirty="0" smtClean="0"/>
              <a:t>Encoder/decoder time changes are negligible</a:t>
            </a:r>
          </a:p>
          <a:p>
            <a:pPr lvl="2"/>
            <a:r>
              <a:rPr lang="en-US" dirty="0" smtClean="0"/>
              <a:t>Without 4x4</a:t>
            </a:r>
          </a:p>
          <a:p>
            <a:pPr lvl="3"/>
            <a:r>
              <a:rPr lang="en-US" dirty="0" smtClean="0"/>
              <a:t>BD rate reduction of 1.3%/2.1%, 0.9%/0.7%, 1.1%/0.8%  in 1080p TGM class, for AI, RA and LD in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pPr lvl="3"/>
            <a:r>
              <a:rPr lang="en-US" dirty="0" smtClean="0"/>
              <a:t>Encoder save 9% time in AI &amp; decoder remains the same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Propose to unify </a:t>
            </a:r>
            <a:r>
              <a:rPr lang="en-US" dirty="0" err="1" smtClean="0"/>
              <a:t>IntraBC</a:t>
            </a:r>
            <a:r>
              <a:rPr lang="en-US" dirty="0" smtClean="0"/>
              <a:t> with Inter PU</a:t>
            </a:r>
          </a:p>
          <a:p>
            <a:pPr lvl="1"/>
            <a:r>
              <a:rPr lang="en-US" smtClean="0"/>
              <a:t>Thank </a:t>
            </a:r>
            <a:r>
              <a:rPr lang="en-US" dirty="0" smtClean="0"/>
              <a:t>NCTU for cross-checking (R0129)!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697</TotalTime>
  <Words>896</Words>
  <Application>Microsoft Office PowerPoint</Application>
  <PresentationFormat>On-screen Show (4:3)</PresentationFormat>
  <Paragraphs>289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MediaTek-Confidential_B_CTO</vt:lpstr>
      <vt:lpstr>MediaTek-Confidential_B_CTO_Dark</vt:lpstr>
      <vt:lpstr>JCTVC-R0190: SCCE1 Test 2.1: IntraBC coded as Inter PU</vt:lpstr>
      <vt:lpstr>Outlines</vt:lpstr>
      <vt:lpstr>Introduction</vt:lpstr>
      <vt:lpstr>Proposed method</vt:lpstr>
      <vt:lpstr>Syntax/Semantics changes</vt:lpstr>
      <vt:lpstr>Syntax/Semantics changes</vt:lpstr>
      <vt:lpstr>Simulation results (1)</vt:lpstr>
      <vt:lpstr>Simulation results (2)</vt:lpstr>
      <vt:lpstr>Conclusion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102</cp:revision>
  <dcterms:created xsi:type="dcterms:W3CDTF">2014-04-10T07:05:11Z</dcterms:created>
  <dcterms:modified xsi:type="dcterms:W3CDTF">2014-06-26T21:46:33Z</dcterms:modified>
</cp:coreProperties>
</file>