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6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16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1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2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35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7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036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22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5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C5955-6392-43B6-9980-89DC50FA67C5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DE8BE-0131-4284-BEC2-93E6D8E9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9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Adaptive motion vector resolution for screen content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Bin Li, Jizheng </a:t>
            </a:r>
            <a:r>
              <a:rPr lang="en-US" dirty="0" smtClean="0"/>
              <a:t>Xu, Gary J. Sullivan, You Zhou, Bruce Lin</a:t>
            </a:r>
            <a:endParaRPr lang="en-US" dirty="0"/>
          </a:p>
          <a:p>
            <a:r>
              <a:rPr lang="en-US" dirty="0"/>
              <a:t>Microsoft Corp.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12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Slice level flag to indicate MV resolution</a:t>
            </a:r>
          </a:p>
          <a:p>
            <a:pPr lvl="1"/>
            <a:r>
              <a:rPr lang="en-US" dirty="0" smtClean="0"/>
              <a:t>Quarter-</a:t>
            </a:r>
            <a:r>
              <a:rPr lang="en-US" dirty="0" err="1" smtClean="0"/>
              <a:t>pel</a:t>
            </a:r>
            <a:r>
              <a:rPr lang="en-US" dirty="0" smtClean="0"/>
              <a:t> precision</a:t>
            </a:r>
          </a:p>
          <a:p>
            <a:pPr lvl="2"/>
            <a:r>
              <a:rPr lang="en-US" dirty="0" smtClean="0"/>
              <a:t>Normal decoding process</a:t>
            </a:r>
          </a:p>
          <a:p>
            <a:pPr lvl="1"/>
            <a:r>
              <a:rPr lang="en-US" dirty="0" smtClean="0"/>
              <a:t>Integer-</a:t>
            </a:r>
            <a:r>
              <a:rPr lang="en-US" dirty="0" err="1" smtClean="0"/>
              <a:t>pel</a:t>
            </a:r>
            <a:r>
              <a:rPr lang="en-US" dirty="0" smtClean="0"/>
              <a:t> precision</a:t>
            </a:r>
          </a:p>
          <a:p>
            <a:pPr lvl="2"/>
            <a:r>
              <a:rPr lang="en-US" dirty="0" smtClean="0"/>
              <a:t>Scale up MV by 4 before using as the input of motion compensation</a:t>
            </a:r>
          </a:p>
          <a:p>
            <a:pPr lvl="2"/>
            <a:r>
              <a:rPr lang="en-US" dirty="0" smtClean="0"/>
              <a:t>No change in syntax table nor MVP derivation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822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Encoder decision on MV precision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Multi-pass encoding</a:t>
            </a:r>
          </a:p>
          <a:p>
            <a:r>
              <a:rPr lang="en-US" dirty="0" smtClean="0"/>
              <a:t>Single-pass encoding</a:t>
            </a:r>
          </a:p>
          <a:p>
            <a:pPr lvl="1"/>
            <a:r>
              <a:rPr lang="en-US" dirty="0" smtClean="0"/>
              <a:t>For every 8x8 block</a:t>
            </a:r>
          </a:p>
          <a:p>
            <a:pPr lvl="1"/>
            <a:r>
              <a:rPr lang="en-US" i="1" dirty="0" smtClean="0"/>
              <a:t>M</a:t>
            </a:r>
            <a:r>
              <a:rPr lang="en-US" dirty="0" smtClean="0"/>
              <a:t>: Matched blocks by hash</a:t>
            </a:r>
          </a:p>
          <a:p>
            <a:pPr lvl="1"/>
            <a:r>
              <a:rPr lang="en-US" i="1" dirty="0" smtClean="0"/>
              <a:t>C</a:t>
            </a:r>
            <a:r>
              <a:rPr lang="en-US" dirty="0" smtClean="0"/>
              <a:t>: Non-matched blocks containing &gt; 8 colors</a:t>
            </a:r>
          </a:p>
          <a:p>
            <a:pPr lvl="1"/>
            <a:r>
              <a:rPr lang="en-US" i="1" dirty="0" smtClean="0"/>
              <a:t>S</a:t>
            </a:r>
            <a:r>
              <a:rPr lang="en-US" dirty="0" smtClean="0"/>
              <a:t>: Non-matched blocks containing &lt;= 8 colors</a:t>
            </a:r>
          </a:p>
          <a:p>
            <a:pPr lvl="1"/>
            <a:r>
              <a:rPr lang="en-US" i="1" dirty="0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M</a:t>
            </a:r>
            <a:r>
              <a:rPr lang="en-US" dirty="0" smtClean="0"/>
              <a:t>+</a:t>
            </a:r>
            <a:r>
              <a:rPr lang="en-US" i="1" dirty="0" smtClean="0"/>
              <a:t>C</a:t>
            </a:r>
            <a:r>
              <a:rPr lang="en-US" dirty="0" smtClean="0"/>
              <a:t>+</a:t>
            </a:r>
            <a:r>
              <a:rPr lang="en-US" i="1" dirty="0" smtClean="0"/>
              <a:t>S</a:t>
            </a:r>
          </a:p>
          <a:p>
            <a:pPr lvl="1"/>
            <a:r>
              <a:rPr lang="en-US" dirty="0" smtClean="0"/>
              <a:t>Use integer-precision MV if</a:t>
            </a:r>
          </a:p>
          <a:p>
            <a:pPr lvl="2" hangingPunct="0"/>
            <a:r>
              <a:rPr lang="en-CA" i="1" dirty="0"/>
              <a:t>T</a:t>
            </a:r>
            <a:r>
              <a:rPr lang="en-CA" dirty="0"/>
              <a:t>&gt;=10</a:t>
            </a:r>
            <a:endParaRPr lang="en-US" dirty="0"/>
          </a:p>
          <a:p>
            <a:pPr lvl="2" hangingPunct="0"/>
            <a:r>
              <a:rPr lang="en-CA" i="1" dirty="0"/>
              <a:t>C</a:t>
            </a:r>
            <a:r>
              <a:rPr lang="en-CA" dirty="0"/>
              <a:t>/</a:t>
            </a:r>
            <a:r>
              <a:rPr lang="en-CA" i="1" dirty="0"/>
              <a:t>T</a:t>
            </a:r>
            <a:r>
              <a:rPr lang="en-CA" dirty="0"/>
              <a:t> &lt;= 3%</a:t>
            </a:r>
            <a:endParaRPr lang="en-US" dirty="0"/>
          </a:p>
          <a:p>
            <a:pPr lvl="2" hangingPunct="0"/>
            <a:r>
              <a:rPr lang="en-CA" i="1" dirty="0"/>
              <a:t>M</a:t>
            </a:r>
            <a:r>
              <a:rPr lang="en-CA" dirty="0"/>
              <a:t>/</a:t>
            </a:r>
            <a:r>
              <a:rPr lang="en-CA" i="1" dirty="0"/>
              <a:t>T</a:t>
            </a:r>
            <a:r>
              <a:rPr lang="en-CA" dirty="0"/>
              <a:t>&gt;25%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163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SCM-1.0 used as anchor</a:t>
            </a:r>
          </a:p>
          <a:p>
            <a:pPr lvl="1"/>
            <a:r>
              <a:rPr lang="en-US" dirty="0" smtClean="0"/>
              <a:t>Full picture Intra BC enabled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76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9594" y="249810"/>
            <a:ext cx="1369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08799" y="276478"/>
            <a:ext cx="174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Multi-pass encoding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809114" y="276479"/>
            <a:ext cx="1736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Single-pass encoding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61" y="818363"/>
            <a:ext cx="420687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47"/>
          <a:stretch/>
        </p:blipFill>
        <p:spPr bwMode="auto">
          <a:xfrm>
            <a:off x="5647993" y="818363"/>
            <a:ext cx="2056007" cy="5035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04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9594" y="249810"/>
            <a:ext cx="1701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Lossless </a:t>
            </a:r>
            <a:r>
              <a:rPr lang="en-US" dirty="0" smtClean="0"/>
              <a:t>coding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08799" y="276478"/>
            <a:ext cx="174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Multi-pass encoding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809114" y="276479"/>
            <a:ext cx="1736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Single-pass encoding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50" y="863150"/>
            <a:ext cx="4254500" cy="541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09"/>
          <a:stretch/>
        </p:blipFill>
        <p:spPr bwMode="auto">
          <a:xfrm>
            <a:off x="5558399" y="863150"/>
            <a:ext cx="2335433" cy="541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9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66211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140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Adaptive motion vector resolution for screen content</vt:lpstr>
      <vt:lpstr>Summary</vt:lpstr>
      <vt:lpstr>Encoder decision on MV precision</vt:lpstr>
      <vt:lpstr>Experimental results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motion vector resolution for screen content</dc:title>
  <dc:creator>Bin Li</dc:creator>
  <cp:lastModifiedBy>Bin Li</cp:lastModifiedBy>
  <cp:revision>5</cp:revision>
  <dcterms:created xsi:type="dcterms:W3CDTF">2014-06-27T06:51:43Z</dcterms:created>
  <dcterms:modified xsi:type="dcterms:W3CDTF">2014-06-27T08:11:38Z</dcterms:modified>
</cp:coreProperties>
</file>