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34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7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55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53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34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73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3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975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11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57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5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5AECC-A505-4894-9481-27EB5BEEA16B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5C10F-8DA2-4C81-AD92-E477CD70C5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31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3200" b="1" dirty="0"/>
              <a:t>Comparison of Compression Performance of HEVC 4:4:4 Range Extensions Test Model 7 and HEVC Screen Content Coding Extensions Test Model 1 with AVC High 4:4:4 Predictive profile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Bin Li, Jizheng Xu, Gary J. </a:t>
            </a:r>
            <a:r>
              <a:rPr lang="en-US" dirty="0" smtClean="0"/>
              <a:t>Sullivan</a:t>
            </a:r>
          </a:p>
          <a:p>
            <a:r>
              <a:rPr lang="en-US" dirty="0" smtClean="0"/>
              <a:t>Microsoft </a:t>
            </a:r>
            <a:r>
              <a:rPr lang="en-US" dirty="0"/>
              <a:t>Corp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56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JM-18.6, HM-14.0+RExt-7.0, </a:t>
            </a:r>
            <a:r>
              <a:rPr lang="en-CA" dirty="0" smtClean="0"/>
              <a:t>HM-14.0+RExt-7.0+SCM-1.0</a:t>
            </a:r>
          </a:p>
          <a:p>
            <a:r>
              <a:rPr lang="en-CA" dirty="0" smtClean="0"/>
              <a:t>Same coding structure</a:t>
            </a:r>
          </a:p>
          <a:p>
            <a:r>
              <a:rPr lang="en-CA" dirty="0" err="1" smtClean="0"/>
              <a:t>RExt</a:t>
            </a:r>
            <a:r>
              <a:rPr lang="en-CA" dirty="0" smtClean="0"/>
              <a:t> and SCC CTC</a:t>
            </a:r>
          </a:p>
          <a:p>
            <a:r>
              <a:rPr lang="en-CA" dirty="0" err="1" smtClean="0"/>
              <a:t>Lossy</a:t>
            </a:r>
            <a:r>
              <a:rPr lang="en-CA" dirty="0" smtClean="0"/>
              <a:t> coding: BD-Rate</a:t>
            </a:r>
          </a:p>
          <a:p>
            <a:r>
              <a:rPr lang="en-CA" dirty="0" smtClean="0"/>
              <a:t>Lossless coding: bits saving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61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JM18.6 VS. HM-14.0+RExt-7.0 for </a:t>
            </a:r>
            <a:r>
              <a:rPr lang="en-CA" dirty="0" err="1"/>
              <a:t>RExt</a:t>
            </a:r>
            <a:r>
              <a:rPr lang="en-CA" dirty="0"/>
              <a:t> CTC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563" y="1825625"/>
            <a:ext cx="59436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80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JM18.6 VS HM-14.0+RExt-7.0+SCM-1.0 for SCC CTC sequences, </a:t>
            </a:r>
            <a:r>
              <a:rPr lang="en-CA" dirty="0" err="1"/>
              <a:t>lossy</a:t>
            </a:r>
            <a:r>
              <a:rPr lang="en-CA" dirty="0"/>
              <a:t>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63"/>
          <a:stretch/>
        </p:blipFill>
        <p:spPr bwMode="auto">
          <a:xfrm>
            <a:off x="220824" y="2119974"/>
            <a:ext cx="4222750" cy="243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7" t="33681" b="33964"/>
          <a:stretch/>
        </p:blipFill>
        <p:spPr bwMode="auto">
          <a:xfrm>
            <a:off x="4443574" y="2103986"/>
            <a:ext cx="2058725" cy="246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7" t="67688"/>
          <a:stretch/>
        </p:blipFill>
        <p:spPr bwMode="auto">
          <a:xfrm>
            <a:off x="6502299" y="2107312"/>
            <a:ext cx="2058725" cy="246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696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JM18.6 VS HM-14.0+RExt-7.0+SCM-1.0 for SCC CTC sequences, lossless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71"/>
          <a:stretch/>
        </p:blipFill>
        <p:spPr bwMode="auto">
          <a:xfrm>
            <a:off x="252800" y="1825625"/>
            <a:ext cx="4219012" cy="253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5" t="33143" b="35282"/>
          <a:stretch/>
        </p:blipFill>
        <p:spPr bwMode="auto">
          <a:xfrm>
            <a:off x="4471812" y="1821598"/>
            <a:ext cx="2319583" cy="25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25" t="68433"/>
          <a:stretch/>
        </p:blipFill>
        <p:spPr bwMode="auto">
          <a:xfrm>
            <a:off x="6791395" y="1821597"/>
            <a:ext cx="2320252" cy="2541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248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HM-14.0+RExt-7.0VS HM-14.0+RExt-7.0+SCM-1.0 for SCC CTC sequences, </a:t>
            </a:r>
            <a:r>
              <a:rPr lang="en-CA" dirty="0" err="1"/>
              <a:t>lossy</a:t>
            </a:r>
            <a:r>
              <a:rPr lang="en-CA" dirty="0"/>
              <a:t>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04"/>
          <a:stretch/>
        </p:blipFill>
        <p:spPr bwMode="auto">
          <a:xfrm>
            <a:off x="267559" y="2188744"/>
            <a:ext cx="4206875" cy="243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65" t="33719" b="33933"/>
          <a:stretch/>
        </p:blipFill>
        <p:spPr bwMode="auto">
          <a:xfrm>
            <a:off x="4474434" y="2169581"/>
            <a:ext cx="2046025" cy="245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4" t="67765"/>
          <a:stretch/>
        </p:blipFill>
        <p:spPr bwMode="auto">
          <a:xfrm>
            <a:off x="6520459" y="2169581"/>
            <a:ext cx="2053225" cy="24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5688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HM-14.0+RExt-7.0 VS HM-14.0+RExt-7.0+SCM-1.0 for SCC CTC sequences, lossless 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76"/>
          <a:stretch/>
        </p:blipFill>
        <p:spPr bwMode="auto">
          <a:xfrm>
            <a:off x="255175" y="2229564"/>
            <a:ext cx="4115225" cy="247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0" t="33694" b="34224"/>
          <a:stretch/>
        </p:blipFill>
        <p:spPr bwMode="auto">
          <a:xfrm>
            <a:off x="4370400" y="2229564"/>
            <a:ext cx="2260530" cy="2481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50" t="67534"/>
          <a:stretch/>
        </p:blipFill>
        <p:spPr bwMode="auto">
          <a:xfrm>
            <a:off x="6630930" y="2229564"/>
            <a:ext cx="2230511" cy="247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236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89657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113</Words>
  <Application>Microsoft Office PowerPoint</Application>
  <PresentationFormat>On-screen Show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Comparison of Compression Performance of HEVC 4:4:4 Range Extensions Test Model 7 and HEVC Screen Content Coding Extensions Test Model 1 with AVC High 4:4:4 Predictive profile</vt:lpstr>
      <vt:lpstr>Performance comparison</vt:lpstr>
      <vt:lpstr>JM18.6 VS. HM-14.0+RExt-7.0 for RExt CTC sequences</vt:lpstr>
      <vt:lpstr>JM18.6 VS HM-14.0+RExt-7.0+SCM-1.0 for SCC CTC sequences, lossy coding</vt:lpstr>
      <vt:lpstr>JM18.6 VS HM-14.0+RExt-7.0+SCM-1.0 for SCC CTC sequences, lossless coding</vt:lpstr>
      <vt:lpstr>HM-14.0+RExt-7.0VS HM-14.0+RExt-7.0+SCM-1.0 for SCC CTC sequences, lossy coding</vt:lpstr>
      <vt:lpstr>HM-14.0+RExt-7.0 VS HM-14.0+RExt-7.0+SCM-1.0 for SCC CTC sequences, lossless coding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4:4:4 Range Extensions Test Model 7 and HEVC Screen Content Coding Extensions Test Model 1 with AVC High 4:4:4 Predictive profile</dc:title>
  <dc:creator>Bin Li</dc:creator>
  <cp:lastModifiedBy>Bin Li</cp:lastModifiedBy>
  <cp:revision>7</cp:revision>
  <dcterms:created xsi:type="dcterms:W3CDTF">2014-06-27T08:12:04Z</dcterms:created>
  <dcterms:modified xsi:type="dcterms:W3CDTF">2014-06-27T08:40:15Z</dcterms:modified>
</cp:coreProperties>
</file>