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0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96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5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6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0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3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53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3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B2100-3BF0-4E07-B078-B10DA1C9B320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89AEA-3A2D-44F4-8B90-D90EBADB8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0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Non-SCCE1: Unification of intra BC and inter modes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Bin Li, Jizheng Xu</a:t>
            </a:r>
          </a:p>
          <a:p>
            <a:r>
              <a:rPr lang="en-US" dirty="0"/>
              <a:t>Microsoft Corp.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58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Highly unified Intra BC mode and Inter mode</a:t>
            </a:r>
          </a:p>
          <a:p>
            <a:r>
              <a:rPr lang="en-US" dirty="0" smtClean="0"/>
              <a:t>Inter coding tools are applied to Intra BC</a:t>
            </a:r>
          </a:p>
          <a:p>
            <a:pPr lvl="1"/>
            <a:r>
              <a:rPr lang="en-US" dirty="0" smtClean="0"/>
              <a:t>Skip, Merge, AMVP, etc.</a:t>
            </a:r>
          </a:p>
          <a:p>
            <a:r>
              <a:rPr lang="en-US" dirty="0" smtClean="0"/>
              <a:t>Small modifications based on </a:t>
            </a:r>
            <a:r>
              <a:rPr lang="en-US" dirty="0" err="1" smtClean="0"/>
              <a:t>RExt</a:t>
            </a:r>
            <a:r>
              <a:rPr lang="en-US" dirty="0" smtClean="0"/>
              <a:t>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21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hangingPunct="0"/>
            <a:r>
              <a:rPr lang="en-CA" dirty="0"/>
              <a:t>One SPS level flag is signalled to indicate whether Intra BC mode is enabled.</a:t>
            </a:r>
            <a:endParaRPr lang="en-US" dirty="0"/>
          </a:p>
          <a:p>
            <a:pPr lvl="0" hangingPunct="0"/>
            <a:r>
              <a:rPr lang="en-CA" dirty="0"/>
              <a:t>When Intra BC mode is enabled, adding the current picture to the last position of list 0, marking as long-term reference picture.</a:t>
            </a:r>
            <a:endParaRPr lang="en-US" dirty="0"/>
          </a:p>
          <a:p>
            <a:pPr lvl="0" hangingPunct="0"/>
            <a:r>
              <a:rPr lang="en-CA" dirty="0"/>
              <a:t>If the current slice is I slice and Intra BC mode is enabled, the syntax parsing process and decoding process of P slice is followed.</a:t>
            </a:r>
            <a:endParaRPr lang="en-US" dirty="0"/>
          </a:p>
          <a:p>
            <a:r>
              <a:rPr lang="en-CA" dirty="0"/>
              <a:t>When Intra BC mode is enabled, after decoding the current picture, mark the current picture as short-term reference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40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SCM-1.0 used as anchor</a:t>
            </a:r>
          </a:p>
          <a:p>
            <a:pPr lvl="1"/>
            <a:r>
              <a:rPr lang="en-US" dirty="0" smtClean="0"/>
              <a:t>Full picture Intra BC enabled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8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36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08800" y="276479"/>
            <a:ext cx="174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Intra BC 4x4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09115" y="276479"/>
            <a:ext cx="1525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Intra BC 4x4</a:t>
            </a:r>
            <a:endParaRPr lang="en-US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782" y="619142"/>
            <a:ext cx="3356035" cy="6069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54"/>
          <a:stretch/>
        </p:blipFill>
        <p:spPr bwMode="auto">
          <a:xfrm>
            <a:off x="5753659" y="619142"/>
            <a:ext cx="1636750" cy="6069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7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9594" y="249810"/>
            <a:ext cx="1751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Lossless coding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08800" y="276479"/>
            <a:ext cx="174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Intra BC 4x4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809115" y="276479"/>
            <a:ext cx="1525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Intra BC 4x4</a:t>
            </a:r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794" y="584256"/>
            <a:ext cx="3191606" cy="610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69"/>
          <a:stretch/>
        </p:blipFill>
        <p:spPr bwMode="auto">
          <a:xfrm>
            <a:off x="5687229" y="584255"/>
            <a:ext cx="1769610" cy="610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33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4630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172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Non-SCCE1: Unification of intra BC and inter modes</vt:lpstr>
      <vt:lpstr>Summary</vt:lpstr>
      <vt:lpstr>Solution</vt:lpstr>
      <vt:lpstr>Experimental results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Non-SCCE1: Unification of intra BC and inter modes</dc:title>
  <dc:creator>Bin Li</dc:creator>
  <cp:lastModifiedBy>Bin Li</cp:lastModifiedBy>
  <cp:revision>4</cp:revision>
  <dcterms:created xsi:type="dcterms:W3CDTF">2014-06-27T05:51:09Z</dcterms:created>
  <dcterms:modified xsi:type="dcterms:W3CDTF">2014-06-27T06:50:57Z</dcterms:modified>
</cp:coreProperties>
</file>