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441C-5455-40A7-B2C6-6F2D7241D8EE}" type="datetimeFigureOut">
              <a:rPr lang="en-US" smtClean="0"/>
              <a:t>6/29/2014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F641-1AAA-427D-9814-95F6C05C8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47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441C-5455-40A7-B2C6-6F2D7241D8EE}" type="datetimeFigureOut">
              <a:rPr lang="en-US" smtClean="0"/>
              <a:t>6/29/2014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F641-1AAA-427D-9814-95F6C05C8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31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441C-5455-40A7-B2C6-6F2D7241D8EE}" type="datetimeFigureOut">
              <a:rPr lang="en-US" smtClean="0"/>
              <a:t>6/29/2014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F641-1AAA-427D-9814-95F6C05C8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81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441C-5455-40A7-B2C6-6F2D7241D8EE}" type="datetimeFigureOut">
              <a:rPr lang="en-US" smtClean="0"/>
              <a:t>6/29/2014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F641-1AAA-427D-9814-95F6C05C8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62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441C-5455-40A7-B2C6-6F2D7241D8EE}" type="datetimeFigureOut">
              <a:rPr lang="en-US" smtClean="0"/>
              <a:t>6/29/2014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F641-1AAA-427D-9814-95F6C05C8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63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441C-5455-40A7-B2C6-6F2D7241D8EE}" type="datetimeFigureOut">
              <a:rPr lang="en-US" smtClean="0"/>
              <a:t>6/29/2014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F641-1AAA-427D-9814-95F6C05C8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23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441C-5455-40A7-B2C6-6F2D7241D8EE}" type="datetimeFigureOut">
              <a:rPr lang="en-US" smtClean="0"/>
              <a:t>6/29/2014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F641-1AAA-427D-9814-95F6C05C8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15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441C-5455-40A7-B2C6-6F2D7241D8EE}" type="datetimeFigureOut">
              <a:rPr lang="en-US" smtClean="0"/>
              <a:t>6/29/2014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F641-1AAA-427D-9814-95F6C05C8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651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441C-5455-40A7-B2C6-6F2D7241D8EE}" type="datetimeFigureOut">
              <a:rPr lang="en-US" smtClean="0"/>
              <a:t>6/29/2014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F641-1AAA-427D-9814-95F6C05C8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89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441C-5455-40A7-B2C6-6F2D7241D8EE}" type="datetimeFigureOut">
              <a:rPr lang="en-US" smtClean="0"/>
              <a:t>6/29/2014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F641-1AAA-427D-9814-95F6C05C8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35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5441C-5455-40A7-B2C6-6F2D7241D8EE}" type="datetimeFigureOut">
              <a:rPr lang="en-US" smtClean="0"/>
              <a:t>6/29/2014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F641-1AAA-427D-9814-95F6C05C8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1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5441C-5455-40A7-B2C6-6F2D7241D8EE}" type="datetimeFigureOut">
              <a:rPr lang="en-US" smtClean="0"/>
              <a:t>6/29/2014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7F641-1AAA-427D-9814-95F6C05C8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518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/>
              <a:t>SCCE5: Result of Test 3.2.2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Bin Li, Jizheng Xu</a:t>
            </a:r>
          </a:p>
          <a:p>
            <a:r>
              <a:rPr lang="en-US" dirty="0" smtClean="0"/>
              <a:t>Microsoft Corp.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953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Adaptive color space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Reorder (GBR, RGB, BGR) and </a:t>
            </a:r>
            <a:r>
              <a:rPr lang="en-US" dirty="0" err="1" smtClean="0"/>
              <a:t>YCoCg</a:t>
            </a:r>
            <a:endParaRPr lang="en-US" dirty="0"/>
          </a:p>
          <a:p>
            <a:pPr lvl="1"/>
            <a:r>
              <a:rPr lang="en-US" dirty="0" smtClean="0"/>
              <a:t>Reorder: apply to both </a:t>
            </a:r>
            <a:r>
              <a:rPr lang="en-US" dirty="0" err="1" smtClean="0"/>
              <a:t>lossy</a:t>
            </a:r>
            <a:r>
              <a:rPr lang="en-US" dirty="0" smtClean="0"/>
              <a:t> and lossless</a:t>
            </a:r>
          </a:p>
          <a:p>
            <a:pPr lvl="1"/>
            <a:r>
              <a:rPr lang="en-US" dirty="0" err="1" smtClean="0"/>
              <a:t>YCoCg</a:t>
            </a:r>
            <a:r>
              <a:rPr lang="en-US" dirty="0" smtClean="0"/>
              <a:t>: only apply to </a:t>
            </a:r>
            <a:r>
              <a:rPr lang="en-US" dirty="0" err="1" smtClean="0"/>
              <a:t>lossy</a:t>
            </a:r>
            <a:endParaRPr lang="en-US" dirty="0" smtClean="0"/>
          </a:p>
          <a:p>
            <a:r>
              <a:rPr lang="en-US" dirty="0" smtClean="0"/>
              <a:t>Only for RGB sequences</a:t>
            </a:r>
          </a:p>
          <a:p>
            <a:r>
              <a:rPr lang="en-US" dirty="0" smtClean="0"/>
              <a:t>Applied to intra CU</a:t>
            </a:r>
          </a:p>
          <a:p>
            <a:r>
              <a:rPr lang="en-US" dirty="0" smtClean="0"/>
              <a:t>No bit-depth increase</a:t>
            </a:r>
          </a:p>
          <a:p>
            <a:r>
              <a:rPr lang="en-US" dirty="0" smtClean="0"/>
              <a:t>QP adjustment for </a:t>
            </a:r>
            <a:r>
              <a:rPr lang="en-US" dirty="0" err="1" smtClean="0"/>
              <a:t>YCoCg</a:t>
            </a:r>
            <a:endParaRPr lang="en-US" dirty="0" smtClean="0"/>
          </a:p>
          <a:p>
            <a:pPr lvl="1"/>
            <a:r>
              <a:rPr lang="en-US" dirty="0" smtClean="0"/>
              <a:t>Y: QP-5</a:t>
            </a:r>
          </a:p>
          <a:p>
            <a:pPr lvl="1"/>
            <a:r>
              <a:rPr lang="en-US" dirty="0" smtClean="0"/>
              <a:t>Co: QP-3</a:t>
            </a:r>
          </a:p>
          <a:p>
            <a:pPr lvl="1"/>
            <a:r>
              <a:rPr lang="en-US" dirty="0" smtClean="0"/>
              <a:t>Cg: QP-5</a:t>
            </a:r>
            <a:endParaRPr lang="en-US" dirty="0"/>
          </a:p>
        </p:txBody>
      </p:sp>
      <p:pic>
        <p:nvPicPr>
          <p:cNvPr id="4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5898" y="3376694"/>
            <a:ext cx="423700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17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SCM-1.0 used as anchor</a:t>
            </a:r>
          </a:p>
          <a:p>
            <a:pPr lvl="1"/>
            <a:r>
              <a:rPr lang="en-US" dirty="0" smtClean="0"/>
              <a:t>Full picture Intra </a:t>
            </a:r>
            <a:r>
              <a:rPr lang="en-US" dirty="0" smtClean="0"/>
              <a:t>BC</a:t>
            </a:r>
            <a:endParaRPr lang="en-US" dirty="0" smtClean="0"/>
          </a:p>
          <a:p>
            <a:pPr lvl="1"/>
            <a:r>
              <a:rPr lang="en-US" dirty="0" smtClean="0"/>
              <a:t>2-CTU Intra BC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41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9594" y="249810"/>
            <a:ext cx="1369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Lossy</a:t>
            </a:r>
            <a:r>
              <a:rPr lang="en-US" dirty="0" smtClean="0"/>
              <a:t> coding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71531" y="276476"/>
            <a:ext cx="1583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Reorder and </a:t>
            </a:r>
            <a:r>
              <a:rPr lang="en-US" sz="1400" dirty="0" err="1" smtClean="0"/>
              <a:t>YCoCg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214191" y="272152"/>
            <a:ext cx="771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Reorder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297071" y="280587"/>
            <a:ext cx="676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YCoCg</a:t>
            </a:r>
            <a:endParaRPr lang="en-U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913534" y="0"/>
            <a:ext cx="24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 picture Intra BC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422" y="579927"/>
            <a:ext cx="3294942" cy="595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10"/>
          <a:stretch/>
        </p:blipFill>
        <p:spPr bwMode="auto">
          <a:xfrm>
            <a:off x="4837114" y="579929"/>
            <a:ext cx="1607609" cy="595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94"/>
          <a:stretch/>
        </p:blipFill>
        <p:spPr bwMode="auto">
          <a:xfrm>
            <a:off x="6927216" y="579928"/>
            <a:ext cx="1604832" cy="595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281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9594" y="249810"/>
            <a:ext cx="1636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Lossless coding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71531" y="276476"/>
            <a:ext cx="1583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Reorder and </a:t>
            </a:r>
            <a:r>
              <a:rPr lang="en-US" sz="1400" dirty="0" err="1" smtClean="0"/>
              <a:t>YCoCg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214191" y="272152"/>
            <a:ext cx="771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Reorder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297071" y="280587"/>
            <a:ext cx="676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YCoCg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913534" y="0"/>
            <a:ext cx="24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 picture Intra BC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275" y="588364"/>
            <a:ext cx="3204381" cy="6125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63"/>
          <a:stretch/>
        </p:blipFill>
        <p:spPr bwMode="auto">
          <a:xfrm>
            <a:off x="4715316" y="579929"/>
            <a:ext cx="1769434" cy="613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34"/>
          <a:stretch/>
        </p:blipFill>
        <p:spPr bwMode="auto">
          <a:xfrm>
            <a:off x="6749852" y="579928"/>
            <a:ext cx="1771323" cy="613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50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9594" y="249810"/>
            <a:ext cx="1369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Lossy</a:t>
            </a:r>
            <a:r>
              <a:rPr lang="en-US" dirty="0" smtClean="0"/>
              <a:t> coding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71531" y="276476"/>
            <a:ext cx="1583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Reorder and </a:t>
            </a:r>
            <a:r>
              <a:rPr lang="en-US" sz="1400" dirty="0" err="1" smtClean="0"/>
              <a:t>YCoCg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214191" y="272152"/>
            <a:ext cx="771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Reorder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297071" y="280587"/>
            <a:ext cx="676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YCoCg</a:t>
            </a:r>
            <a:endParaRPr lang="en-U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913534" y="0"/>
            <a:ext cx="24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2-CTU Intra BC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177" y="588364"/>
            <a:ext cx="3359444" cy="60728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1347"/>
          <a:stretch/>
        </p:blipFill>
        <p:spPr>
          <a:xfrm>
            <a:off x="4782798" y="579929"/>
            <a:ext cx="1634470" cy="60728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51278"/>
          <a:stretch/>
        </p:blipFill>
        <p:spPr>
          <a:xfrm>
            <a:off x="6845445" y="579929"/>
            <a:ext cx="1634400" cy="6064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7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9594" y="249810"/>
            <a:ext cx="1636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Lossless coding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71531" y="276476"/>
            <a:ext cx="1583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Reorder and </a:t>
            </a:r>
            <a:r>
              <a:rPr lang="en-US" sz="1400" dirty="0" err="1" smtClean="0"/>
              <a:t>YCoCg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214191" y="272152"/>
            <a:ext cx="771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Reorder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297071" y="280587"/>
            <a:ext cx="676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YCoCg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913534" y="0"/>
            <a:ext cx="24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2-CTU Intra BC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135" y="579929"/>
            <a:ext cx="3208486" cy="61236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5122"/>
          <a:stretch/>
        </p:blipFill>
        <p:spPr>
          <a:xfrm>
            <a:off x="4719658" y="579929"/>
            <a:ext cx="1760749" cy="61236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45003"/>
          <a:stretch/>
        </p:blipFill>
        <p:spPr>
          <a:xfrm>
            <a:off x="6845444" y="579929"/>
            <a:ext cx="1764573" cy="6123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76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800" dirty="0" smtClean="0"/>
          </a:p>
          <a:p>
            <a:pPr marL="0" indent="0" algn="ctr">
              <a:buNone/>
            </a:pPr>
            <a:r>
              <a:rPr lang="en-US" sz="4800" dirty="0" smtClean="0"/>
              <a:t>Thank you!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901573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124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SCCE5: Result of Test 3.2.2</vt:lpstr>
      <vt:lpstr>Adaptive color space coding</vt:lpstr>
      <vt:lpstr>Experimental results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SCCE5: Result of Test 3.2.2</dc:title>
  <dc:creator>Bin Li</dc:creator>
  <cp:lastModifiedBy>Bin Li</cp:lastModifiedBy>
  <cp:revision>11</cp:revision>
  <dcterms:created xsi:type="dcterms:W3CDTF">2014-06-27T05:24:45Z</dcterms:created>
  <dcterms:modified xsi:type="dcterms:W3CDTF">2014-06-29T04:54:04Z</dcterms:modified>
</cp:coreProperties>
</file>