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65" r:id="rId2"/>
    <p:sldId id="260" r:id="rId3"/>
    <p:sldId id="262" r:id="rId4"/>
    <p:sldId id="264" r:id="rId5"/>
    <p:sldId id="261" r:id="rId6"/>
    <p:sldId id="263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4748" autoAdjust="0"/>
  </p:normalViewPr>
  <p:slideViewPr>
    <p:cSldViewPr>
      <p:cViewPr>
        <p:scale>
          <a:sx n="110" d="100"/>
          <a:sy n="110" d="100"/>
        </p:scale>
        <p:origin x="6" y="232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B6CD969-B834-43BC-89AF-57F624E32B3E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6B54139-48A0-4F3B-967A-AF6F76648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12468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Pic 3 cannot be removed from DPB after the end</a:t>
            </a:r>
            <a:r>
              <a:rPr lang="en-US" baseline="0" dirty="0" smtClean="0"/>
              <a:t> of its decoding because it is not output yet. It will be considered gone from the DPB when pic 8 in BL is received because at that time the bumping process will output Pic 3</a:t>
            </a:r>
            <a:endParaRPr lang="en-US" dirty="0" smtClean="0"/>
          </a:p>
          <a:p>
            <a:r>
              <a:rPr lang="en-US" dirty="0" smtClean="0"/>
              <a:t>See animated version of this!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6B54139-48A0-4F3B-967A-AF6F76648B04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96440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Pic 3 cannot be removed from DPB after the end</a:t>
            </a:r>
            <a:r>
              <a:rPr lang="en-US" baseline="0" dirty="0" smtClean="0"/>
              <a:t> of its decoding because it is not output yet. It will be considered gone from the DPB when pic 8 in BL is received because at that time the bumping process will output Pic 3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6B54139-48A0-4F3B-967A-AF6F76648B04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68343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48328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4709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64865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1409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4382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8397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0244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86932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1685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70264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8996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76E0F8-7C32-4AE1-98C2-BAACA69134D3}" type="datetimeFigureOut">
              <a:rPr lang="en-US" smtClean="0"/>
              <a:t>4/3/2014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38B3D6-D0B7-4DC4-900E-253E220F13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67779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Use-case Scenario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EL has higher frame-rate than BL</a:t>
            </a:r>
          </a:p>
          <a:p>
            <a:pPr lvl="1"/>
            <a:r>
              <a:rPr lang="en-US" sz="2400" dirty="0" smtClean="0"/>
              <a:t>BL 2 pics / GOP</a:t>
            </a:r>
          </a:p>
          <a:p>
            <a:pPr lvl="1"/>
            <a:r>
              <a:rPr lang="en-US" sz="2400" dirty="0" smtClean="0"/>
              <a:t>EL 4 pics / GOP</a:t>
            </a:r>
          </a:p>
          <a:p>
            <a:r>
              <a:rPr lang="en-US" sz="2800" dirty="0" smtClean="0"/>
              <a:t>Highest Tid of each layer is a non-reference sub-layer</a:t>
            </a:r>
          </a:p>
          <a:p>
            <a:r>
              <a:rPr lang="en-US" sz="2800" dirty="0" smtClean="0"/>
              <a:t>Only EL is outputted</a:t>
            </a:r>
          </a:p>
          <a:p>
            <a:r>
              <a:rPr lang="en-US" sz="2800" dirty="0" smtClean="0"/>
              <a:t>Coding configuration is random access</a:t>
            </a:r>
          </a:p>
          <a:p>
            <a:r>
              <a:rPr lang="en-US" sz="2800" dirty="0" smtClean="0"/>
              <a:t>Coding structure is as shown in the next slide</a:t>
            </a:r>
          </a:p>
          <a:p>
            <a:r>
              <a:rPr lang="en-US" sz="2800" dirty="0" err="1" smtClean="0"/>
              <a:t>MaxNumReorderPics</a:t>
            </a:r>
            <a:r>
              <a:rPr lang="en-US" sz="2800" dirty="0" smtClean="0"/>
              <a:t> is equal to 3</a:t>
            </a:r>
          </a:p>
          <a:p>
            <a:r>
              <a:rPr lang="en-US" sz="2800" dirty="0" smtClean="0"/>
              <a:t>BL &amp; EL share one sub-DPB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6069489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/>
          <p:nvPr/>
        </p:nvSpPr>
        <p:spPr>
          <a:xfrm>
            <a:off x="1382485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0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-65315" y="1220460"/>
            <a:ext cx="1243389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48" name="Rectangle 47"/>
          <p:cNvSpPr/>
          <p:nvPr/>
        </p:nvSpPr>
        <p:spPr>
          <a:xfrm>
            <a:off x="3559628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5736771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8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2" name="Rectangle 51"/>
          <p:cNvSpPr/>
          <p:nvPr/>
        </p:nvSpPr>
        <p:spPr>
          <a:xfrm>
            <a:off x="2492828" y="7620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4669971" y="77162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6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4" name="Rectangle 53"/>
          <p:cNvSpPr/>
          <p:nvPr/>
        </p:nvSpPr>
        <p:spPr>
          <a:xfrm>
            <a:off x="3058885" y="1524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3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5" name="Rectangle 54"/>
          <p:cNvSpPr/>
          <p:nvPr/>
        </p:nvSpPr>
        <p:spPr>
          <a:xfrm>
            <a:off x="5236028" y="16202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7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6" name="Rectangle 55"/>
          <p:cNvSpPr/>
          <p:nvPr/>
        </p:nvSpPr>
        <p:spPr>
          <a:xfrm>
            <a:off x="1839685" y="1524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+mj-lt"/>
                <a:cs typeface="Times New Roman" panose="02020603050405020304" pitchFamily="18" charset="0"/>
              </a:rPr>
              <a:t>1</a:t>
            </a:r>
            <a:endParaRPr lang="en-US" dirty="0">
              <a:solidFill>
                <a:schemeClr val="tx1"/>
              </a:solidFill>
              <a:latin typeface="+mj-lt"/>
              <a:cs typeface="Times New Roman" panose="02020603050405020304" pitchFamily="18" charset="0"/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4016828" y="16202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5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59" name="Straight Arrow Connector 58"/>
          <p:cNvCxnSpPr>
            <a:stCxn id="48" idx="1"/>
            <a:endCxn id="13" idx="3"/>
          </p:cNvCxnSpPr>
          <p:nvPr/>
        </p:nvCxnSpPr>
        <p:spPr>
          <a:xfrm flipH="1">
            <a:off x="1611085" y="1524000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>
            <a:stCxn id="51" idx="1"/>
            <a:endCxn id="48" idx="3"/>
          </p:cNvCxnSpPr>
          <p:nvPr/>
        </p:nvCxnSpPr>
        <p:spPr>
          <a:xfrm flipH="1">
            <a:off x="3788228" y="1524000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>
            <a:stCxn id="56" idx="1"/>
            <a:endCxn id="13" idx="3"/>
          </p:cNvCxnSpPr>
          <p:nvPr/>
        </p:nvCxnSpPr>
        <p:spPr>
          <a:xfrm flipH="1">
            <a:off x="1611085" y="457200"/>
            <a:ext cx="228600" cy="10668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/>
          <p:cNvCxnSpPr>
            <a:stCxn id="56" idx="3"/>
            <a:endCxn id="52" idx="1"/>
          </p:cNvCxnSpPr>
          <p:nvPr/>
        </p:nvCxnSpPr>
        <p:spPr>
          <a:xfrm>
            <a:off x="2068285" y="457200"/>
            <a:ext cx="424543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52" idx="1"/>
            <a:endCxn id="13" idx="3"/>
          </p:cNvCxnSpPr>
          <p:nvPr/>
        </p:nvCxnSpPr>
        <p:spPr>
          <a:xfrm flipH="1">
            <a:off x="1611085" y="1066800"/>
            <a:ext cx="881743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Arrow Connector 72"/>
          <p:cNvCxnSpPr>
            <a:stCxn id="52" idx="3"/>
            <a:endCxn id="48" idx="1"/>
          </p:cNvCxnSpPr>
          <p:nvPr/>
        </p:nvCxnSpPr>
        <p:spPr>
          <a:xfrm>
            <a:off x="2721428" y="1066800"/>
            <a:ext cx="838200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Arrow Connector 75"/>
          <p:cNvCxnSpPr>
            <a:stCxn id="54" idx="1"/>
            <a:endCxn id="52" idx="3"/>
          </p:cNvCxnSpPr>
          <p:nvPr/>
        </p:nvCxnSpPr>
        <p:spPr>
          <a:xfrm flipH="1">
            <a:off x="2721428" y="457200"/>
            <a:ext cx="337457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78"/>
          <p:cNvCxnSpPr>
            <a:stCxn id="54" idx="3"/>
            <a:endCxn id="48" idx="1"/>
          </p:cNvCxnSpPr>
          <p:nvPr/>
        </p:nvCxnSpPr>
        <p:spPr>
          <a:xfrm>
            <a:off x="3287485" y="457200"/>
            <a:ext cx="272143" cy="10668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57" idx="1"/>
            <a:endCxn id="48" idx="3"/>
          </p:cNvCxnSpPr>
          <p:nvPr/>
        </p:nvCxnSpPr>
        <p:spPr>
          <a:xfrm flipH="1">
            <a:off x="3788228" y="466826"/>
            <a:ext cx="228600" cy="10571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/>
          <p:cNvCxnSpPr>
            <a:stCxn id="53" idx="1"/>
            <a:endCxn id="48" idx="3"/>
          </p:cNvCxnSpPr>
          <p:nvPr/>
        </p:nvCxnSpPr>
        <p:spPr>
          <a:xfrm flipH="1">
            <a:off x="3788228" y="1076426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/>
          <p:cNvCxnSpPr>
            <a:stCxn id="53" idx="3"/>
            <a:endCxn id="51" idx="1"/>
          </p:cNvCxnSpPr>
          <p:nvPr/>
        </p:nvCxnSpPr>
        <p:spPr>
          <a:xfrm>
            <a:off x="4898571" y="1076426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Arrow Connector 90"/>
          <p:cNvCxnSpPr>
            <a:stCxn id="55" idx="1"/>
            <a:endCxn id="53" idx="3"/>
          </p:cNvCxnSpPr>
          <p:nvPr/>
        </p:nvCxnSpPr>
        <p:spPr>
          <a:xfrm flipH="1">
            <a:off x="4898571" y="466826"/>
            <a:ext cx="337457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/>
          <p:cNvCxnSpPr>
            <a:stCxn id="57" idx="3"/>
            <a:endCxn id="53" idx="1"/>
          </p:cNvCxnSpPr>
          <p:nvPr/>
        </p:nvCxnSpPr>
        <p:spPr>
          <a:xfrm>
            <a:off x="4245428" y="466826"/>
            <a:ext cx="424543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55" idx="3"/>
            <a:endCxn id="51" idx="1"/>
          </p:cNvCxnSpPr>
          <p:nvPr/>
        </p:nvCxnSpPr>
        <p:spPr>
          <a:xfrm>
            <a:off x="5464628" y="466826"/>
            <a:ext cx="272143" cy="10571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Rectangle 123"/>
          <p:cNvSpPr/>
          <p:nvPr/>
        </p:nvSpPr>
        <p:spPr>
          <a:xfrm>
            <a:off x="1371600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0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5" name="Rectangle 124"/>
          <p:cNvSpPr/>
          <p:nvPr/>
        </p:nvSpPr>
        <p:spPr>
          <a:xfrm>
            <a:off x="-76200" y="2581174"/>
            <a:ext cx="125427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126" name="Rectangle 125"/>
          <p:cNvSpPr/>
          <p:nvPr/>
        </p:nvSpPr>
        <p:spPr>
          <a:xfrm>
            <a:off x="3548743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7" name="Rectangle 126"/>
          <p:cNvSpPr/>
          <p:nvPr/>
        </p:nvSpPr>
        <p:spPr>
          <a:xfrm>
            <a:off x="5725886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8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8" name="Rectangle 127"/>
          <p:cNvSpPr/>
          <p:nvPr/>
        </p:nvSpPr>
        <p:spPr>
          <a:xfrm>
            <a:off x="2481943" y="21227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9" name="Rectangle 128"/>
          <p:cNvSpPr/>
          <p:nvPr/>
        </p:nvSpPr>
        <p:spPr>
          <a:xfrm>
            <a:off x="4659086" y="213234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6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34" name="Straight Arrow Connector 133"/>
          <p:cNvCxnSpPr>
            <a:stCxn id="126" idx="1"/>
            <a:endCxn id="124" idx="3"/>
          </p:cNvCxnSpPr>
          <p:nvPr/>
        </p:nvCxnSpPr>
        <p:spPr>
          <a:xfrm flipH="1">
            <a:off x="1600200" y="288471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Straight Arrow Connector 134"/>
          <p:cNvCxnSpPr>
            <a:stCxn id="127" idx="1"/>
            <a:endCxn id="126" idx="3"/>
          </p:cNvCxnSpPr>
          <p:nvPr/>
        </p:nvCxnSpPr>
        <p:spPr>
          <a:xfrm flipH="1">
            <a:off x="3777343" y="288471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Arrow Connector 137"/>
          <p:cNvCxnSpPr>
            <a:stCxn id="128" idx="1"/>
            <a:endCxn id="124" idx="3"/>
          </p:cNvCxnSpPr>
          <p:nvPr/>
        </p:nvCxnSpPr>
        <p:spPr>
          <a:xfrm flipH="1">
            <a:off x="1600200" y="2427514"/>
            <a:ext cx="881743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Arrow Connector 138"/>
          <p:cNvCxnSpPr>
            <a:stCxn id="128" idx="3"/>
            <a:endCxn id="126" idx="1"/>
          </p:cNvCxnSpPr>
          <p:nvPr/>
        </p:nvCxnSpPr>
        <p:spPr>
          <a:xfrm>
            <a:off x="2710543" y="2427514"/>
            <a:ext cx="838200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Straight Arrow Connector 142"/>
          <p:cNvCxnSpPr>
            <a:stCxn id="129" idx="1"/>
            <a:endCxn id="126" idx="3"/>
          </p:cNvCxnSpPr>
          <p:nvPr/>
        </p:nvCxnSpPr>
        <p:spPr>
          <a:xfrm flipH="1">
            <a:off x="3777343" y="2437140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Arrow Connector 143"/>
          <p:cNvCxnSpPr>
            <a:stCxn id="129" idx="3"/>
            <a:endCxn id="127" idx="1"/>
          </p:cNvCxnSpPr>
          <p:nvPr/>
        </p:nvCxnSpPr>
        <p:spPr>
          <a:xfrm>
            <a:off x="4887686" y="2437140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Arrow Connector 150"/>
          <p:cNvCxnSpPr/>
          <p:nvPr/>
        </p:nvCxnSpPr>
        <p:spPr>
          <a:xfrm>
            <a:off x="1496785" y="189537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Straight Arrow Connector 153"/>
          <p:cNvCxnSpPr/>
          <p:nvPr/>
        </p:nvCxnSpPr>
        <p:spPr>
          <a:xfrm>
            <a:off x="2590800" y="143817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Arrow Connector 154"/>
          <p:cNvCxnSpPr/>
          <p:nvPr/>
        </p:nvCxnSpPr>
        <p:spPr>
          <a:xfrm>
            <a:off x="3657600" y="193410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Straight Arrow Connector 155"/>
          <p:cNvCxnSpPr/>
          <p:nvPr/>
        </p:nvCxnSpPr>
        <p:spPr>
          <a:xfrm>
            <a:off x="4800600" y="147690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Arrow Connector 156"/>
          <p:cNvCxnSpPr/>
          <p:nvPr/>
        </p:nvCxnSpPr>
        <p:spPr>
          <a:xfrm>
            <a:off x="5867400" y="193410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1" name="Rectangle 160"/>
          <p:cNvSpPr/>
          <p:nvPr/>
        </p:nvSpPr>
        <p:spPr>
          <a:xfrm>
            <a:off x="-76200" y="32004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Decoding order</a:t>
            </a:r>
          </a:p>
        </p:txBody>
      </p:sp>
      <p:sp>
        <p:nvSpPr>
          <p:cNvPr id="165" name="TextBox 164"/>
          <p:cNvSpPr txBox="1"/>
          <p:nvPr/>
        </p:nvSpPr>
        <p:spPr>
          <a:xfrm>
            <a:off x="13716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0</a:t>
            </a:r>
            <a:endParaRPr lang="en-US" dirty="0"/>
          </a:p>
        </p:txBody>
      </p:sp>
      <p:sp>
        <p:nvSpPr>
          <p:cNvPr id="166" name="TextBox 165"/>
          <p:cNvSpPr txBox="1"/>
          <p:nvPr/>
        </p:nvSpPr>
        <p:spPr>
          <a:xfrm>
            <a:off x="18941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167" name="TextBox 166"/>
          <p:cNvSpPr txBox="1"/>
          <p:nvPr/>
        </p:nvSpPr>
        <p:spPr>
          <a:xfrm>
            <a:off x="24275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2</a:t>
            </a:r>
            <a:endParaRPr lang="en-US" dirty="0"/>
          </a:p>
        </p:txBody>
      </p:sp>
      <p:sp>
        <p:nvSpPr>
          <p:cNvPr id="168" name="TextBox 167"/>
          <p:cNvSpPr txBox="1"/>
          <p:nvPr/>
        </p:nvSpPr>
        <p:spPr>
          <a:xfrm>
            <a:off x="3494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3</a:t>
            </a:r>
            <a:endParaRPr lang="en-US" dirty="0"/>
          </a:p>
        </p:txBody>
      </p:sp>
      <p:sp>
        <p:nvSpPr>
          <p:cNvPr id="169" name="TextBox 168"/>
          <p:cNvSpPr txBox="1"/>
          <p:nvPr/>
        </p:nvSpPr>
        <p:spPr>
          <a:xfrm>
            <a:off x="4637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6</a:t>
            </a:r>
            <a:endParaRPr lang="en-US" dirty="0"/>
          </a:p>
        </p:txBody>
      </p:sp>
      <p:sp>
        <p:nvSpPr>
          <p:cNvPr id="170" name="TextBox 169"/>
          <p:cNvSpPr txBox="1"/>
          <p:nvPr/>
        </p:nvSpPr>
        <p:spPr>
          <a:xfrm>
            <a:off x="57041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7</a:t>
            </a:r>
            <a:endParaRPr lang="en-US" dirty="0"/>
          </a:p>
        </p:txBody>
      </p:sp>
      <p:sp>
        <p:nvSpPr>
          <p:cNvPr id="171" name="TextBox 170"/>
          <p:cNvSpPr txBox="1"/>
          <p:nvPr/>
        </p:nvSpPr>
        <p:spPr>
          <a:xfrm>
            <a:off x="29718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172" name="TextBox 171"/>
          <p:cNvSpPr txBox="1"/>
          <p:nvPr/>
        </p:nvSpPr>
        <p:spPr>
          <a:xfrm>
            <a:off x="40277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8</a:t>
            </a:r>
            <a:endParaRPr lang="en-US" dirty="0"/>
          </a:p>
        </p:txBody>
      </p:sp>
      <p:sp>
        <p:nvSpPr>
          <p:cNvPr id="173" name="TextBox 172"/>
          <p:cNvSpPr txBox="1"/>
          <p:nvPr/>
        </p:nvSpPr>
        <p:spPr>
          <a:xfrm>
            <a:off x="51707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5</a:t>
            </a:r>
            <a:endParaRPr lang="en-US" dirty="0"/>
          </a:p>
        </p:txBody>
      </p:sp>
      <p:sp>
        <p:nvSpPr>
          <p:cNvPr id="175" name="Rectangle 174"/>
          <p:cNvSpPr/>
          <p:nvPr/>
        </p:nvSpPr>
        <p:spPr>
          <a:xfrm>
            <a:off x="7903028" y="122046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12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6" name="Rectangle 175"/>
          <p:cNvSpPr/>
          <p:nvPr/>
        </p:nvSpPr>
        <p:spPr>
          <a:xfrm>
            <a:off x="6836228" y="77288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10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7" name="Rectangle 176"/>
          <p:cNvSpPr/>
          <p:nvPr/>
        </p:nvSpPr>
        <p:spPr>
          <a:xfrm>
            <a:off x="7402285" y="16328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11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8" name="Rectangle 177"/>
          <p:cNvSpPr/>
          <p:nvPr/>
        </p:nvSpPr>
        <p:spPr>
          <a:xfrm>
            <a:off x="6183085" y="16328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9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79" name="Straight Arrow Connector 178"/>
          <p:cNvCxnSpPr>
            <a:stCxn id="175" idx="1"/>
          </p:cNvCxnSpPr>
          <p:nvPr/>
        </p:nvCxnSpPr>
        <p:spPr>
          <a:xfrm flipH="1">
            <a:off x="5954485" y="1525260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Arrow Connector 179"/>
          <p:cNvCxnSpPr>
            <a:stCxn id="178" idx="1"/>
          </p:cNvCxnSpPr>
          <p:nvPr/>
        </p:nvCxnSpPr>
        <p:spPr>
          <a:xfrm flipH="1">
            <a:off x="5954485" y="468086"/>
            <a:ext cx="228600" cy="10571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Straight Arrow Connector 180"/>
          <p:cNvCxnSpPr>
            <a:stCxn id="176" idx="1"/>
          </p:cNvCxnSpPr>
          <p:nvPr/>
        </p:nvCxnSpPr>
        <p:spPr>
          <a:xfrm flipH="1">
            <a:off x="5954485" y="1077686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2" name="Straight Arrow Connector 181"/>
          <p:cNvCxnSpPr>
            <a:stCxn id="176" idx="3"/>
            <a:endCxn id="175" idx="1"/>
          </p:cNvCxnSpPr>
          <p:nvPr/>
        </p:nvCxnSpPr>
        <p:spPr>
          <a:xfrm>
            <a:off x="7064828" y="1077686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Straight Arrow Connector 182"/>
          <p:cNvCxnSpPr>
            <a:stCxn id="177" idx="1"/>
            <a:endCxn id="176" idx="3"/>
          </p:cNvCxnSpPr>
          <p:nvPr/>
        </p:nvCxnSpPr>
        <p:spPr>
          <a:xfrm flipH="1">
            <a:off x="7064828" y="468086"/>
            <a:ext cx="337457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Straight Arrow Connector 183"/>
          <p:cNvCxnSpPr>
            <a:stCxn id="178" idx="3"/>
            <a:endCxn id="176" idx="1"/>
          </p:cNvCxnSpPr>
          <p:nvPr/>
        </p:nvCxnSpPr>
        <p:spPr>
          <a:xfrm>
            <a:off x="6411685" y="468086"/>
            <a:ext cx="424543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5" name="Straight Arrow Connector 184"/>
          <p:cNvCxnSpPr>
            <a:stCxn id="177" idx="3"/>
            <a:endCxn id="175" idx="1"/>
          </p:cNvCxnSpPr>
          <p:nvPr/>
        </p:nvCxnSpPr>
        <p:spPr>
          <a:xfrm>
            <a:off x="7630885" y="468086"/>
            <a:ext cx="272143" cy="10571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Rectangle 186"/>
          <p:cNvSpPr/>
          <p:nvPr/>
        </p:nvSpPr>
        <p:spPr>
          <a:xfrm>
            <a:off x="7892143" y="258117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12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88" name="Rectangle 187"/>
          <p:cNvSpPr/>
          <p:nvPr/>
        </p:nvSpPr>
        <p:spPr>
          <a:xfrm>
            <a:off x="6825343" y="21336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10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189" name="Straight Arrow Connector 188"/>
          <p:cNvCxnSpPr>
            <a:stCxn id="187" idx="1"/>
          </p:cNvCxnSpPr>
          <p:nvPr/>
        </p:nvCxnSpPr>
        <p:spPr>
          <a:xfrm flipH="1">
            <a:off x="5943600" y="288597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Arrow Connector 189"/>
          <p:cNvCxnSpPr>
            <a:stCxn id="188" idx="1"/>
          </p:cNvCxnSpPr>
          <p:nvPr/>
        </p:nvCxnSpPr>
        <p:spPr>
          <a:xfrm flipH="1">
            <a:off x="5943600" y="2438400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Arrow Connector 190"/>
          <p:cNvCxnSpPr>
            <a:stCxn id="188" idx="3"/>
            <a:endCxn id="187" idx="1"/>
          </p:cNvCxnSpPr>
          <p:nvPr/>
        </p:nvCxnSpPr>
        <p:spPr>
          <a:xfrm>
            <a:off x="7053943" y="2438400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Arrow Connector 192"/>
          <p:cNvCxnSpPr/>
          <p:nvPr/>
        </p:nvCxnSpPr>
        <p:spPr>
          <a:xfrm>
            <a:off x="6966857" y="147816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Arrow Connector 193"/>
          <p:cNvCxnSpPr/>
          <p:nvPr/>
        </p:nvCxnSpPr>
        <p:spPr>
          <a:xfrm>
            <a:off x="8033657" y="193536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TextBox 194"/>
          <p:cNvSpPr txBox="1"/>
          <p:nvPr/>
        </p:nvSpPr>
        <p:spPr>
          <a:xfrm>
            <a:off x="78486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11</a:t>
            </a:r>
            <a:endParaRPr lang="en-US" dirty="0"/>
          </a:p>
        </p:txBody>
      </p:sp>
      <p:sp>
        <p:nvSpPr>
          <p:cNvPr id="196" name="TextBox 195"/>
          <p:cNvSpPr txBox="1"/>
          <p:nvPr/>
        </p:nvSpPr>
        <p:spPr>
          <a:xfrm>
            <a:off x="67818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10</a:t>
            </a:r>
            <a:endParaRPr lang="en-US" dirty="0"/>
          </a:p>
        </p:txBody>
      </p:sp>
      <p:sp>
        <p:nvSpPr>
          <p:cNvPr id="197" name="TextBox 196"/>
          <p:cNvSpPr txBox="1"/>
          <p:nvPr/>
        </p:nvSpPr>
        <p:spPr>
          <a:xfrm>
            <a:off x="7304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9</a:t>
            </a:r>
            <a:endParaRPr lang="en-US" dirty="0"/>
          </a:p>
        </p:txBody>
      </p:sp>
      <p:sp>
        <p:nvSpPr>
          <p:cNvPr id="198" name="TextBox 197"/>
          <p:cNvSpPr txBox="1"/>
          <p:nvPr/>
        </p:nvSpPr>
        <p:spPr>
          <a:xfrm>
            <a:off x="62375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12</a:t>
            </a:r>
            <a:endParaRPr lang="en-US" dirty="0"/>
          </a:p>
        </p:txBody>
      </p:sp>
      <p:sp>
        <p:nvSpPr>
          <p:cNvPr id="199" name="Rectangle 198"/>
          <p:cNvSpPr/>
          <p:nvPr/>
        </p:nvSpPr>
        <p:spPr>
          <a:xfrm>
            <a:off x="-76200" y="3657600"/>
            <a:ext cx="2356756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Output pictures</a:t>
            </a:r>
          </a:p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MaxNumReorderPics</a:t>
            </a:r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== 2)</a:t>
            </a:r>
          </a:p>
        </p:txBody>
      </p:sp>
      <p:sp>
        <p:nvSpPr>
          <p:cNvPr id="200" name="TextBox 199"/>
          <p:cNvSpPr txBox="1"/>
          <p:nvPr/>
        </p:nvSpPr>
        <p:spPr>
          <a:xfrm>
            <a:off x="24384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0</a:t>
            </a:r>
            <a:endParaRPr lang="en-US" sz="1600" dirty="0"/>
          </a:p>
        </p:txBody>
      </p:sp>
      <p:sp>
        <p:nvSpPr>
          <p:cNvPr id="201" name="TextBox 200"/>
          <p:cNvSpPr txBox="1"/>
          <p:nvPr/>
        </p:nvSpPr>
        <p:spPr>
          <a:xfrm>
            <a:off x="29609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02" name="TextBox 201"/>
          <p:cNvSpPr txBox="1"/>
          <p:nvPr/>
        </p:nvSpPr>
        <p:spPr>
          <a:xfrm>
            <a:off x="34943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203" name="TextBox 202"/>
          <p:cNvSpPr txBox="1"/>
          <p:nvPr/>
        </p:nvSpPr>
        <p:spPr>
          <a:xfrm>
            <a:off x="46373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204" name="TextBox 203"/>
          <p:cNvSpPr txBox="1"/>
          <p:nvPr/>
        </p:nvSpPr>
        <p:spPr>
          <a:xfrm>
            <a:off x="57150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6</a:t>
            </a:r>
            <a:endParaRPr lang="en-US" sz="1600" dirty="0"/>
          </a:p>
        </p:txBody>
      </p:sp>
      <p:sp>
        <p:nvSpPr>
          <p:cNvPr id="205" name="TextBox 204"/>
          <p:cNvSpPr txBox="1"/>
          <p:nvPr/>
        </p:nvSpPr>
        <p:spPr>
          <a:xfrm>
            <a:off x="68471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8</a:t>
            </a:r>
            <a:endParaRPr lang="en-US" sz="1600" dirty="0"/>
          </a:p>
        </p:txBody>
      </p:sp>
      <p:sp>
        <p:nvSpPr>
          <p:cNvPr id="206" name="TextBox 205"/>
          <p:cNvSpPr txBox="1"/>
          <p:nvPr/>
        </p:nvSpPr>
        <p:spPr>
          <a:xfrm>
            <a:off x="40386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207" name="TextBox 206"/>
          <p:cNvSpPr txBox="1"/>
          <p:nvPr/>
        </p:nvSpPr>
        <p:spPr>
          <a:xfrm>
            <a:off x="51707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08" name="TextBox 207"/>
          <p:cNvSpPr txBox="1"/>
          <p:nvPr/>
        </p:nvSpPr>
        <p:spPr>
          <a:xfrm>
            <a:off x="62484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209" name="TextBox 208"/>
          <p:cNvSpPr txBox="1"/>
          <p:nvPr/>
        </p:nvSpPr>
        <p:spPr>
          <a:xfrm>
            <a:off x="885008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12</a:t>
            </a:r>
            <a:endParaRPr lang="en-US" sz="1600" dirty="0"/>
          </a:p>
        </p:txBody>
      </p:sp>
      <p:sp>
        <p:nvSpPr>
          <p:cNvPr id="210" name="TextBox 209"/>
          <p:cNvSpPr txBox="1"/>
          <p:nvPr/>
        </p:nvSpPr>
        <p:spPr>
          <a:xfrm>
            <a:off x="785948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10</a:t>
            </a:r>
            <a:endParaRPr lang="en-US" sz="1600" dirty="0"/>
          </a:p>
        </p:txBody>
      </p:sp>
      <p:sp>
        <p:nvSpPr>
          <p:cNvPr id="211" name="TextBox 210"/>
          <p:cNvSpPr txBox="1"/>
          <p:nvPr/>
        </p:nvSpPr>
        <p:spPr>
          <a:xfrm>
            <a:off x="83820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11</a:t>
            </a:r>
            <a:endParaRPr lang="en-US" sz="1600" dirty="0"/>
          </a:p>
        </p:txBody>
      </p:sp>
      <p:sp>
        <p:nvSpPr>
          <p:cNvPr id="212" name="TextBox 211"/>
          <p:cNvSpPr txBox="1"/>
          <p:nvPr/>
        </p:nvSpPr>
        <p:spPr>
          <a:xfrm>
            <a:off x="73152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9</a:t>
            </a:r>
            <a:endParaRPr lang="en-US" sz="1600" dirty="0"/>
          </a:p>
        </p:txBody>
      </p:sp>
      <p:sp>
        <p:nvSpPr>
          <p:cNvPr id="213" name="Rectangle 212"/>
          <p:cNvSpPr/>
          <p:nvPr/>
        </p:nvSpPr>
        <p:spPr>
          <a:xfrm>
            <a:off x="-76200" y="41148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Layer-wise sub-DPB</a:t>
            </a:r>
          </a:p>
        </p:txBody>
      </p:sp>
      <p:sp>
        <p:nvSpPr>
          <p:cNvPr id="214" name="Rectangle 213"/>
          <p:cNvSpPr/>
          <p:nvPr/>
        </p:nvSpPr>
        <p:spPr>
          <a:xfrm>
            <a:off x="280611" y="44958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215" name="Rectangle 214"/>
          <p:cNvSpPr/>
          <p:nvPr/>
        </p:nvSpPr>
        <p:spPr>
          <a:xfrm>
            <a:off x="280611" y="4800600"/>
            <a:ext cx="1243389" cy="457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216" name="TextBox 215"/>
          <p:cNvSpPr txBox="1"/>
          <p:nvPr/>
        </p:nvSpPr>
        <p:spPr>
          <a:xfrm>
            <a:off x="13716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217" name="TextBox 216"/>
          <p:cNvSpPr txBox="1"/>
          <p:nvPr/>
        </p:nvSpPr>
        <p:spPr>
          <a:xfrm>
            <a:off x="18941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18" name="TextBox 217"/>
          <p:cNvSpPr txBox="1"/>
          <p:nvPr/>
        </p:nvSpPr>
        <p:spPr>
          <a:xfrm>
            <a:off x="24275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19" name="TextBox 218"/>
          <p:cNvSpPr txBox="1"/>
          <p:nvPr/>
        </p:nvSpPr>
        <p:spPr>
          <a:xfrm>
            <a:off x="34943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0" name="TextBox 219"/>
          <p:cNvSpPr txBox="1"/>
          <p:nvPr/>
        </p:nvSpPr>
        <p:spPr>
          <a:xfrm>
            <a:off x="46373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1" name="TextBox 220"/>
          <p:cNvSpPr txBox="1"/>
          <p:nvPr/>
        </p:nvSpPr>
        <p:spPr>
          <a:xfrm>
            <a:off x="57041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2" name="TextBox 221"/>
          <p:cNvSpPr txBox="1"/>
          <p:nvPr/>
        </p:nvSpPr>
        <p:spPr>
          <a:xfrm>
            <a:off x="29718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23" name="TextBox 222"/>
          <p:cNvSpPr txBox="1"/>
          <p:nvPr/>
        </p:nvSpPr>
        <p:spPr>
          <a:xfrm>
            <a:off x="40277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24" name="TextBox 223"/>
          <p:cNvSpPr txBox="1"/>
          <p:nvPr/>
        </p:nvSpPr>
        <p:spPr>
          <a:xfrm>
            <a:off x="51707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25" name="TextBox 224"/>
          <p:cNvSpPr txBox="1"/>
          <p:nvPr/>
        </p:nvSpPr>
        <p:spPr>
          <a:xfrm>
            <a:off x="79139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6" name="TextBox 225"/>
          <p:cNvSpPr txBox="1"/>
          <p:nvPr/>
        </p:nvSpPr>
        <p:spPr>
          <a:xfrm>
            <a:off x="67818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7" name="TextBox 226"/>
          <p:cNvSpPr txBox="1"/>
          <p:nvPr/>
        </p:nvSpPr>
        <p:spPr>
          <a:xfrm>
            <a:off x="73043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28" name="TextBox 227"/>
          <p:cNvSpPr txBox="1"/>
          <p:nvPr/>
        </p:nvSpPr>
        <p:spPr>
          <a:xfrm>
            <a:off x="62375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42" name="TextBox 241"/>
          <p:cNvSpPr txBox="1"/>
          <p:nvPr/>
        </p:nvSpPr>
        <p:spPr>
          <a:xfrm>
            <a:off x="1371600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243" name="TextBox 242"/>
          <p:cNvSpPr txBox="1"/>
          <p:nvPr/>
        </p:nvSpPr>
        <p:spPr>
          <a:xfrm>
            <a:off x="18941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44" name="TextBox 243"/>
          <p:cNvSpPr txBox="1"/>
          <p:nvPr/>
        </p:nvSpPr>
        <p:spPr>
          <a:xfrm>
            <a:off x="24275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46" name="TextBox 245"/>
          <p:cNvSpPr txBox="1"/>
          <p:nvPr/>
        </p:nvSpPr>
        <p:spPr>
          <a:xfrm>
            <a:off x="46373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49" name="TextBox 248"/>
          <p:cNvSpPr txBox="1"/>
          <p:nvPr/>
        </p:nvSpPr>
        <p:spPr>
          <a:xfrm>
            <a:off x="40277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52" name="TextBox 251"/>
          <p:cNvSpPr txBox="1"/>
          <p:nvPr/>
        </p:nvSpPr>
        <p:spPr>
          <a:xfrm>
            <a:off x="6781800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54" name="TextBox 253"/>
          <p:cNvSpPr txBox="1"/>
          <p:nvPr/>
        </p:nvSpPr>
        <p:spPr>
          <a:xfrm>
            <a:off x="62375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55" name="Rectangle 254"/>
          <p:cNvSpPr/>
          <p:nvPr/>
        </p:nvSpPr>
        <p:spPr>
          <a:xfrm>
            <a:off x="8316684" y="12192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6" name="Rectangle 255"/>
          <p:cNvSpPr/>
          <p:nvPr/>
        </p:nvSpPr>
        <p:spPr>
          <a:xfrm>
            <a:off x="8338457" y="25908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7" name="Rectangle 256"/>
          <p:cNvSpPr/>
          <p:nvPr/>
        </p:nvSpPr>
        <p:spPr>
          <a:xfrm>
            <a:off x="8382000" y="47625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8" name="Rectangle 257"/>
          <p:cNvSpPr/>
          <p:nvPr/>
        </p:nvSpPr>
        <p:spPr>
          <a:xfrm>
            <a:off x="8229600" y="3210026"/>
            <a:ext cx="653143" cy="44757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9" name="Rectangle 258"/>
          <p:cNvSpPr/>
          <p:nvPr/>
        </p:nvSpPr>
        <p:spPr>
          <a:xfrm>
            <a:off x="9176657" y="35052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60" name="Rectangle 259"/>
          <p:cNvSpPr/>
          <p:nvPr/>
        </p:nvSpPr>
        <p:spPr>
          <a:xfrm>
            <a:off x="-76200" y="54864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Shared sub-DPB</a:t>
            </a:r>
          </a:p>
        </p:txBody>
      </p:sp>
      <p:sp>
        <p:nvSpPr>
          <p:cNvPr id="295" name="Rectangle 294"/>
          <p:cNvSpPr/>
          <p:nvPr/>
        </p:nvSpPr>
        <p:spPr>
          <a:xfrm>
            <a:off x="280611" y="51816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Total</a:t>
            </a:r>
          </a:p>
        </p:txBody>
      </p:sp>
      <p:sp>
        <p:nvSpPr>
          <p:cNvPr id="296" name="TextBox 295"/>
          <p:cNvSpPr txBox="1"/>
          <p:nvPr/>
        </p:nvSpPr>
        <p:spPr>
          <a:xfrm>
            <a:off x="13716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2</a:t>
            </a:r>
            <a:endParaRPr lang="en-US" sz="1400" b="1" dirty="0"/>
          </a:p>
        </p:txBody>
      </p:sp>
      <p:sp>
        <p:nvSpPr>
          <p:cNvPr id="297" name="TextBox 296"/>
          <p:cNvSpPr txBox="1"/>
          <p:nvPr/>
        </p:nvSpPr>
        <p:spPr>
          <a:xfrm>
            <a:off x="18941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4</a:t>
            </a:r>
            <a:endParaRPr lang="en-US" sz="1400" b="1" dirty="0"/>
          </a:p>
        </p:txBody>
      </p:sp>
      <p:sp>
        <p:nvSpPr>
          <p:cNvPr id="298" name="TextBox 297"/>
          <p:cNvSpPr txBox="1"/>
          <p:nvPr/>
        </p:nvSpPr>
        <p:spPr>
          <a:xfrm>
            <a:off x="24275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299" name="TextBox 298"/>
          <p:cNvSpPr txBox="1"/>
          <p:nvPr/>
        </p:nvSpPr>
        <p:spPr>
          <a:xfrm>
            <a:off x="3494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0" name="TextBox 299"/>
          <p:cNvSpPr txBox="1"/>
          <p:nvPr/>
        </p:nvSpPr>
        <p:spPr>
          <a:xfrm>
            <a:off x="4637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1" name="TextBox 300"/>
          <p:cNvSpPr txBox="1"/>
          <p:nvPr/>
        </p:nvSpPr>
        <p:spPr>
          <a:xfrm>
            <a:off x="57041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2" name="TextBox 301"/>
          <p:cNvSpPr txBox="1"/>
          <p:nvPr/>
        </p:nvSpPr>
        <p:spPr>
          <a:xfrm>
            <a:off x="29718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3" name="TextBox 302"/>
          <p:cNvSpPr txBox="1"/>
          <p:nvPr/>
        </p:nvSpPr>
        <p:spPr>
          <a:xfrm>
            <a:off x="40277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4</a:t>
            </a:r>
            <a:endParaRPr lang="en-US" sz="1400" b="1" dirty="0"/>
          </a:p>
        </p:txBody>
      </p:sp>
      <p:sp>
        <p:nvSpPr>
          <p:cNvPr id="304" name="TextBox 303"/>
          <p:cNvSpPr txBox="1"/>
          <p:nvPr/>
        </p:nvSpPr>
        <p:spPr>
          <a:xfrm>
            <a:off x="51707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5" name="TextBox 304"/>
          <p:cNvSpPr txBox="1"/>
          <p:nvPr/>
        </p:nvSpPr>
        <p:spPr>
          <a:xfrm>
            <a:off x="79139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6" name="TextBox 305"/>
          <p:cNvSpPr txBox="1"/>
          <p:nvPr/>
        </p:nvSpPr>
        <p:spPr>
          <a:xfrm>
            <a:off x="67818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7" name="TextBox 306"/>
          <p:cNvSpPr txBox="1"/>
          <p:nvPr/>
        </p:nvSpPr>
        <p:spPr>
          <a:xfrm>
            <a:off x="7304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8" name="TextBox 307"/>
          <p:cNvSpPr txBox="1"/>
          <p:nvPr/>
        </p:nvSpPr>
        <p:spPr>
          <a:xfrm>
            <a:off x="62375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4</a:t>
            </a:r>
            <a:endParaRPr lang="en-US" sz="1400" b="1" dirty="0"/>
          </a:p>
        </p:txBody>
      </p:sp>
      <p:sp>
        <p:nvSpPr>
          <p:cNvPr id="327" name="Rectangle 326"/>
          <p:cNvSpPr/>
          <p:nvPr/>
        </p:nvSpPr>
        <p:spPr>
          <a:xfrm>
            <a:off x="280611" y="58674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328" name="Rectangle 327"/>
          <p:cNvSpPr/>
          <p:nvPr/>
        </p:nvSpPr>
        <p:spPr>
          <a:xfrm>
            <a:off x="280611" y="6172200"/>
            <a:ext cx="1243389" cy="457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329" name="TextBox 328"/>
          <p:cNvSpPr txBox="1"/>
          <p:nvPr/>
        </p:nvSpPr>
        <p:spPr>
          <a:xfrm>
            <a:off x="13716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330" name="TextBox 329"/>
          <p:cNvSpPr txBox="1"/>
          <p:nvPr/>
        </p:nvSpPr>
        <p:spPr>
          <a:xfrm>
            <a:off x="18941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331" name="TextBox 330"/>
          <p:cNvSpPr txBox="1"/>
          <p:nvPr/>
        </p:nvSpPr>
        <p:spPr>
          <a:xfrm>
            <a:off x="24275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32" name="TextBox 331"/>
          <p:cNvSpPr txBox="1"/>
          <p:nvPr/>
        </p:nvSpPr>
        <p:spPr>
          <a:xfrm>
            <a:off x="34943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33" name="TextBox 332"/>
          <p:cNvSpPr txBox="1"/>
          <p:nvPr/>
        </p:nvSpPr>
        <p:spPr>
          <a:xfrm>
            <a:off x="46373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34" name="TextBox 333"/>
          <p:cNvSpPr txBox="1"/>
          <p:nvPr/>
        </p:nvSpPr>
        <p:spPr>
          <a:xfrm>
            <a:off x="57041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/>
              <a:t>5</a:t>
            </a:r>
          </a:p>
        </p:txBody>
      </p:sp>
      <p:sp>
        <p:nvSpPr>
          <p:cNvPr id="335" name="TextBox 334"/>
          <p:cNvSpPr txBox="1"/>
          <p:nvPr/>
        </p:nvSpPr>
        <p:spPr>
          <a:xfrm>
            <a:off x="29718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36" name="TextBox 335"/>
          <p:cNvSpPr txBox="1"/>
          <p:nvPr/>
        </p:nvSpPr>
        <p:spPr>
          <a:xfrm>
            <a:off x="40277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337" name="TextBox 336"/>
          <p:cNvSpPr txBox="1"/>
          <p:nvPr/>
        </p:nvSpPr>
        <p:spPr>
          <a:xfrm>
            <a:off x="51707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38" name="TextBox 337"/>
          <p:cNvSpPr txBox="1"/>
          <p:nvPr/>
        </p:nvSpPr>
        <p:spPr>
          <a:xfrm>
            <a:off x="79139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39" name="TextBox 338"/>
          <p:cNvSpPr txBox="1"/>
          <p:nvPr/>
        </p:nvSpPr>
        <p:spPr>
          <a:xfrm>
            <a:off x="67818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40" name="TextBox 339"/>
          <p:cNvSpPr txBox="1"/>
          <p:nvPr/>
        </p:nvSpPr>
        <p:spPr>
          <a:xfrm>
            <a:off x="73043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41" name="TextBox 340"/>
          <p:cNvSpPr txBox="1"/>
          <p:nvPr/>
        </p:nvSpPr>
        <p:spPr>
          <a:xfrm>
            <a:off x="62375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342" name="TextBox 341"/>
          <p:cNvSpPr txBox="1"/>
          <p:nvPr/>
        </p:nvSpPr>
        <p:spPr>
          <a:xfrm>
            <a:off x="1371600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343" name="TextBox 342"/>
          <p:cNvSpPr txBox="1"/>
          <p:nvPr/>
        </p:nvSpPr>
        <p:spPr>
          <a:xfrm>
            <a:off x="18941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344" name="TextBox 343"/>
          <p:cNvSpPr txBox="1"/>
          <p:nvPr/>
        </p:nvSpPr>
        <p:spPr>
          <a:xfrm>
            <a:off x="24275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5" name="TextBox 344"/>
          <p:cNvSpPr txBox="1"/>
          <p:nvPr/>
        </p:nvSpPr>
        <p:spPr>
          <a:xfrm>
            <a:off x="46373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6" name="TextBox 345"/>
          <p:cNvSpPr txBox="1"/>
          <p:nvPr/>
        </p:nvSpPr>
        <p:spPr>
          <a:xfrm>
            <a:off x="40277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7" name="TextBox 346"/>
          <p:cNvSpPr txBox="1"/>
          <p:nvPr/>
        </p:nvSpPr>
        <p:spPr>
          <a:xfrm>
            <a:off x="6781800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8" name="TextBox 347"/>
          <p:cNvSpPr txBox="1"/>
          <p:nvPr/>
        </p:nvSpPr>
        <p:spPr>
          <a:xfrm>
            <a:off x="62375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9" name="Rectangle 348"/>
          <p:cNvSpPr/>
          <p:nvPr/>
        </p:nvSpPr>
        <p:spPr>
          <a:xfrm>
            <a:off x="8382000" y="58674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50" name="TextBox 349"/>
          <p:cNvSpPr txBox="1"/>
          <p:nvPr/>
        </p:nvSpPr>
        <p:spPr>
          <a:xfrm>
            <a:off x="25799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51" name="TextBox 350"/>
          <p:cNvSpPr txBox="1"/>
          <p:nvPr/>
        </p:nvSpPr>
        <p:spPr>
          <a:xfrm>
            <a:off x="31133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>
                <a:solidFill>
                  <a:srgbClr val="FF0000"/>
                </a:solidFill>
              </a:rPr>
              <a:t>5</a:t>
            </a:r>
          </a:p>
        </p:txBody>
      </p:sp>
      <p:sp>
        <p:nvSpPr>
          <p:cNvPr id="352" name="TextBox 351"/>
          <p:cNvSpPr txBox="1"/>
          <p:nvPr/>
        </p:nvSpPr>
        <p:spPr>
          <a:xfrm>
            <a:off x="47897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53" name="TextBox 352"/>
          <p:cNvSpPr txBox="1"/>
          <p:nvPr/>
        </p:nvSpPr>
        <p:spPr>
          <a:xfrm>
            <a:off x="53231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54" name="TextBox 353"/>
          <p:cNvSpPr txBox="1"/>
          <p:nvPr/>
        </p:nvSpPr>
        <p:spPr>
          <a:xfrm>
            <a:off x="58565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4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55" name="TextBox 354"/>
          <p:cNvSpPr txBox="1"/>
          <p:nvPr/>
        </p:nvSpPr>
        <p:spPr>
          <a:xfrm>
            <a:off x="69233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56" name="TextBox 355"/>
          <p:cNvSpPr txBox="1"/>
          <p:nvPr/>
        </p:nvSpPr>
        <p:spPr>
          <a:xfrm>
            <a:off x="74567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5070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/>
          <p:nvPr/>
        </p:nvSpPr>
        <p:spPr>
          <a:xfrm>
            <a:off x="1382485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0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-65315" y="1220460"/>
            <a:ext cx="1243389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48" name="Rectangle 47"/>
          <p:cNvSpPr/>
          <p:nvPr/>
        </p:nvSpPr>
        <p:spPr>
          <a:xfrm>
            <a:off x="3559628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5736771" y="1219200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8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2" name="Rectangle 51"/>
          <p:cNvSpPr/>
          <p:nvPr/>
        </p:nvSpPr>
        <p:spPr>
          <a:xfrm>
            <a:off x="2492828" y="7620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4669971" y="77162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6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4" name="Rectangle 53"/>
          <p:cNvSpPr/>
          <p:nvPr/>
        </p:nvSpPr>
        <p:spPr>
          <a:xfrm>
            <a:off x="3058885" y="152400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3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5" name="Rectangle 54"/>
          <p:cNvSpPr/>
          <p:nvPr/>
        </p:nvSpPr>
        <p:spPr>
          <a:xfrm>
            <a:off x="5236028" y="16202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7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6" name="Rectangle 55"/>
          <p:cNvSpPr/>
          <p:nvPr/>
        </p:nvSpPr>
        <p:spPr>
          <a:xfrm>
            <a:off x="1839685" y="1524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+mj-lt"/>
                <a:cs typeface="Times New Roman" panose="02020603050405020304" pitchFamily="18" charset="0"/>
              </a:rPr>
              <a:t>1</a:t>
            </a:r>
            <a:endParaRPr lang="en-US" dirty="0">
              <a:solidFill>
                <a:schemeClr val="tx1"/>
              </a:solidFill>
              <a:latin typeface="+mj-lt"/>
              <a:cs typeface="Times New Roman" panose="02020603050405020304" pitchFamily="18" charset="0"/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4016828" y="16202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5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59" name="Straight Arrow Connector 58"/>
          <p:cNvCxnSpPr>
            <a:stCxn id="48" idx="1"/>
            <a:endCxn id="13" idx="3"/>
          </p:cNvCxnSpPr>
          <p:nvPr/>
        </p:nvCxnSpPr>
        <p:spPr>
          <a:xfrm flipH="1">
            <a:off x="1611085" y="1524000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>
            <a:stCxn id="51" idx="1"/>
            <a:endCxn id="48" idx="3"/>
          </p:cNvCxnSpPr>
          <p:nvPr/>
        </p:nvCxnSpPr>
        <p:spPr>
          <a:xfrm flipH="1">
            <a:off x="3788228" y="1524000"/>
            <a:ext cx="1948543" cy="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>
            <a:stCxn id="56" idx="1"/>
            <a:endCxn id="13" idx="3"/>
          </p:cNvCxnSpPr>
          <p:nvPr/>
        </p:nvCxnSpPr>
        <p:spPr>
          <a:xfrm flipH="1">
            <a:off x="1611085" y="457200"/>
            <a:ext cx="228600" cy="10668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/>
          <p:cNvCxnSpPr>
            <a:stCxn id="56" idx="3"/>
            <a:endCxn id="52" idx="1"/>
          </p:cNvCxnSpPr>
          <p:nvPr/>
        </p:nvCxnSpPr>
        <p:spPr>
          <a:xfrm>
            <a:off x="2068285" y="457200"/>
            <a:ext cx="424543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52" idx="1"/>
            <a:endCxn id="13" idx="3"/>
          </p:cNvCxnSpPr>
          <p:nvPr/>
        </p:nvCxnSpPr>
        <p:spPr>
          <a:xfrm flipH="1">
            <a:off x="1611085" y="1066800"/>
            <a:ext cx="881743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Arrow Connector 72"/>
          <p:cNvCxnSpPr>
            <a:stCxn id="52" idx="3"/>
            <a:endCxn id="48" idx="1"/>
          </p:cNvCxnSpPr>
          <p:nvPr/>
        </p:nvCxnSpPr>
        <p:spPr>
          <a:xfrm>
            <a:off x="2721428" y="1066800"/>
            <a:ext cx="838200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Arrow Connector 75"/>
          <p:cNvCxnSpPr>
            <a:stCxn id="54" idx="1"/>
            <a:endCxn id="52" idx="3"/>
          </p:cNvCxnSpPr>
          <p:nvPr/>
        </p:nvCxnSpPr>
        <p:spPr>
          <a:xfrm flipH="1">
            <a:off x="2721428" y="457200"/>
            <a:ext cx="337457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78"/>
          <p:cNvCxnSpPr>
            <a:stCxn id="54" idx="3"/>
            <a:endCxn id="48" idx="1"/>
          </p:cNvCxnSpPr>
          <p:nvPr/>
        </p:nvCxnSpPr>
        <p:spPr>
          <a:xfrm>
            <a:off x="3287485" y="457200"/>
            <a:ext cx="272143" cy="10668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57" idx="1"/>
            <a:endCxn id="48" idx="3"/>
          </p:cNvCxnSpPr>
          <p:nvPr/>
        </p:nvCxnSpPr>
        <p:spPr>
          <a:xfrm flipH="1">
            <a:off x="3788228" y="466826"/>
            <a:ext cx="228600" cy="10571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/>
          <p:cNvCxnSpPr>
            <a:stCxn id="53" idx="1"/>
            <a:endCxn id="48" idx="3"/>
          </p:cNvCxnSpPr>
          <p:nvPr/>
        </p:nvCxnSpPr>
        <p:spPr>
          <a:xfrm flipH="1">
            <a:off x="3788228" y="1076426"/>
            <a:ext cx="881743" cy="4475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/>
          <p:cNvCxnSpPr>
            <a:stCxn id="53" idx="3"/>
            <a:endCxn id="51" idx="1"/>
          </p:cNvCxnSpPr>
          <p:nvPr/>
        </p:nvCxnSpPr>
        <p:spPr>
          <a:xfrm>
            <a:off x="4898571" y="1076426"/>
            <a:ext cx="838200" cy="4475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Arrow Connector 90"/>
          <p:cNvCxnSpPr>
            <a:stCxn id="55" idx="1"/>
            <a:endCxn id="53" idx="3"/>
          </p:cNvCxnSpPr>
          <p:nvPr/>
        </p:nvCxnSpPr>
        <p:spPr>
          <a:xfrm flipH="1">
            <a:off x="4898571" y="466826"/>
            <a:ext cx="337457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/>
          <p:cNvCxnSpPr>
            <a:stCxn id="57" idx="3"/>
            <a:endCxn id="53" idx="1"/>
          </p:cNvCxnSpPr>
          <p:nvPr/>
        </p:nvCxnSpPr>
        <p:spPr>
          <a:xfrm>
            <a:off x="4245428" y="466826"/>
            <a:ext cx="424543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55" idx="3"/>
            <a:endCxn id="51" idx="1"/>
          </p:cNvCxnSpPr>
          <p:nvPr/>
        </p:nvCxnSpPr>
        <p:spPr>
          <a:xfrm>
            <a:off x="5464628" y="466826"/>
            <a:ext cx="272143" cy="10571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Rectangle 123"/>
          <p:cNvSpPr/>
          <p:nvPr/>
        </p:nvSpPr>
        <p:spPr>
          <a:xfrm>
            <a:off x="1371600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0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5" name="Rectangle 124"/>
          <p:cNvSpPr/>
          <p:nvPr/>
        </p:nvSpPr>
        <p:spPr>
          <a:xfrm>
            <a:off x="-76200" y="2581174"/>
            <a:ext cx="125427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126" name="Rectangle 125"/>
          <p:cNvSpPr/>
          <p:nvPr/>
        </p:nvSpPr>
        <p:spPr>
          <a:xfrm>
            <a:off x="3548743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7" name="Rectangle 126"/>
          <p:cNvSpPr/>
          <p:nvPr/>
        </p:nvSpPr>
        <p:spPr>
          <a:xfrm>
            <a:off x="5725886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8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8" name="Rectangle 127"/>
          <p:cNvSpPr/>
          <p:nvPr/>
        </p:nvSpPr>
        <p:spPr>
          <a:xfrm>
            <a:off x="2481943" y="21227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9" name="Rectangle 128"/>
          <p:cNvSpPr/>
          <p:nvPr/>
        </p:nvSpPr>
        <p:spPr>
          <a:xfrm>
            <a:off x="4659086" y="213234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6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34" name="Straight Arrow Connector 133"/>
          <p:cNvCxnSpPr>
            <a:stCxn id="126" idx="1"/>
            <a:endCxn id="124" idx="3"/>
          </p:cNvCxnSpPr>
          <p:nvPr/>
        </p:nvCxnSpPr>
        <p:spPr>
          <a:xfrm flipH="1">
            <a:off x="1600200" y="288471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Straight Arrow Connector 134"/>
          <p:cNvCxnSpPr>
            <a:stCxn id="127" idx="1"/>
            <a:endCxn id="126" idx="3"/>
          </p:cNvCxnSpPr>
          <p:nvPr/>
        </p:nvCxnSpPr>
        <p:spPr>
          <a:xfrm flipH="1">
            <a:off x="3777343" y="288471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Arrow Connector 137"/>
          <p:cNvCxnSpPr>
            <a:stCxn id="128" idx="1"/>
            <a:endCxn id="124" idx="3"/>
          </p:cNvCxnSpPr>
          <p:nvPr/>
        </p:nvCxnSpPr>
        <p:spPr>
          <a:xfrm flipH="1">
            <a:off x="1600200" y="2427514"/>
            <a:ext cx="881743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Arrow Connector 138"/>
          <p:cNvCxnSpPr>
            <a:stCxn id="128" idx="3"/>
            <a:endCxn id="126" idx="1"/>
          </p:cNvCxnSpPr>
          <p:nvPr/>
        </p:nvCxnSpPr>
        <p:spPr>
          <a:xfrm>
            <a:off x="2710543" y="2427514"/>
            <a:ext cx="838200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Straight Arrow Connector 142"/>
          <p:cNvCxnSpPr>
            <a:stCxn id="129" idx="1"/>
            <a:endCxn id="126" idx="3"/>
          </p:cNvCxnSpPr>
          <p:nvPr/>
        </p:nvCxnSpPr>
        <p:spPr>
          <a:xfrm flipH="1">
            <a:off x="3777343" y="2437140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Arrow Connector 143"/>
          <p:cNvCxnSpPr>
            <a:stCxn id="129" idx="3"/>
            <a:endCxn id="127" idx="1"/>
          </p:cNvCxnSpPr>
          <p:nvPr/>
        </p:nvCxnSpPr>
        <p:spPr>
          <a:xfrm>
            <a:off x="4887686" y="2437140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Arrow Connector 150"/>
          <p:cNvCxnSpPr/>
          <p:nvPr/>
        </p:nvCxnSpPr>
        <p:spPr>
          <a:xfrm>
            <a:off x="1496785" y="189537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Straight Arrow Connector 153"/>
          <p:cNvCxnSpPr/>
          <p:nvPr/>
        </p:nvCxnSpPr>
        <p:spPr>
          <a:xfrm>
            <a:off x="2590800" y="143817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Arrow Connector 154"/>
          <p:cNvCxnSpPr/>
          <p:nvPr/>
        </p:nvCxnSpPr>
        <p:spPr>
          <a:xfrm>
            <a:off x="3657600" y="193410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Straight Arrow Connector 155"/>
          <p:cNvCxnSpPr/>
          <p:nvPr/>
        </p:nvCxnSpPr>
        <p:spPr>
          <a:xfrm>
            <a:off x="4800600" y="1476904"/>
            <a:ext cx="0" cy="57087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Arrow Connector 156"/>
          <p:cNvCxnSpPr/>
          <p:nvPr/>
        </p:nvCxnSpPr>
        <p:spPr>
          <a:xfrm>
            <a:off x="5867400" y="1934104"/>
            <a:ext cx="0" cy="57087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1" name="Rectangle 160"/>
          <p:cNvSpPr/>
          <p:nvPr/>
        </p:nvSpPr>
        <p:spPr>
          <a:xfrm>
            <a:off x="-76200" y="32004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Decoding order</a:t>
            </a:r>
          </a:p>
        </p:txBody>
      </p:sp>
      <p:sp>
        <p:nvSpPr>
          <p:cNvPr id="165" name="TextBox 164"/>
          <p:cNvSpPr txBox="1"/>
          <p:nvPr/>
        </p:nvSpPr>
        <p:spPr>
          <a:xfrm>
            <a:off x="13716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0</a:t>
            </a:r>
            <a:endParaRPr lang="en-US" dirty="0"/>
          </a:p>
        </p:txBody>
      </p:sp>
      <p:sp>
        <p:nvSpPr>
          <p:cNvPr id="166" name="TextBox 165"/>
          <p:cNvSpPr txBox="1"/>
          <p:nvPr/>
        </p:nvSpPr>
        <p:spPr>
          <a:xfrm>
            <a:off x="18941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175" name="Rectangle 174"/>
          <p:cNvSpPr/>
          <p:nvPr/>
        </p:nvSpPr>
        <p:spPr>
          <a:xfrm>
            <a:off x="7903028" y="1220460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12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6" name="Rectangle 175"/>
          <p:cNvSpPr/>
          <p:nvPr/>
        </p:nvSpPr>
        <p:spPr>
          <a:xfrm>
            <a:off x="6836228" y="77288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10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7" name="Rectangle 176"/>
          <p:cNvSpPr/>
          <p:nvPr/>
        </p:nvSpPr>
        <p:spPr>
          <a:xfrm>
            <a:off x="7402285" y="16328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11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8" name="Rectangle 177"/>
          <p:cNvSpPr/>
          <p:nvPr/>
        </p:nvSpPr>
        <p:spPr>
          <a:xfrm>
            <a:off x="6183085" y="16328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9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79" name="Straight Arrow Connector 178"/>
          <p:cNvCxnSpPr>
            <a:stCxn id="175" idx="1"/>
          </p:cNvCxnSpPr>
          <p:nvPr/>
        </p:nvCxnSpPr>
        <p:spPr>
          <a:xfrm flipH="1">
            <a:off x="5954485" y="1525260"/>
            <a:ext cx="1948543" cy="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Arrow Connector 179"/>
          <p:cNvCxnSpPr>
            <a:stCxn id="178" idx="1"/>
          </p:cNvCxnSpPr>
          <p:nvPr/>
        </p:nvCxnSpPr>
        <p:spPr>
          <a:xfrm flipH="1">
            <a:off x="5954485" y="468086"/>
            <a:ext cx="228600" cy="10571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Straight Arrow Connector 180"/>
          <p:cNvCxnSpPr>
            <a:stCxn id="176" idx="1"/>
          </p:cNvCxnSpPr>
          <p:nvPr/>
        </p:nvCxnSpPr>
        <p:spPr>
          <a:xfrm flipH="1">
            <a:off x="5954485" y="1077686"/>
            <a:ext cx="881743" cy="4475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2" name="Straight Arrow Connector 181"/>
          <p:cNvCxnSpPr>
            <a:stCxn id="176" idx="3"/>
            <a:endCxn id="175" idx="1"/>
          </p:cNvCxnSpPr>
          <p:nvPr/>
        </p:nvCxnSpPr>
        <p:spPr>
          <a:xfrm>
            <a:off x="7064828" y="1077686"/>
            <a:ext cx="838200" cy="4475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Straight Arrow Connector 182"/>
          <p:cNvCxnSpPr>
            <a:stCxn id="177" idx="1"/>
            <a:endCxn id="176" idx="3"/>
          </p:cNvCxnSpPr>
          <p:nvPr/>
        </p:nvCxnSpPr>
        <p:spPr>
          <a:xfrm flipH="1">
            <a:off x="7064828" y="468086"/>
            <a:ext cx="337457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Straight Arrow Connector 183"/>
          <p:cNvCxnSpPr>
            <a:stCxn id="178" idx="3"/>
            <a:endCxn id="176" idx="1"/>
          </p:cNvCxnSpPr>
          <p:nvPr/>
        </p:nvCxnSpPr>
        <p:spPr>
          <a:xfrm>
            <a:off x="6411685" y="468086"/>
            <a:ext cx="424543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5" name="Straight Arrow Connector 184"/>
          <p:cNvCxnSpPr>
            <a:stCxn id="177" idx="3"/>
            <a:endCxn id="175" idx="1"/>
          </p:cNvCxnSpPr>
          <p:nvPr/>
        </p:nvCxnSpPr>
        <p:spPr>
          <a:xfrm>
            <a:off x="7630885" y="468086"/>
            <a:ext cx="272143" cy="10571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Rectangle 186"/>
          <p:cNvSpPr/>
          <p:nvPr/>
        </p:nvSpPr>
        <p:spPr>
          <a:xfrm>
            <a:off x="7892143" y="258117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12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88" name="Rectangle 187"/>
          <p:cNvSpPr/>
          <p:nvPr/>
        </p:nvSpPr>
        <p:spPr>
          <a:xfrm>
            <a:off x="6825343" y="21336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10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189" name="Straight Arrow Connector 188"/>
          <p:cNvCxnSpPr>
            <a:stCxn id="187" idx="1"/>
          </p:cNvCxnSpPr>
          <p:nvPr/>
        </p:nvCxnSpPr>
        <p:spPr>
          <a:xfrm flipH="1">
            <a:off x="5943600" y="288597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Arrow Connector 189"/>
          <p:cNvCxnSpPr>
            <a:stCxn id="188" idx="1"/>
          </p:cNvCxnSpPr>
          <p:nvPr/>
        </p:nvCxnSpPr>
        <p:spPr>
          <a:xfrm flipH="1">
            <a:off x="5943600" y="2438400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Arrow Connector 190"/>
          <p:cNvCxnSpPr>
            <a:stCxn id="188" idx="3"/>
            <a:endCxn id="187" idx="1"/>
          </p:cNvCxnSpPr>
          <p:nvPr/>
        </p:nvCxnSpPr>
        <p:spPr>
          <a:xfrm>
            <a:off x="7053943" y="2438400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Arrow Connector 192"/>
          <p:cNvCxnSpPr/>
          <p:nvPr/>
        </p:nvCxnSpPr>
        <p:spPr>
          <a:xfrm>
            <a:off x="6966857" y="1478164"/>
            <a:ext cx="0" cy="57087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Arrow Connector 193"/>
          <p:cNvCxnSpPr/>
          <p:nvPr/>
        </p:nvCxnSpPr>
        <p:spPr>
          <a:xfrm>
            <a:off x="8033657" y="1935364"/>
            <a:ext cx="0" cy="57087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9" name="Rectangle 198"/>
          <p:cNvSpPr/>
          <p:nvPr/>
        </p:nvSpPr>
        <p:spPr>
          <a:xfrm>
            <a:off x="-76200" y="3657600"/>
            <a:ext cx="2356756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Output pictures</a:t>
            </a:r>
          </a:p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MaxNumReorderPics</a:t>
            </a:r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== 2)</a:t>
            </a:r>
          </a:p>
        </p:txBody>
      </p:sp>
      <p:sp>
        <p:nvSpPr>
          <p:cNvPr id="213" name="Rectangle 212"/>
          <p:cNvSpPr/>
          <p:nvPr/>
        </p:nvSpPr>
        <p:spPr>
          <a:xfrm>
            <a:off x="-76200" y="41148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Layer-wise sub-DPB</a:t>
            </a:r>
          </a:p>
        </p:txBody>
      </p:sp>
      <p:sp>
        <p:nvSpPr>
          <p:cNvPr id="214" name="Rectangle 213"/>
          <p:cNvSpPr/>
          <p:nvPr/>
        </p:nvSpPr>
        <p:spPr>
          <a:xfrm>
            <a:off x="280611" y="44958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215" name="Rectangle 214"/>
          <p:cNvSpPr/>
          <p:nvPr/>
        </p:nvSpPr>
        <p:spPr>
          <a:xfrm>
            <a:off x="280611" y="4800600"/>
            <a:ext cx="1243389" cy="457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216" name="TextBox 215"/>
          <p:cNvSpPr txBox="1"/>
          <p:nvPr/>
        </p:nvSpPr>
        <p:spPr>
          <a:xfrm>
            <a:off x="13716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217" name="TextBox 216"/>
          <p:cNvSpPr txBox="1"/>
          <p:nvPr/>
        </p:nvSpPr>
        <p:spPr>
          <a:xfrm>
            <a:off x="18941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18" name="TextBox 217"/>
          <p:cNvSpPr txBox="1"/>
          <p:nvPr/>
        </p:nvSpPr>
        <p:spPr>
          <a:xfrm>
            <a:off x="24275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2" name="TextBox 221"/>
          <p:cNvSpPr txBox="1"/>
          <p:nvPr/>
        </p:nvSpPr>
        <p:spPr>
          <a:xfrm>
            <a:off x="29718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42" name="TextBox 241"/>
          <p:cNvSpPr txBox="1"/>
          <p:nvPr/>
        </p:nvSpPr>
        <p:spPr>
          <a:xfrm>
            <a:off x="1371600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243" name="TextBox 242"/>
          <p:cNvSpPr txBox="1"/>
          <p:nvPr/>
        </p:nvSpPr>
        <p:spPr>
          <a:xfrm>
            <a:off x="18941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44" name="TextBox 243"/>
          <p:cNvSpPr txBox="1"/>
          <p:nvPr/>
        </p:nvSpPr>
        <p:spPr>
          <a:xfrm>
            <a:off x="24275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46" name="TextBox 245"/>
          <p:cNvSpPr txBox="1"/>
          <p:nvPr/>
        </p:nvSpPr>
        <p:spPr>
          <a:xfrm>
            <a:off x="46373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49" name="TextBox 248"/>
          <p:cNvSpPr txBox="1"/>
          <p:nvPr/>
        </p:nvSpPr>
        <p:spPr>
          <a:xfrm>
            <a:off x="40277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52" name="TextBox 251"/>
          <p:cNvSpPr txBox="1"/>
          <p:nvPr/>
        </p:nvSpPr>
        <p:spPr>
          <a:xfrm>
            <a:off x="6781800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54" name="TextBox 253"/>
          <p:cNvSpPr txBox="1"/>
          <p:nvPr/>
        </p:nvSpPr>
        <p:spPr>
          <a:xfrm>
            <a:off x="62375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55" name="Rectangle 254"/>
          <p:cNvSpPr/>
          <p:nvPr/>
        </p:nvSpPr>
        <p:spPr>
          <a:xfrm>
            <a:off x="8316684" y="12192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6" name="Rectangle 255"/>
          <p:cNvSpPr/>
          <p:nvPr/>
        </p:nvSpPr>
        <p:spPr>
          <a:xfrm>
            <a:off x="8338457" y="25908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7" name="Rectangle 256"/>
          <p:cNvSpPr/>
          <p:nvPr/>
        </p:nvSpPr>
        <p:spPr>
          <a:xfrm>
            <a:off x="8382000" y="47625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60" name="Rectangle 259"/>
          <p:cNvSpPr/>
          <p:nvPr/>
        </p:nvSpPr>
        <p:spPr>
          <a:xfrm>
            <a:off x="-76200" y="54864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Shared sub-DPB</a:t>
            </a:r>
          </a:p>
        </p:txBody>
      </p:sp>
      <p:sp>
        <p:nvSpPr>
          <p:cNvPr id="295" name="Rectangle 294"/>
          <p:cNvSpPr/>
          <p:nvPr/>
        </p:nvSpPr>
        <p:spPr>
          <a:xfrm>
            <a:off x="280611" y="51816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Total</a:t>
            </a:r>
          </a:p>
        </p:txBody>
      </p:sp>
      <p:sp>
        <p:nvSpPr>
          <p:cNvPr id="296" name="TextBox 295"/>
          <p:cNvSpPr txBox="1"/>
          <p:nvPr/>
        </p:nvSpPr>
        <p:spPr>
          <a:xfrm>
            <a:off x="13716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2</a:t>
            </a:r>
            <a:endParaRPr lang="en-US" sz="1400" b="1" dirty="0"/>
          </a:p>
        </p:txBody>
      </p:sp>
      <p:sp>
        <p:nvSpPr>
          <p:cNvPr id="297" name="TextBox 296"/>
          <p:cNvSpPr txBox="1"/>
          <p:nvPr/>
        </p:nvSpPr>
        <p:spPr>
          <a:xfrm>
            <a:off x="18941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4</a:t>
            </a:r>
            <a:endParaRPr lang="en-US" sz="1400" b="1" dirty="0"/>
          </a:p>
        </p:txBody>
      </p:sp>
      <p:sp>
        <p:nvSpPr>
          <p:cNvPr id="298" name="TextBox 297"/>
          <p:cNvSpPr txBox="1"/>
          <p:nvPr/>
        </p:nvSpPr>
        <p:spPr>
          <a:xfrm>
            <a:off x="24275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299" name="TextBox 298"/>
          <p:cNvSpPr txBox="1"/>
          <p:nvPr/>
        </p:nvSpPr>
        <p:spPr>
          <a:xfrm>
            <a:off x="3494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0" name="TextBox 299"/>
          <p:cNvSpPr txBox="1"/>
          <p:nvPr/>
        </p:nvSpPr>
        <p:spPr>
          <a:xfrm>
            <a:off x="4637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1" name="TextBox 300"/>
          <p:cNvSpPr txBox="1"/>
          <p:nvPr/>
        </p:nvSpPr>
        <p:spPr>
          <a:xfrm>
            <a:off x="57041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2" name="TextBox 301"/>
          <p:cNvSpPr txBox="1"/>
          <p:nvPr/>
        </p:nvSpPr>
        <p:spPr>
          <a:xfrm>
            <a:off x="29718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3" name="TextBox 302"/>
          <p:cNvSpPr txBox="1"/>
          <p:nvPr/>
        </p:nvSpPr>
        <p:spPr>
          <a:xfrm>
            <a:off x="40277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4" name="TextBox 303"/>
          <p:cNvSpPr txBox="1"/>
          <p:nvPr/>
        </p:nvSpPr>
        <p:spPr>
          <a:xfrm>
            <a:off x="51707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5" name="TextBox 304"/>
          <p:cNvSpPr txBox="1"/>
          <p:nvPr/>
        </p:nvSpPr>
        <p:spPr>
          <a:xfrm>
            <a:off x="79139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6" name="TextBox 305"/>
          <p:cNvSpPr txBox="1"/>
          <p:nvPr/>
        </p:nvSpPr>
        <p:spPr>
          <a:xfrm>
            <a:off x="67818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7" name="TextBox 306"/>
          <p:cNvSpPr txBox="1"/>
          <p:nvPr/>
        </p:nvSpPr>
        <p:spPr>
          <a:xfrm>
            <a:off x="7304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8" name="TextBox 307"/>
          <p:cNvSpPr txBox="1"/>
          <p:nvPr/>
        </p:nvSpPr>
        <p:spPr>
          <a:xfrm>
            <a:off x="62375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27" name="Rectangle 326"/>
          <p:cNvSpPr/>
          <p:nvPr/>
        </p:nvSpPr>
        <p:spPr>
          <a:xfrm>
            <a:off x="280611" y="58674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328" name="Rectangle 327"/>
          <p:cNvSpPr/>
          <p:nvPr/>
        </p:nvSpPr>
        <p:spPr>
          <a:xfrm>
            <a:off x="280611" y="6172200"/>
            <a:ext cx="1243389" cy="457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329" name="TextBox 328"/>
          <p:cNvSpPr txBox="1"/>
          <p:nvPr/>
        </p:nvSpPr>
        <p:spPr>
          <a:xfrm>
            <a:off x="13716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330" name="TextBox 329"/>
          <p:cNvSpPr txBox="1"/>
          <p:nvPr/>
        </p:nvSpPr>
        <p:spPr>
          <a:xfrm>
            <a:off x="18941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331" name="TextBox 330"/>
          <p:cNvSpPr txBox="1"/>
          <p:nvPr/>
        </p:nvSpPr>
        <p:spPr>
          <a:xfrm>
            <a:off x="24275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35" name="TextBox 334"/>
          <p:cNvSpPr txBox="1"/>
          <p:nvPr/>
        </p:nvSpPr>
        <p:spPr>
          <a:xfrm>
            <a:off x="29718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42" name="TextBox 341"/>
          <p:cNvSpPr txBox="1"/>
          <p:nvPr/>
        </p:nvSpPr>
        <p:spPr>
          <a:xfrm>
            <a:off x="1371600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343" name="TextBox 342"/>
          <p:cNvSpPr txBox="1"/>
          <p:nvPr/>
        </p:nvSpPr>
        <p:spPr>
          <a:xfrm>
            <a:off x="18941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344" name="TextBox 343"/>
          <p:cNvSpPr txBox="1"/>
          <p:nvPr/>
        </p:nvSpPr>
        <p:spPr>
          <a:xfrm>
            <a:off x="24275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5" name="TextBox 344"/>
          <p:cNvSpPr txBox="1"/>
          <p:nvPr/>
        </p:nvSpPr>
        <p:spPr>
          <a:xfrm>
            <a:off x="46373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46" name="TextBox 345"/>
          <p:cNvSpPr txBox="1"/>
          <p:nvPr/>
        </p:nvSpPr>
        <p:spPr>
          <a:xfrm>
            <a:off x="40277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7" name="TextBox 346"/>
          <p:cNvSpPr txBox="1"/>
          <p:nvPr/>
        </p:nvSpPr>
        <p:spPr>
          <a:xfrm>
            <a:off x="6781800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48" name="TextBox 347"/>
          <p:cNvSpPr txBox="1"/>
          <p:nvPr/>
        </p:nvSpPr>
        <p:spPr>
          <a:xfrm>
            <a:off x="62375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9" name="Rectangle 348"/>
          <p:cNvSpPr/>
          <p:nvPr/>
        </p:nvSpPr>
        <p:spPr>
          <a:xfrm>
            <a:off x="8382000" y="58674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50" name="TextBox 349"/>
          <p:cNvSpPr txBox="1"/>
          <p:nvPr/>
        </p:nvSpPr>
        <p:spPr>
          <a:xfrm>
            <a:off x="25799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51" name="TextBox 350"/>
          <p:cNvSpPr txBox="1"/>
          <p:nvPr/>
        </p:nvSpPr>
        <p:spPr>
          <a:xfrm>
            <a:off x="31133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>
                <a:solidFill>
                  <a:srgbClr val="FF0000"/>
                </a:solidFill>
              </a:rPr>
              <a:t>5</a:t>
            </a:r>
          </a:p>
        </p:txBody>
      </p:sp>
      <p:sp>
        <p:nvSpPr>
          <p:cNvPr id="162" name="TextBox 161"/>
          <p:cNvSpPr txBox="1"/>
          <p:nvPr/>
        </p:nvSpPr>
        <p:spPr>
          <a:xfrm>
            <a:off x="24275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2</a:t>
            </a:r>
            <a:endParaRPr lang="en-US" dirty="0"/>
          </a:p>
        </p:txBody>
      </p:sp>
      <p:sp>
        <p:nvSpPr>
          <p:cNvPr id="163" name="TextBox 162"/>
          <p:cNvSpPr txBox="1"/>
          <p:nvPr/>
        </p:nvSpPr>
        <p:spPr>
          <a:xfrm>
            <a:off x="3494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3</a:t>
            </a:r>
            <a:endParaRPr lang="en-US" dirty="0"/>
          </a:p>
        </p:txBody>
      </p:sp>
      <p:sp>
        <p:nvSpPr>
          <p:cNvPr id="164" name="TextBox 163"/>
          <p:cNvSpPr txBox="1"/>
          <p:nvPr/>
        </p:nvSpPr>
        <p:spPr>
          <a:xfrm>
            <a:off x="4637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6</a:t>
            </a:r>
            <a:endParaRPr lang="en-US" dirty="0"/>
          </a:p>
        </p:txBody>
      </p:sp>
      <p:sp>
        <p:nvSpPr>
          <p:cNvPr id="174" name="TextBox 173"/>
          <p:cNvSpPr txBox="1"/>
          <p:nvPr/>
        </p:nvSpPr>
        <p:spPr>
          <a:xfrm>
            <a:off x="29718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186" name="TextBox 185"/>
          <p:cNvSpPr txBox="1"/>
          <p:nvPr/>
        </p:nvSpPr>
        <p:spPr>
          <a:xfrm>
            <a:off x="40277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8</a:t>
            </a:r>
            <a:endParaRPr lang="en-US" dirty="0"/>
          </a:p>
        </p:txBody>
      </p:sp>
      <p:sp>
        <p:nvSpPr>
          <p:cNvPr id="192" name="TextBox 191"/>
          <p:cNvSpPr txBox="1"/>
          <p:nvPr/>
        </p:nvSpPr>
        <p:spPr>
          <a:xfrm>
            <a:off x="67818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10</a:t>
            </a:r>
            <a:endParaRPr lang="en-US" dirty="0"/>
          </a:p>
        </p:txBody>
      </p:sp>
      <p:sp>
        <p:nvSpPr>
          <p:cNvPr id="229" name="TextBox 228"/>
          <p:cNvSpPr txBox="1"/>
          <p:nvPr/>
        </p:nvSpPr>
        <p:spPr>
          <a:xfrm>
            <a:off x="62375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12</a:t>
            </a:r>
            <a:endParaRPr lang="en-US" dirty="0"/>
          </a:p>
        </p:txBody>
      </p:sp>
      <p:sp>
        <p:nvSpPr>
          <p:cNvPr id="230" name="TextBox 229"/>
          <p:cNvSpPr txBox="1"/>
          <p:nvPr/>
        </p:nvSpPr>
        <p:spPr>
          <a:xfrm>
            <a:off x="24384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0</a:t>
            </a:r>
            <a:endParaRPr lang="en-US" sz="1600" dirty="0"/>
          </a:p>
        </p:txBody>
      </p:sp>
      <p:sp>
        <p:nvSpPr>
          <p:cNvPr id="231" name="TextBox 230"/>
          <p:cNvSpPr txBox="1"/>
          <p:nvPr/>
        </p:nvSpPr>
        <p:spPr>
          <a:xfrm>
            <a:off x="29609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32" name="TextBox 231"/>
          <p:cNvSpPr txBox="1"/>
          <p:nvPr/>
        </p:nvSpPr>
        <p:spPr>
          <a:xfrm>
            <a:off x="46373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233" name="TextBox 232"/>
          <p:cNvSpPr txBox="1"/>
          <p:nvPr/>
        </p:nvSpPr>
        <p:spPr>
          <a:xfrm>
            <a:off x="40386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234" name="Rectangle 233"/>
          <p:cNvSpPr/>
          <p:nvPr/>
        </p:nvSpPr>
        <p:spPr>
          <a:xfrm>
            <a:off x="8229600" y="3210026"/>
            <a:ext cx="653143" cy="44757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35" name="Rectangle 234"/>
          <p:cNvSpPr/>
          <p:nvPr/>
        </p:nvSpPr>
        <p:spPr>
          <a:xfrm>
            <a:off x="9176657" y="35052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84315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0"/>
            <a:ext cx="8229600" cy="1143000"/>
          </a:xfrm>
        </p:spPr>
        <p:txBody>
          <a:bodyPr/>
          <a:lstStyle/>
          <a:p>
            <a:r>
              <a:rPr lang="en-US" dirty="0" smtClean="0"/>
              <a:t>Animated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60375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/>
          <p:nvPr/>
        </p:nvSpPr>
        <p:spPr>
          <a:xfrm>
            <a:off x="1382485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0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-65315" y="1220460"/>
            <a:ext cx="1243389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48" name="Rectangle 47"/>
          <p:cNvSpPr/>
          <p:nvPr/>
        </p:nvSpPr>
        <p:spPr>
          <a:xfrm>
            <a:off x="3559628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5736771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8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2" name="Rectangle 51"/>
          <p:cNvSpPr/>
          <p:nvPr/>
        </p:nvSpPr>
        <p:spPr>
          <a:xfrm>
            <a:off x="2492828" y="7620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4669971" y="77162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6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4" name="Rectangle 53"/>
          <p:cNvSpPr/>
          <p:nvPr/>
        </p:nvSpPr>
        <p:spPr>
          <a:xfrm>
            <a:off x="3058885" y="1524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3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5" name="Rectangle 54"/>
          <p:cNvSpPr/>
          <p:nvPr/>
        </p:nvSpPr>
        <p:spPr>
          <a:xfrm>
            <a:off x="5236028" y="16202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7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6" name="Rectangle 55"/>
          <p:cNvSpPr/>
          <p:nvPr/>
        </p:nvSpPr>
        <p:spPr>
          <a:xfrm>
            <a:off x="1839685" y="1524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+mj-lt"/>
                <a:cs typeface="Times New Roman" panose="02020603050405020304" pitchFamily="18" charset="0"/>
              </a:rPr>
              <a:t>1</a:t>
            </a:r>
            <a:endParaRPr lang="en-US" dirty="0">
              <a:solidFill>
                <a:schemeClr val="tx1"/>
              </a:solidFill>
              <a:latin typeface="+mj-lt"/>
              <a:cs typeface="Times New Roman" panose="02020603050405020304" pitchFamily="18" charset="0"/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4016828" y="16202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5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59" name="Straight Arrow Connector 58"/>
          <p:cNvCxnSpPr>
            <a:stCxn id="48" idx="1"/>
            <a:endCxn id="13" idx="3"/>
          </p:cNvCxnSpPr>
          <p:nvPr/>
        </p:nvCxnSpPr>
        <p:spPr>
          <a:xfrm flipH="1">
            <a:off x="1611085" y="1524000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>
            <a:stCxn id="51" idx="1"/>
            <a:endCxn id="48" idx="3"/>
          </p:cNvCxnSpPr>
          <p:nvPr/>
        </p:nvCxnSpPr>
        <p:spPr>
          <a:xfrm flipH="1">
            <a:off x="3788228" y="1524000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>
            <a:stCxn id="56" idx="1"/>
            <a:endCxn id="13" idx="3"/>
          </p:cNvCxnSpPr>
          <p:nvPr/>
        </p:nvCxnSpPr>
        <p:spPr>
          <a:xfrm flipH="1">
            <a:off x="1611085" y="457200"/>
            <a:ext cx="228600" cy="10668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/>
          <p:cNvCxnSpPr>
            <a:stCxn id="56" idx="3"/>
            <a:endCxn id="52" idx="1"/>
          </p:cNvCxnSpPr>
          <p:nvPr/>
        </p:nvCxnSpPr>
        <p:spPr>
          <a:xfrm>
            <a:off x="2068285" y="457200"/>
            <a:ext cx="424543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52" idx="1"/>
            <a:endCxn id="13" idx="3"/>
          </p:cNvCxnSpPr>
          <p:nvPr/>
        </p:nvCxnSpPr>
        <p:spPr>
          <a:xfrm flipH="1">
            <a:off x="1611085" y="1066800"/>
            <a:ext cx="881743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Arrow Connector 72"/>
          <p:cNvCxnSpPr>
            <a:stCxn id="52" idx="3"/>
            <a:endCxn id="48" idx="1"/>
          </p:cNvCxnSpPr>
          <p:nvPr/>
        </p:nvCxnSpPr>
        <p:spPr>
          <a:xfrm>
            <a:off x="2721428" y="1066800"/>
            <a:ext cx="838200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Arrow Connector 75"/>
          <p:cNvCxnSpPr>
            <a:stCxn id="54" idx="1"/>
            <a:endCxn id="52" idx="3"/>
          </p:cNvCxnSpPr>
          <p:nvPr/>
        </p:nvCxnSpPr>
        <p:spPr>
          <a:xfrm flipH="1">
            <a:off x="2721428" y="457200"/>
            <a:ext cx="337457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78"/>
          <p:cNvCxnSpPr>
            <a:stCxn id="54" idx="3"/>
            <a:endCxn id="48" idx="1"/>
          </p:cNvCxnSpPr>
          <p:nvPr/>
        </p:nvCxnSpPr>
        <p:spPr>
          <a:xfrm>
            <a:off x="3287485" y="457200"/>
            <a:ext cx="272143" cy="10668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57" idx="1"/>
            <a:endCxn id="48" idx="3"/>
          </p:cNvCxnSpPr>
          <p:nvPr/>
        </p:nvCxnSpPr>
        <p:spPr>
          <a:xfrm flipH="1">
            <a:off x="3788228" y="466826"/>
            <a:ext cx="228600" cy="10571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/>
          <p:cNvCxnSpPr>
            <a:stCxn id="53" idx="1"/>
            <a:endCxn id="48" idx="3"/>
          </p:cNvCxnSpPr>
          <p:nvPr/>
        </p:nvCxnSpPr>
        <p:spPr>
          <a:xfrm flipH="1">
            <a:off x="3788228" y="1076426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/>
          <p:cNvCxnSpPr>
            <a:stCxn id="53" idx="3"/>
            <a:endCxn id="51" idx="1"/>
          </p:cNvCxnSpPr>
          <p:nvPr/>
        </p:nvCxnSpPr>
        <p:spPr>
          <a:xfrm>
            <a:off x="4898571" y="1076426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Arrow Connector 90"/>
          <p:cNvCxnSpPr>
            <a:stCxn id="55" idx="1"/>
            <a:endCxn id="53" idx="3"/>
          </p:cNvCxnSpPr>
          <p:nvPr/>
        </p:nvCxnSpPr>
        <p:spPr>
          <a:xfrm flipH="1">
            <a:off x="4898571" y="466826"/>
            <a:ext cx="337457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/>
          <p:cNvCxnSpPr>
            <a:stCxn id="57" idx="3"/>
            <a:endCxn id="53" idx="1"/>
          </p:cNvCxnSpPr>
          <p:nvPr/>
        </p:nvCxnSpPr>
        <p:spPr>
          <a:xfrm>
            <a:off x="4245428" y="466826"/>
            <a:ext cx="424543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55" idx="3"/>
            <a:endCxn id="51" idx="1"/>
          </p:cNvCxnSpPr>
          <p:nvPr/>
        </p:nvCxnSpPr>
        <p:spPr>
          <a:xfrm>
            <a:off x="5464628" y="466826"/>
            <a:ext cx="272143" cy="10571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Rectangle 123"/>
          <p:cNvSpPr/>
          <p:nvPr/>
        </p:nvSpPr>
        <p:spPr>
          <a:xfrm>
            <a:off x="1371600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0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5" name="Rectangle 124"/>
          <p:cNvSpPr/>
          <p:nvPr/>
        </p:nvSpPr>
        <p:spPr>
          <a:xfrm>
            <a:off x="-76200" y="2581174"/>
            <a:ext cx="125427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126" name="Rectangle 125"/>
          <p:cNvSpPr/>
          <p:nvPr/>
        </p:nvSpPr>
        <p:spPr>
          <a:xfrm>
            <a:off x="3548743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7" name="Rectangle 126"/>
          <p:cNvSpPr/>
          <p:nvPr/>
        </p:nvSpPr>
        <p:spPr>
          <a:xfrm>
            <a:off x="5725886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8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8" name="Rectangle 127"/>
          <p:cNvSpPr/>
          <p:nvPr/>
        </p:nvSpPr>
        <p:spPr>
          <a:xfrm>
            <a:off x="2481943" y="21227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9" name="Rectangle 128"/>
          <p:cNvSpPr/>
          <p:nvPr/>
        </p:nvSpPr>
        <p:spPr>
          <a:xfrm>
            <a:off x="4659086" y="213234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6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34" name="Straight Arrow Connector 133"/>
          <p:cNvCxnSpPr>
            <a:stCxn id="126" idx="1"/>
            <a:endCxn id="124" idx="3"/>
          </p:cNvCxnSpPr>
          <p:nvPr/>
        </p:nvCxnSpPr>
        <p:spPr>
          <a:xfrm flipH="1">
            <a:off x="1600200" y="288471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Straight Arrow Connector 134"/>
          <p:cNvCxnSpPr>
            <a:stCxn id="127" idx="1"/>
            <a:endCxn id="126" idx="3"/>
          </p:cNvCxnSpPr>
          <p:nvPr/>
        </p:nvCxnSpPr>
        <p:spPr>
          <a:xfrm flipH="1">
            <a:off x="3777343" y="288471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Arrow Connector 137"/>
          <p:cNvCxnSpPr>
            <a:stCxn id="128" idx="1"/>
            <a:endCxn id="124" idx="3"/>
          </p:cNvCxnSpPr>
          <p:nvPr/>
        </p:nvCxnSpPr>
        <p:spPr>
          <a:xfrm flipH="1">
            <a:off x="1600200" y="2427514"/>
            <a:ext cx="881743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Arrow Connector 138"/>
          <p:cNvCxnSpPr>
            <a:stCxn id="128" idx="3"/>
            <a:endCxn id="126" idx="1"/>
          </p:cNvCxnSpPr>
          <p:nvPr/>
        </p:nvCxnSpPr>
        <p:spPr>
          <a:xfrm>
            <a:off x="2710543" y="2427514"/>
            <a:ext cx="838200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Straight Arrow Connector 142"/>
          <p:cNvCxnSpPr>
            <a:stCxn id="129" idx="1"/>
            <a:endCxn id="126" idx="3"/>
          </p:cNvCxnSpPr>
          <p:nvPr/>
        </p:nvCxnSpPr>
        <p:spPr>
          <a:xfrm flipH="1">
            <a:off x="3777343" y="2437140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Arrow Connector 143"/>
          <p:cNvCxnSpPr>
            <a:stCxn id="129" idx="3"/>
            <a:endCxn id="127" idx="1"/>
          </p:cNvCxnSpPr>
          <p:nvPr/>
        </p:nvCxnSpPr>
        <p:spPr>
          <a:xfrm>
            <a:off x="4887686" y="2437140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Arrow Connector 150"/>
          <p:cNvCxnSpPr/>
          <p:nvPr/>
        </p:nvCxnSpPr>
        <p:spPr>
          <a:xfrm>
            <a:off x="1496785" y="189537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Straight Arrow Connector 153"/>
          <p:cNvCxnSpPr/>
          <p:nvPr/>
        </p:nvCxnSpPr>
        <p:spPr>
          <a:xfrm>
            <a:off x="2590800" y="143817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Arrow Connector 154"/>
          <p:cNvCxnSpPr/>
          <p:nvPr/>
        </p:nvCxnSpPr>
        <p:spPr>
          <a:xfrm>
            <a:off x="3657600" y="193410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Straight Arrow Connector 155"/>
          <p:cNvCxnSpPr/>
          <p:nvPr/>
        </p:nvCxnSpPr>
        <p:spPr>
          <a:xfrm>
            <a:off x="4800600" y="147690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Arrow Connector 156"/>
          <p:cNvCxnSpPr/>
          <p:nvPr/>
        </p:nvCxnSpPr>
        <p:spPr>
          <a:xfrm>
            <a:off x="5867400" y="193410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1" name="Rectangle 160"/>
          <p:cNvSpPr/>
          <p:nvPr/>
        </p:nvSpPr>
        <p:spPr>
          <a:xfrm>
            <a:off x="-76200" y="32004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Decoding order</a:t>
            </a:r>
          </a:p>
        </p:txBody>
      </p:sp>
      <p:sp>
        <p:nvSpPr>
          <p:cNvPr id="165" name="TextBox 164"/>
          <p:cNvSpPr txBox="1"/>
          <p:nvPr/>
        </p:nvSpPr>
        <p:spPr>
          <a:xfrm>
            <a:off x="13716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0</a:t>
            </a:r>
            <a:endParaRPr lang="en-US" dirty="0"/>
          </a:p>
        </p:txBody>
      </p:sp>
      <p:sp>
        <p:nvSpPr>
          <p:cNvPr id="166" name="TextBox 165"/>
          <p:cNvSpPr txBox="1"/>
          <p:nvPr/>
        </p:nvSpPr>
        <p:spPr>
          <a:xfrm>
            <a:off x="18941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167" name="TextBox 166"/>
          <p:cNvSpPr txBox="1"/>
          <p:nvPr/>
        </p:nvSpPr>
        <p:spPr>
          <a:xfrm>
            <a:off x="24275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2</a:t>
            </a:r>
            <a:endParaRPr lang="en-US" dirty="0"/>
          </a:p>
        </p:txBody>
      </p:sp>
      <p:sp>
        <p:nvSpPr>
          <p:cNvPr id="168" name="TextBox 167"/>
          <p:cNvSpPr txBox="1"/>
          <p:nvPr/>
        </p:nvSpPr>
        <p:spPr>
          <a:xfrm>
            <a:off x="3494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3</a:t>
            </a:r>
            <a:endParaRPr lang="en-US" dirty="0"/>
          </a:p>
        </p:txBody>
      </p:sp>
      <p:sp>
        <p:nvSpPr>
          <p:cNvPr id="169" name="TextBox 168"/>
          <p:cNvSpPr txBox="1"/>
          <p:nvPr/>
        </p:nvSpPr>
        <p:spPr>
          <a:xfrm>
            <a:off x="4637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6</a:t>
            </a:r>
            <a:endParaRPr lang="en-US" dirty="0"/>
          </a:p>
        </p:txBody>
      </p:sp>
      <p:sp>
        <p:nvSpPr>
          <p:cNvPr id="170" name="TextBox 169"/>
          <p:cNvSpPr txBox="1"/>
          <p:nvPr/>
        </p:nvSpPr>
        <p:spPr>
          <a:xfrm>
            <a:off x="57041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7</a:t>
            </a:r>
            <a:endParaRPr lang="en-US" dirty="0"/>
          </a:p>
        </p:txBody>
      </p:sp>
      <p:sp>
        <p:nvSpPr>
          <p:cNvPr id="171" name="TextBox 170"/>
          <p:cNvSpPr txBox="1"/>
          <p:nvPr/>
        </p:nvSpPr>
        <p:spPr>
          <a:xfrm>
            <a:off x="29718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172" name="TextBox 171"/>
          <p:cNvSpPr txBox="1"/>
          <p:nvPr/>
        </p:nvSpPr>
        <p:spPr>
          <a:xfrm>
            <a:off x="40277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8</a:t>
            </a:r>
            <a:endParaRPr lang="en-US" dirty="0"/>
          </a:p>
        </p:txBody>
      </p:sp>
      <p:sp>
        <p:nvSpPr>
          <p:cNvPr id="173" name="TextBox 172"/>
          <p:cNvSpPr txBox="1"/>
          <p:nvPr/>
        </p:nvSpPr>
        <p:spPr>
          <a:xfrm>
            <a:off x="51707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5</a:t>
            </a:r>
            <a:endParaRPr lang="en-US" dirty="0"/>
          </a:p>
        </p:txBody>
      </p:sp>
      <p:sp>
        <p:nvSpPr>
          <p:cNvPr id="175" name="Rectangle 174"/>
          <p:cNvSpPr/>
          <p:nvPr/>
        </p:nvSpPr>
        <p:spPr>
          <a:xfrm>
            <a:off x="7903028" y="122046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12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6" name="Rectangle 175"/>
          <p:cNvSpPr/>
          <p:nvPr/>
        </p:nvSpPr>
        <p:spPr>
          <a:xfrm>
            <a:off x="6836228" y="77288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10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7" name="Rectangle 176"/>
          <p:cNvSpPr/>
          <p:nvPr/>
        </p:nvSpPr>
        <p:spPr>
          <a:xfrm>
            <a:off x="7402285" y="16328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11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8" name="Rectangle 177"/>
          <p:cNvSpPr/>
          <p:nvPr/>
        </p:nvSpPr>
        <p:spPr>
          <a:xfrm>
            <a:off x="6183085" y="163286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9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79" name="Straight Arrow Connector 178"/>
          <p:cNvCxnSpPr>
            <a:stCxn id="175" idx="1"/>
          </p:cNvCxnSpPr>
          <p:nvPr/>
        </p:nvCxnSpPr>
        <p:spPr>
          <a:xfrm flipH="1">
            <a:off x="5954485" y="1525260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Arrow Connector 179"/>
          <p:cNvCxnSpPr>
            <a:stCxn id="178" idx="1"/>
          </p:cNvCxnSpPr>
          <p:nvPr/>
        </p:nvCxnSpPr>
        <p:spPr>
          <a:xfrm flipH="1">
            <a:off x="5954485" y="468086"/>
            <a:ext cx="228600" cy="10571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Straight Arrow Connector 180"/>
          <p:cNvCxnSpPr>
            <a:stCxn id="176" idx="1"/>
          </p:cNvCxnSpPr>
          <p:nvPr/>
        </p:nvCxnSpPr>
        <p:spPr>
          <a:xfrm flipH="1">
            <a:off x="5954485" y="1077686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2" name="Straight Arrow Connector 181"/>
          <p:cNvCxnSpPr>
            <a:stCxn id="176" idx="3"/>
            <a:endCxn id="175" idx="1"/>
          </p:cNvCxnSpPr>
          <p:nvPr/>
        </p:nvCxnSpPr>
        <p:spPr>
          <a:xfrm>
            <a:off x="7064828" y="1077686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Straight Arrow Connector 182"/>
          <p:cNvCxnSpPr>
            <a:stCxn id="177" idx="1"/>
            <a:endCxn id="176" idx="3"/>
          </p:cNvCxnSpPr>
          <p:nvPr/>
        </p:nvCxnSpPr>
        <p:spPr>
          <a:xfrm flipH="1">
            <a:off x="7064828" y="468086"/>
            <a:ext cx="337457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Straight Arrow Connector 183"/>
          <p:cNvCxnSpPr>
            <a:stCxn id="178" idx="3"/>
            <a:endCxn id="176" idx="1"/>
          </p:cNvCxnSpPr>
          <p:nvPr/>
        </p:nvCxnSpPr>
        <p:spPr>
          <a:xfrm>
            <a:off x="6411685" y="468086"/>
            <a:ext cx="424543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5" name="Straight Arrow Connector 184"/>
          <p:cNvCxnSpPr>
            <a:stCxn id="177" idx="3"/>
            <a:endCxn id="175" idx="1"/>
          </p:cNvCxnSpPr>
          <p:nvPr/>
        </p:nvCxnSpPr>
        <p:spPr>
          <a:xfrm>
            <a:off x="7630885" y="468086"/>
            <a:ext cx="272143" cy="10571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Rectangle 186"/>
          <p:cNvSpPr/>
          <p:nvPr/>
        </p:nvSpPr>
        <p:spPr>
          <a:xfrm>
            <a:off x="7892143" y="258117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12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88" name="Rectangle 187"/>
          <p:cNvSpPr/>
          <p:nvPr/>
        </p:nvSpPr>
        <p:spPr>
          <a:xfrm>
            <a:off x="6825343" y="21336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10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189" name="Straight Arrow Connector 188"/>
          <p:cNvCxnSpPr>
            <a:stCxn id="187" idx="1"/>
          </p:cNvCxnSpPr>
          <p:nvPr/>
        </p:nvCxnSpPr>
        <p:spPr>
          <a:xfrm flipH="1">
            <a:off x="5943600" y="288597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Arrow Connector 189"/>
          <p:cNvCxnSpPr>
            <a:stCxn id="188" idx="1"/>
          </p:cNvCxnSpPr>
          <p:nvPr/>
        </p:nvCxnSpPr>
        <p:spPr>
          <a:xfrm flipH="1">
            <a:off x="5943600" y="2438400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Arrow Connector 190"/>
          <p:cNvCxnSpPr>
            <a:stCxn id="188" idx="3"/>
            <a:endCxn id="187" idx="1"/>
          </p:cNvCxnSpPr>
          <p:nvPr/>
        </p:nvCxnSpPr>
        <p:spPr>
          <a:xfrm>
            <a:off x="7053943" y="2438400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Arrow Connector 192"/>
          <p:cNvCxnSpPr/>
          <p:nvPr/>
        </p:nvCxnSpPr>
        <p:spPr>
          <a:xfrm>
            <a:off x="6966857" y="147816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Arrow Connector 193"/>
          <p:cNvCxnSpPr/>
          <p:nvPr/>
        </p:nvCxnSpPr>
        <p:spPr>
          <a:xfrm>
            <a:off x="8033657" y="193536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TextBox 194"/>
          <p:cNvSpPr txBox="1"/>
          <p:nvPr/>
        </p:nvSpPr>
        <p:spPr>
          <a:xfrm>
            <a:off x="78486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11</a:t>
            </a:r>
            <a:endParaRPr lang="en-US" dirty="0"/>
          </a:p>
        </p:txBody>
      </p:sp>
      <p:sp>
        <p:nvSpPr>
          <p:cNvPr id="196" name="TextBox 195"/>
          <p:cNvSpPr txBox="1"/>
          <p:nvPr/>
        </p:nvSpPr>
        <p:spPr>
          <a:xfrm>
            <a:off x="67818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10</a:t>
            </a:r>
            <a:endParaRPr lang="en-US" dirty="0"/>
          </a:p>
        </p:txBody>
      </p:sp>
      <p:sp>
        <p:nvSpPr>
          <p:cNvPr id="197" name="TextBox 196"/>
          <p:cNvSpPr txBox="1"/>
          <p:nvPr/>
        </p:nvSpPr>
        <p:spPr>
          <a:xfrm>
            <a:off x="7304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9</a:t>
            </a:r>
            <a:endParaRPr lang="en-US" dirty="0"/>
          </a:p>
        </p:txBody>
      </p:sp>
      <p:sp>
        <p:nvSpPr>
          <p:cNvPr id="198" name="TextBox 197"/>
          <p:cNvSpPr txBox="1"/>
          <p:nvPr/>
        </p:nvSpPr>
        <p:spPr>
          <a:xfrm>
            <a:off x="62375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12</a:t>
            </a:r>
            <a:endParaRPr lang="en-US" dirty="0"/>
          </a:p>
        </p:txBody>
      </p:sp>
      <p:sp>
        <p:nvSpPr>
          <p:cNvPr id="199" name="Rectangle 198"/>
          <p:cNvSpPr/>
          <p:nvPr/>
        </p:nvSpPr>
        <p:spPr>
          <a:xfrm>
            <a:off x="-76200" y="3657600"/>
            <a:ext cx="2356756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Output pictures</a:t>
            </a:r>
          </a:p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MaxNumReorderPics</a:t>
            </a:r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== 2)</a:t>
            </a:r>
          </a:p>
        </p:txBody>
      </p:sp>
      <p:sp>
        <p:nvSpPr>
          <p:cNvPr id="200" name="TextBox 199"/>
          <p:cNvSpPr txBox="1"/>
          <p:nvPr/>
        </p:nvSpPr>
        <p:spPr>
          <a:xfrm>
            <a:off x="24384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0</a:t>
            </a:r>
            <a:endParaRPr lang="en-US" sz="1600" dirty="0"/>
          </a:p>
        </p:txBody>
      </p:sp>
      <p:sp>
        <p:nvSpPr>
          <p:cNvPr id="201" name="TextBox 200"/>
          <p:cNvSpPr txBox="1"/>
          <p:nvPr/>
        </p:nvSpPr>
        <p:spPr>
          <a:xfrm>
            <a:off x="29609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02" name="TextBox 201"/>
          <p:cNvSpPr txBox="1"/>
          <p:nvPr/>
        </p:nvSpPr>
        <p:spPr>
          <a:xfrm>
            <a:off x="34943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203" name="TextBox 202"/>
          <p:cNvSpPr txBox="1"/>
          <p:nvPr/>
        </p:nvSpPr>
        <p:spPr>
          <a:xfrm>
            <a:off x="46373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204" name="TextBox 203"/>
          <p:cNvSpPr txBox="1"/>
          <p:nvPr/>
        </p:nvSpPr>
        <p:spPr>
          <a:xfrm>
            <a:off x="57150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6</a:t>
            </a:r>
            <a:endParaRPr lang="en-US" sz="1600" dirty="0"/>
          </a:p>
        </p:txBody>
      </p:sp>
      <p:sp>
        <p:nvSpPr>
          <p:cNvPr id="205" name="TextBox 204"/>
          <p:cNvSpPr txBox="1"/>
          <p:nvPr/>
        </p:nvSpPr>
        <p:spPr>
          <a:xfrm>
            <a:off x="68471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8</a:t>
            </a:r>
            <a:endParaRPr lang="en-US" sz="1600" dirty="0"/>
          </a:p>
        </p:txBody>
      </p:sp>
      <p:sp>
        <p:nvSpPr>
          <p:cNvPr id="206" name="TextBox 205"/>
          <p:cNvSpPr txBox="1"/>
          <p:nvPr/>
        </p:nvSpPr>
        <p:spPr>
          <a:xfrm>
            <a:off x="40386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207" name="TextBox 206"/>
          <p:cNvSpPr txBox="1"/>
          <p:nvPr/>
        </p:nvSpPr>
        <p:spPr>
          <a:xfrm>
            <a:off x="51707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08" name="TextBox 207"/>
          <p:cNvSpPr txBox="1"/>
          <p:nvPr/>
        </p:nvSpPr>
        <p:spPr>
          <a:xfrm>
            <a:off x="62484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209" name="TextBox 208"/>
          <p:cNvSpPr txBox="1"/>
          <p:nvPr/>
        </p:nvSpPr>
        <p:spPr>
          <a:xfrm>
            <a:off x="885008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12</a:t>
            </a:r>
            <a:endParaRPr lang="en-US" sz="1600" dirty="0"/>
          </a:p>
        </p:txBody>
      </p:sp>
      <p:sp>
        <p:nvSpPr>
          <p:cNvPr id="210" name="TextBox 209"/>
          <p:cNvSpPr txBox="1"/>
          <p:nvPr/>
        </p:nvSpPr>
        <p:spPr>
          <a:xfrm>
            <a:off x="785948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10</a:t>
            </a:r>
            <a:endParaRPr lang="en-US" sz="1600" dirty="0"/>
          </a:p>
        </p:txBody>
      </p:sp>
      <p:sp>
        <p:nvSpPr>
          <p:cNvPr id="211" name="TextBox 210"/>
          <p:cNvSpPr txBox="1"/>
          <p:nvPr/>
        </p:nvSpPr>
        <p:spPr>
          <a:xfrm>
            <a:off x="83820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11</a:t>
            </a:r>
            <a:endParaRPr lang="en-US" sz="1600" dirty="0"/>
          </a:p>
        </p:txBody>
      </p:sp>
      <p:sp>
        <p:nvSpPr>
          <p:cNvPr id="212" name="TextBox 211"/>
          <p:cNvSpPr txBox="1"/>
          <p:nvPr/>
        </p:nvSpPr>
        <p:spPr>
          <a:xfrm>
            <a:off x="73152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9</a:t>
            </a:r>
            <a:endParaRPr lang="en-US" sz="1600" dirty="0"/>
          </a:p>
        </p:txBody>
      </p:sp>
      <p:sp>
        <p:nvSpPr>
          <p:cNvPr id="213" name="Rectangle 212"/>
          <p:cNvSpPr/>
          <p:nvPr/>
        </p:nvSpPr>
        <p:spPr>
          <a:xfrm>
            <a:off x="-76200" y="41148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Layer-wise sub-DPB</a:t>
            </a:r>
          </a:p>
        </p:txBody>
      </p:sp>
      <p:sp>
        <p:nvSpPr>
          <p:cNvPr id="214" name="Rectangle 213"/>
          <p:cNvSpPr/>
          <p:nvPr/>
        </p:nvSpPr>
        <p:spPr>
          <a:xfrm>
            <a:off x="280611" y="44958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215" name="Rectangle 214"/>
          <p:cNvSpPr/>
          <p:nvPr/>
        </p:nvSpPr>
        <p:spPr>
          <a:xfrm>
            <a:off x="280611" y="4800600"/>
            <a:ext cx="1243389" cy="457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216" name="TextBox 215"/>
          <p:cNvSpPr txBox="1"/>
          <p:nvPr/>
        </p:nvSpPr>
        <p:spPr>
          <a:xfrm>
            <a:off x="13716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217" name="TextBox 216"/>
          <p:cNvSpPr txBox="1"/>
          <p:nvPr/>
        </p:nvSpPr>
        <p:spPr>
          <a:xfrm>
            <a:off x="18941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18" name="TextBox 217"/>
          <p:cNvSpPr txBox="1"/>
          <p:nvPr/>
        </p:nvSpPr>
        <p:spPr>
          <a:xfrm>
            <a:off x="24275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19" name="TextBox 218"/>
          <p:cNvSpPr txBox="1"/>
          <p:nvPr/>
        </p:nvSpPr>
        <p:spPr>
          <a:xfrm>
            <a:off x="34943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0" name="TextBox 219"/>
          <p:cNvSpPr txBox="1"/>
          <p:nvPr/>
        </p:nvSpPr>
        <p:spPr>
          <a:xfrm>
            <a:off x="46373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1" name="TextBox 220"/>
          <p:cNvSpPr txBox="1"/>
          <p:nvPr/>
        </p:nvSpPr>
        <p:spPr>
          <a:xfrm>
            <a:off x="57041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2" name="TextBox 221"/>
          <p:cNvSpPr txBox="1"/>
          <p:nvPr/>
        </p:nvSpPr>
        <p:spPr>
          <a:xfrm>
            <a:off x="29718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23" name="TextBox 222"/>
          <p:cNvSpPr txBox="1"/>
          <p:nvPr/>
        </p:nvSpPr>
        <p:spPr>
          <a:xfrm>
            <a:off x="40277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24" name="TextBox 223"/>
          <p:cNvSpPr txBox="1"/>
          <p:nvPr/>
        </p:nvSpPr>
        <p:spPr>
          <a:xfrm>
            <a:off x="51707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25" name="TextBox 224"/>
          <p:cNvSpPr txBox="1"/>
          <p:nvPr/>
        </p:nvSpPr>
        <p:spPr>
          <a:xfrm>
            <a:off x="79139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6" name="TextBox 225"/>
          <p:cNvSpPr txBox="1"/>
          <p:nvPr/>
        </p:nvSpPr>
        <p:spPr>
          <a:xfrm>
            <a:off x="67818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7" name="TextBox 226"/>
          <p:cNvSpPr txBox="1"/>
          <p:nvPr/>
        </p:nvSpPr>
        <p:spPr>
          <a:xfrm>
            <a:off x="73043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28" name="TextBox 227"/>
          <p:cNvSpPr txBox="1"/>
          <p:nvPr/>
        </p:nvSpPr>
        <p:spPr>
          <a:xfrm>
            <a:off x="62375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42" name="TextBox 241"/>
          <p:cNvSpPr txBox="1"/>
          <p:nvPr/>
        </p:nvSpPr>
        <p:spPr>
          <a:xfrm>
            <a:off x="1371600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243" name="TextBox 242"/>
          <p:cNvSpPr txBox="1"/>
          <p:nvPr/>
        </p:nvSpPr>
        <p:spPr>
          <a:xfrm>
            <a:off x="18941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44" name="TextBox 243"/>
          <p:cNvSpPr txBox="1"/>
          <p:nvPr/>
        </p:nvSpPr>
        <p:spPr>
          <a:xfrm>
            <a:off x="24275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46" name="TextBox 245"/>
          <p:cNvSpPr txBox="1"/>
          <p:nvPr/>
        </p:nvSpPr>
        <p:spPr>
          <a:xfrm>
            <a:off x="46373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49" name="TextBox 248"/>
          <p:cNvSpPr txBox="1"/>
          <p:nvPr/>
        </p:nvSpPr>
        <p:spPr>
          <a:xfrm>
            <a:off x="40277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52" name="TextBox 251"/>
          <p:cNvSpPr txBox="1"/>
          <p:nvPr/>
        </p:nvSpPr>
        <p:spPr>
          <a:xfrm>
            <a:off x="6781800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54" name="TextBox 253"/>
          <p:cNvSpPr txBox="1"/>
          <p:nvPr/>
        </p:nvSpPr>
        <p:spPr>
          <a:xfrm>
            <a:off x="62375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55" name="Rectangle 254"/>
          <p:cNvSpPr/>
          <p:nvPr/>
        </p:nvSpPr>
        <p:spPr>
          <a:xfrm>
            <a:off x="8316684" y="12192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6" name="Rectangle 255"/>
          <p:cNvSpPr/>
          <p:nvPr/>
        </p:nvSpPr>
        <p:spPr>
          <a:xfrm>
            <a:off x="8338457" y="25908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7" name="Rectangle 256"/>
          <p:cNvSpPr/>
          <p:nvPr/>
        </p:nvSpPr>
        <p:spPr>
          <a:xfrm>
            <a:off x="8382000" y="47625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8" name="Rectangle 257"/>
          <p:cNvSpPr/>
          <p:nvPr/>
        </p:nvSpPr>
        <p:spPr>
          <a:xfrm>
            <a:off x="8229600" y="3210026"/>
            <a:ext cx="653143" cy="44757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9" name="Rectangle 258"/>
          <p:cNvSpPr/>
          <p:nvPr/>
        </p:nvSpPr>
        <p:spPr>
          <a:xfrm>
            <a:off x="9176657" y="35052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60" name="Rectangle 259"/>
          <p:cNvSpPr/>
          <p:nvPr/>
        </p:nvSpPr>
        <p:spPr>
          <a:xfrm>
            <a:off x="-76200" y="54864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Shared sub-DPB</a:t>
            </a:r>
          </a:p>
        </p:txBody>
      </p:sp>
      <p:sp>
        <p:nvSpPr>
          <p:cNvPr id="261" name="Rectangle 260"/>
          <p:cNvSpPr/>
          <p:nvPr/>
        </p:nvSpPr>
        <p:spPr>
          <a:xfrm>
            <a:off x="280611" y="58674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262" name="Rectangle 261"/>
          <p:cNvSpPr/>
          <p:nvPr/>
        </p:nvSpPr>
        <p:spPr>
          <a:xfrm>
            <a:off x="280611" y="6172200"/>
            <a:ext cx="1243389" cy="457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263" name="TextBox 262"/>
          <p:cNvSpPr txBox="1"/>
          <p:nvPr/>
        </p:nvSpPr>
        <p:spPr>
          <a:xfrm>
            <a:off x="13716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64" name="TextBox 263"/>
          <p:cNvSpPr txBox="1"/>
          <p:nvPr/>
        </p:nvSpPr>
        <p:spPr>
          <a:xfrm>
            <a:off x="18941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65" name="TextBox 264"/>
          <p:cNvSpPr txBox="1"/>
          <p:nvPr/>
        </p:nvSpPr>
        <p:spPr>
          <a:xfrm>
            <a:off x="24275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266" name="TextBox 265"/>
          <p:cNvSpPr txBox="1"/>
          <p:nvPr/>
        </p:nvSpPr>
        <p:spPr>
          <a:xfrm>
            <a:off x="34943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267" name="TextBox 266"/>
          <p:cNvSpPr txBox="1"/>
          <p:nvPr/>
        </p:nvSpPr>
        <p:spPr>
          <a:xfrm>
            <a:off x="46373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268" name="TextBox 267"/>
          <p:cNvSpPr txBox="1"/>
          <p:nvPr/>
        </p:nvSpPr>
        <p:spPr>
          <a:xfrm>
            <a:off x="57041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/>
              <a:t>5</a:t>
            </a:r>
          </a:p>
        </p:txBody>
      </p:sp>
      <p:sp>
        <p:nvSpPr>
          <p:cNvPr id="269" name="TextBox 268"/>
          <p:cNvSpPr txBox="1"/>
          <p:nvPr/>
        </p:nvSpPr>
        <p:spPr>
          <a:xfrm>
            <a:off x="29718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270" name="TextBox 269"/>
          <p:cNvSpPr txBox="1"/>
          <p:nvPr/>
        </p:nvSpPr>
        <p:spPr>
          <a:xfrm>
            <a:off x="40277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71" name="TextBox 270"/>
          <p:cNvSpPr txBox="1"/>
          <p:nvPr/>
        </p:nvSpPr>
        <p:spPr>
          <a:xfrm>
            <a:off x="51707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272" name="TextBox 271"/>
          <p:cNvSpPr txBox="1"/>
          <p:nvPr/>
        </p:nvSpPr>
        <p:spPr>
          <a:xfrm>
            <a:off x="79139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273" name="TextBox 272"/>
          <p:cNvSpPr txBox="1"/>
          <p:nvPr/>
        </p:nvSpPr>
        <p:spPr>
          <a:xfrm>
            <a:off x="67818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274" name="TextBox 273"/>
          <p:cNvSpPr txBox="1"/>
          <p:nvPr/>
        </p:nvSpPr>
        <p:spPr>
          <a:xfrm>
            <a:off x="73043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275" name="TextBox 274"/>
          <p:cNvSpPr txBox="1"/>
          <p:nvPr/>
        </p:nvSpPr>
        <p:spPr>
          <a:xfrm>
            <a:off x="62375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76" name="TextBox 275"/>
          <p:cNvSpPr txBox="1"/>
          <p:nvPr/>
        </p:nvSpPr>
        <p:spPr>
          <a:xfrm>
            <a:off x="1371600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277" name="TextBox 276"/>
          <p:cNvSpPr txBox="1"/>
          <p:nvPr/>
        </p:nvSpPr>
        <p:spPr>
          <a:xfrm>
            <a:off x="18941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78" name="TextBox 277"/>
          <p:cNvSpPr txBox="1"/>
          <p:nvPr/>
        </p:nvSpPr>
        <p:spPr>
          <a:xfrm>
            <a:off x="24275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280" name="TextBox 279"/>
          <p:cNvSpPr txBox="1"/>
          <p:nvPr/>
        </p:nvSpPr>
        <p:spPr>
          <a:xfrm>
            <a:off x="46373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283" name="TextBox 282"/>
          <p:cNvSpPr txBox="1"/>
          <p:nvPr/>
        </p:nvSpPr>
        <p:spPr>
          <a:xfrm>
            <a:off x="40277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286" name="TextBox 285"/>
          <p:cNvSpPr txBox="1"/>
          <p:nvPr/>
        </p:nvSpPr>
        <p:spPr>
          <a:xfrm>
            <a:off x="6781800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288" name="TextBox 287"/>
          <p:cNvSpPr txBox="1"/>
          <p:nvPr/>
        </p:nvSpPr>
        <p:spPr>
          <a:xfrm>
            <a:off x="62375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289" name="Rectangle 288"/>
          <p:cNvSpPr/>
          <p:nvPr/>
        </p:nvSpPr>
        <p:spPr>
          <a:xfrm>
            <a:off x="8382000" y="58674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90" name="TextBox 289"/>
          <p:cNvSpPr txBox="1"/>
          <p:nvPr/>
        </p:nvSpPr>
        <p:spPr>
          <a:xfrm>
            <a:off x="25799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291" name="TextBox 290"/>
          <p:cNvSpPr txBox="1"/>
          <p:nvPr/>
        </p:nvSpPr>
        <p:spPr>
          <a:xfrm>
            <a:off x="31133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>
                <a:solidFill>
                  <a:srgbClr val="FF0000"/>
                </a:solidFill>
              </a:rPr>
              <a:t>5</a:t>
            </a:r>
          </a:p>
        </p:txBody>
      </p:sp>
      <p:sp>
        <p:nvSpPr>
          <p:cNvPr id="293" name="TextBox 292"/>
          <p:cNvSpPr txBox="1"/>
          <p:nvPr/>
        </p:nvSpPr>
        <p:spPr>
          <a:xfrm>
            <a:off x="47897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294" name="TextBox 293"/>
          <p:cNvSpPr txBox="1"/>
          <p:nvPr/>
        </p:nvSpPr>
        <p:spPr>
          <a:xfrm>
            <a:off x="53231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295" name="Rectangle 294"/>
          <p:cNvSpPr/>
          <p:nvPr/>
        </p:nvSpPr>
        <p:spPr>
          <a:xfrm>
            <a:off x="280611" y="51816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Total</a:t>
            </a:r>
          </a:p>
        </p:txBody>
      </p:sp>
      <p:sp>
        <p:nvSpPr>
          <p:cNvPr id="296" name="TextBox 295"/>
          <p:cNvSpPr txBox="1"/>
          <p:nvPr/>
        </p:nvSpPr>
        <p:spPr>
          <a:xfrm>
            <a:off x="13716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2</a:t>
            </a:r>
            <a:endParaRPr lang="en-US" sz="1400" b="1" dirty="0"/>
          </a:p>
        </p:txBody>
      </p:sp>
      <p:sp>
        <p:nvSpPr>
          <p:cNvPr id="297" name="TextBox 296"/>
          <p:cNvSpPr txBox="1"/>
          <p:nvPr/>
        </p:nvSpPr>
        <p:spPr>
          <a:xfrm>
            <a:off x="18941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4</a:t>
            </a:r>
            <a:endParaRPr lang="en-US" sz="1400" b="1" dirty="0"/>
          </a:p>
        </p:txBody>
      </p:sp>
      <p:sp>
        <p:nvSpPr>
          <p:cNvPr id="298" name="TextBox 297"/>
          <p:cNvSpPr txBox="1"/>
          <p:nvPr/>
        </p:nvSpPr>
        <p:spPr>
          <a:xfrm>
            <a:off x="24275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299" name="TextBox 298"/>
          <p:cNvSpPr txBox="1"/>
          <p:nvPr/>
        </p:nvSpPr>
        <p:spPr>
          <a:xfrm>
            <a:off x="3494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0" name="TextBox 299"/>
          <p:cNvSpPr txBox="1"/>
          <p:nvPr/>
        </p:nvSpPr>
        <p:spPr>
          <a:xfrm>
            <a:off x="4637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1" name="TextBox 300"/>
          <p:cNvSpPr txBox="1"/>
          <p:nvPr/>
        </p:nvSpPr>
        <p:spPr>
          <a:xfrm>
            <a:off x="57041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2" name="TextBox 301"/>
          <p:cNvSpPr txBox="1"/>
          <p:nvPr/>
        </p:nvSpPr>
        <p:spPr>
          <a:xfrm>
            <a:off x="29718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3" name="TextBox 302"/>
          <p:cNvSpPr txBox="1"/>
          <p:nvPr/>
        </p:nvSpPr>
        <p:spPr>
          <a:xfrm>
            <a:off x="40277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4</a:t>
            </a:r>
            <a:endParaRPr lang="en-US" sz="1400" b="1" dirty="0"/>
          </a:p>
        </p:txBody>
      </p:sp>
      <p:sp>
        <p:nvSpPr>
          <p:cNvPr id="304" name="TextBox 303"/>
          <p:cNvSpPr txBox="1"/>
          <p:nvPr/>
        </p:nvSpPr>
        <p:spPr>
          <a:xfrm>
            <a:off x="51707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5" name="TextBox 304"/>
          <p:cNvSpPr txBox="1"/>
          <p:nvPr/>
        </p:nvSpPr>
        <p:spPr>
          <a:xfrm>
            <a:off x="79139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6" name="TextBox 305"/>
          <p:cNvSpPr txBox="1"/>
          <p:nvPr/>
        </p:nvSpPr>
        <p:spPr>
          <a:xfrm>
            <a:off x="67818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7" name="TextBox 306"/>
          <p:cNvSpPr txBox="1"/>
          <p:nvPr/>
        </p:nvSpPr>
        <p:spPr>
          <a:xfrm>
            <a:off x="7304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8" name="TextBox 307"/>
          <p:cNvSpPr txBox="1"/>
          <p:nvPr/>
        </p:nvSpPr>
        <p:spPr>
          <a:xfrm>
            <a:off x="62375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4</a:t>
            </a:r>
            <a:endParaRPr lang="en-US" sz="1400" b="1" dirty="0"/>
          </a:p>
        </p:txBody>
      </p:sp>
      <p:sp>
        <p:nvSpPr>
          <p:cNvPr id="323" name="TextBox 322"/>
          <p:cNvSpPr txBox="1"/>
          <p:nvPr/>
        </p:nvSpPr>
        <p:spPr>
          <a:xfrm>
            <a:off x="6389915" y="60960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4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24" name="TextBox 323"/>
          <p:cNvSpPr txBox="1"/>
          <p:nvPr/>
        </p:nvSpPr>
        <p:spPr>
          <a:xfrm>
            <a:off x="69233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25" name="TextBox 324"/>
          <p:cNvSpPr txBox="1"/>
          <p:nvPr/>
        </p:nvSpPr>
        <p:spPr>
          <a:xfrm>
            <a:off x="74567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26" name="TextBox 325"/>
          <p:cNvSpPr txBox="1"/>
          <p:nvPr/>
        </p:nvSpPr>
        <p:spPr>
          <a:xfrm>
            <a:off x="80663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4</a:t>
            </a:r>
            <a:endParaRPr lang="en-US" sz="1400" dirty="0">
              <a:solidFill>
                <a:srgbClr val="FF0000"/>
              </a:solidFill>
            </a:endParaRPr>
          </a:p>
        </p:txBody>
      </p:sp>
      <p:grpSp>
        <p:nvGrpSpPr>
          <p:cNvPr id="229" name="Group 228"/>
          <p:cNvGrpSpPr/>
          <p:nvPr/>
        </p:nvGrpSpPr>
        <p:grpSpPr>
          <a:xfrm>
            <a:off x="1262742" y="2743200"/>
            <a:ext cx="457200" cy="313166"/>
            <a:chOff x="-1295400" y="2049034"/>
            <a:chExt cx="457200" cy="313166"/>
          </a:xfrm>
        </p:grpSpPr>
        <p:cxnSp>
          <p:nvCxnSpPr>
            <p:cNvPr id="230" name="Straight Connector 229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1" name="Straight Connector 230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2" name="Group 231"/>
          <p:cNvGrpSpPr/>
          <p:nvPr/>
        </p:nvGrpSpPr>
        <p:grpSpPr>
          <a:xfrm>
            <a:off x="2405743" y="2170051"/>
            <a:ext cx="381000" cy="304800"/>
            <a:chOff x="-1219200" y="2743200"/>
            <a:chExt cx="381000" cy="304800"/>
          </a:xfrm>
        </p:grpSpPr>
        <p:cxnSp>
          <p:nvCxnSpPr>
            <p:cNvPr id="233" name="Straight Connector 232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4" name="Straight Connector 233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5" name="Group 234"/>
          <p:cNvGrpSpPr/>
          <p:nvPr/>
        </p:nvGrpSpPr>
        <p:grpSpPr>
          <a:xfrm>
            <a:off x="1268185" y="1373424"/>
            <a:ext cx="457200" cy="313166"/>
            <a:chOff x="-1295400" y="2049034"/>
            <a:chExt cx="457200" cy="313166"/>
          </a:xfrm>
        </p:grpSpPr>
        <p:cxnSp>
          <p:nvCxnSpPr>
            <p:cNvPr id="236" name="Straight Connector 235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Straight Connector 236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8" name="Group 237"/>
          <p:cNvGrpSpPr/>
          <p:nvPr/>
        </p:nvGrpSpPr>
        <p:grpSpPr>
          <a:xfrm>
            <a:off x="3429000" y="2724880"/>
            <a:ext cx="457200" cy="313166"/>
            <a:chOff x="-1295400" y="2049034"/>
            <a:chExt cx="457200" cy="313166"/>
          </a:xfrm>
        </p:grpSpPr>
        <p:cxnSp>
          <p:nvCxnSpPr>
            <p:cNvPr id="239" name="Straight Connector 238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Straight Connector 239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1" name="Group 240"/>
          <p:cNvGrpSpPr/>
          <p:nvPr/>
        </p:nvGrpSpPr>
        <p:grpSpPr>
          <a:xfrm>
            <a:off x="3445328" y="1373424"/>
            <a:ext cx="457200" cy="313166"/>
            <a:chOff x="-1295400" y="2049034"/>
            <a:chExt cx="457200" cy="313166"/>
          </a:xfrm>
        </p:grpSpPr>
        <p:cxnSp>
          <p:nvCxnSpPr>
            <p:cNvPr id="245" name="Straight Connector 244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Straight Connector 246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8" name="Group 247"/>
          <p:cNvGrpSpPr/>
          <p:nvPr/>
        </p:nvGrpSpPr>
        <p:grpSpPr>
          <a:xfrm>
            <a:off x="2356756" y="2281817"/>
            <a:ext cx="457200" cy="313166"/>
            <a:chOff x="-1295400" y="2049034"/>
            <a:chExt cx="457200" cy="313166"/>
          </a:xfrm>
        </p:grpSpPr>
        <p:cxnSp>
          <p:nvCxnSpPr>
            <p:cNvPr id="250" name="Straight Connector 249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Straight Connector 250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53" name="Group 252"/>
          <p:cNvGrpSpPr/>
          <p:nvPr/>
        </p:nvGrpSpPr>
        <p:grpSpPr>
          <a:xfrm>
            <a:off x="2356756" y="978782"/>
            <a:ext cx="457200" cy="313166"/>
            <a:chOff x="-1295400" y="2049034"/>
            <a:chExt cx="457200" cy="313166"/>
          </a:xfrm>
        </p:grpSpPr>
        <p:cxnSp>
          <p:nvCxnSpPr>
            <p:cNvPr id="279" name="Straight Connector 278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1" name="Straight Connector 280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82" name="Group 281"/>
          <p:cNvGrpSpPr/>
          <p:nvPr/>
        </p:nvGrpSpPr>
        <p:grpSpPr>
          <a:xfrm>
            <a:off x="1719942" y="311503"/>
            <a:ext cx="457200" cy="313166"/>
            <a:chOff x="-1295400" y="2049034"/>
            <a:chExt cx="457200" cy="313166"/>
          </a:xfrm>
        </p:grpSpPr>
        <p:cxnSp>
          <p:nvCxnSpPr>
            <p:cNvPr id="284" name="Straight Connector 283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5" name="Straight Connector 284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87" name="Group 286"/>
          <p:cNvGrpSpPr/>
          <p:nvPr/>
        </p:nvGrpSpPr>
        <p:grpSpPr>
          <a:xfrm>
            <a:off x="1725385" y="163286"/>
            <a:ext cx="381000" cy="304800"/>
            <a:chOff x="-1219200" y="2743200"/>
            <a:chExt cx="381000" cy="304800"/>
          </a:xfrm>
        </p:grpSpPr>
        <p:cxnSp>
          <p:nvCxnSpPr>
            <p:cNvPr id="327" name="Straight Connector 326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8" name="Straight Connector 327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29" name="Group 328"/>
          <p:cNvGrpSpPr/>
          <p:nvPr/>
        </p:nvGrpSpPr>
        <p:grpSpPr>
          <a:xfrm>
            <a:off x="2944585" y="297007"/>
            <a:ext cx="457200" cy="313166"/>
            <a:chOff x="-1295400" y="2049034"/>
            <a:chExt cx="457200" cy="313166"/>
          </a:xfrm>
        </p:grpSpPr>
        <p:cxnSp>
          <p:nvCxnSpPr>
            <p:cNvPr id="330" name="Straight Connector 329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1" name="Straight Connector 330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32" name="Group 331"/>
          <p:cNvGrpSpPr/>
          <p:nvPr/>
        </p:nvGrpSpPr>
        <p:grpSpPr>
          <a:xfrm>
            <a:off x="2971800" y="194233"/>
            <a:ext cx="381000" cy="304800"/>
            <a:chOff x="-1219200" y="2743200"/>
            <a:chExt cx="381000" cy="304800"/>
          </a:xfrm>
        </p:grpSpPr>
        <p:cxnSp>
          <p:nvCxnSpPr>
            <p:cNvPr id="333" name="Straight Connector 332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4" name="Straight Connector 333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35" name="Group 334"/>
          <p:cNvGrpSpPr/>
          <p:nvPr/>
        </p:nvGrpSpPr>
        <p:grpSpPr>
          <a:xfrm>
            <a:off x="5627915" y="2724880"/>
            <a:ext cx="457200" cy="313166"/>
            <a:chOff x="-1295400" y="2049034"/>
            <a:chExt cx="457200" cy="313166"/>
          </a:xfrm>
        </p:grpSpPr>
        <p:cxnSp>
          <p:nvCxnSpPr>
            <p:cNvPr id="336" name="Straight Connector 335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7" name="Straight Connector 336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38" name="Group 337"/>
          <p:cNvGrpSpPr/>
          <p:nvPr/>
        </p:nvGrpSpPr>
        <p:grpSpPr>
          <a:xfrm>
            <a:off x="1295400" y="2617551"/>
            <a:ext cx="381000" cy="304800"/>
            <a:chOff x="-1219200" y="2743200"/>
            <a:chExt cx="381000" cy="304800"/>
          </a:xfrm>
        </p:grpSpPr>
        <p:cxnSp>
          <p:nvCxnSpPr>
            <p:cNvPr id="339" name="Straight Connector 338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0" name="Straight Connector 339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41" name="Group 340"/>
          <p:cNvGrpSpPr/>
          <p:nvPr/>
        </p:nvGrpSpPr>
        <p:grpSpPr>
          <a:xfrm>
            <a:off x="5627915" y="1373424"/>
            <a:ext cx="457200" cy="313166"/>
            <a:chOff x="-1295400" y="2049034"/>
            <a:chExt cx="457200" cy="313166"/>
          </a:xfrm>
        </p:grpSpPr>
        <p:cxnSp>
          <p:nvCxnSpPr>
            <p:cNvPr id="342" name="Straight Connector 341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3" name="Straight Connector 342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44" name="Group 343"/>
          <p:cNvGrpSpPr/>
          <p:nvPr/>
        </p:nvGrpSpPr>
        <p:grpSpPr>
          <a:xfrm>
            <a:off x="1310268" y="1210711"/>
            <a:ext cx="381000" cy="304800"/>
            <a:chOff x="-1219200" y="2743200"/>
            <a:chExt cx="381000" cy="304800"/>
          </a:xfrm>
        </p:grpSpPr>
        <p:cxnSp>
          <p:nvCxnSpPr>
            <p:cNvPr id="345" name="Straight Connector 344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6" name="Straight Connector 345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47" name="Group 346"/>
          <p:cNvGrpSpPr/>
          <p:nvPr/>
        </p:nvGrpSpPr>
        <p:grpSpPr>
          <a:xfrm>
            <a:off x="2414769" y="826887"/>
            <a:ext cx="381000" cy="304800"/>
            <a:chOff x="-1219200" y="2743200"/>
            <a:chExt cx="381000" cy="304800"/>
          </a:xfrm>
        </p:grpSpPr>
        <p:cxnSp>
          <p:nvCxnSpPr>
            <p:cNvPr id="348" name="Straight Connector 347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9" name="Straight Connector 348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0" name="Group 349"/>
          <p:cNvGrpSpPr/>
          <p:nvPr/>
        </p:nvGrpSpPr>
        <p:grpSpPr>
          <a:xfrm>
            <a:off x="4561115" y="2309661"/>
            <a:ext cx="457200" cy="313166"/>
            <a:chOff x="-1295400" y="2049034"/>
            <a:chExt cx="457200" cy="313166"/>
          </a:xfrm>
        </p:grpSpPr>
        <p:cxnSp>
          <p:nvCxnSpPr>
            <p:cNvPr id="351" name="Straight Connector 350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2" name="Straight Connector 351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3" name="Group 352"/>
          <p:cNvGrpSpPr/>
          <p:nvPr/>
        </p:nvGrpSpPr>
        <p:grpSpPr>
          <a:xfrm>
            <a:off x="4597488" y="953974"/>
            <a:ext cx="457200" cy="313166"/>
            <a:chOff x="-1295400" y="2049034"/>
            <a:chExt cx="457200" cy="313166"/>
          </a:xfrm>
        </p:grpSpPr>
        <p:cxnSp>
          <p:nvCxnSpPr>
            <p:cNvPr id="354" name="Straight Connector 353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5" name="Straight Connector 354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6" name="Group 355"/>
          <p:cNvGrpSpPr/>
          <p:nvPr/>
        </p:nvGrpSpPr>
        <p:grpSpPr>
          <a:xfrm>
            <a:off x="4586868" y="2209800"/>
            <a:ext cx="381000" cy="304800"/>
            <a:chOff x="-1219200" y="2743200"/>
            <a:chExt cx="381000" cy="304800"/>
          </a:xfrm>
        </p:grpSpPr>
        <p:cxnSp>
          <p:nvCxnSpPr>
            <p:cNvPr id="357" name="Straight Connector 356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8" name="Straight Connector 357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9" name="Group 358"/>
          <p:cNvGrpSpPr/>
          <p:nvPr/>
        </p:nvGrpSpPr>
        <p:grpSpPr>
          <a:xfrm>
            <a:off x="3939167" y="307813"/>
            <a:ext cx="457200" cy="313166"/>
            <a:chOff x="-1295400" y="2049034"/>
            <a:chExt cx="457200" cy="313166"/>
          </a:xfrm>
        </p:grpSpPr>
        <p:cxnSp>
          <p:nvCxnSpPr>
            <p:cNvPr id="360" name="Straight Connector 359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1" name="Straight Connector 360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" name="Group 361"/>
          <p:cNvGrpSpPr/>
          <p:nvPr/>
        </p:nvGrpSpPr>
        <p:grpSpPr>
          <a:xfrm>
            <a:off x="3939167" y="194233"/>
            <a:ext cx="381000" cy="304800"/>
            <a:chOff x="-1219200" y="2743200"/>
            <a:chExt cx="381000" cy="304800"/>
          </a:xfrm>
        </p:grpSpPr>
        <p:cxnSp>
          <p:nvCxnSpPr>
            <p:cNvPr id="363" name="Straight Connector 362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" name="Straight Connector 363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5" name="Group 364"/>
          <p:cNvGrpSpPr/>
          <p:nvPr/>
        </p:nvGrpSpPr>
        <p:grpSpPr>
          <a:xfrm>
            <a:off x="5170715" y="315686"/>
            <a:ext cx="457200" cy="313166"/>
            <a:chOff x="-1295400" y="2049034"/>
            <a:chExt cx="457200" cy="313166"/>
          </a:xfrm>
        </p:grpSpPr>
        <p:cxnSp>
          <p:nvCxnSpPr>
            <p:cNvPr id="366" name="Straight Connector 365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" name="Straight Connector 366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8" name="Group 367"/>
          <p:cNvGrpSpPr/>
          <p:nvPr/>
        </p:nvGrpSpPr>
        <p:grpSpPr>
          <a:xfrm>
            <a:off x="3483428" y="1230086"/>
            <a:ext cx="381000" cy="304800"/>
            <a:chOff x="-1219200" y="2743200"/>
            <a:chExt cx="381000" cy="304800"/>
          </a:xfrm>
        </p:grpSpPr>
        <p:cxnSp>
          <p:nvCxnSpPr>
            <p:cNvPr id="369" name="Straight Connector 368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0" name="Straight Connector 369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1" name="Group 370"/>
          <p:cNvGrpSpPr/>
          <p:nvPr/>
        </p:nvGrpSpPr>
        <p:grpSpPr>
          <a:xfrm>
            <a:off x="5170715" y="204257"/>
            <a:ext cx="381000" cy="304800"/>
            <a:chOff x="-1219200" y="2743200"/>
            <a:chExt cx="381000" cy="304800"/>
          </a:xfrm>
        </p:grpSpPr>
        <p:cxnSp>
          <p:nvCxnSpPr>
            <p:cNvPr id="372" name="Straight Connector 371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3" name="Straight Connector 372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4" name="Group 373"/>
          <p:cNvGrpSpPr/>
          <p:nvPr/>
        </p:nvGrpSpPr>
        <p:grpSpPr>
          <a:xfrm>
            <a:off x="7788728" y="2765768"/>
            <a:ext cx="457200" cy="313166"/>
            <a:chOff x="-1295400" y="2049034"/>
            <a:chExt cx="457200" cy="313166"/>
          </a:xfrm>
        </p:grpSpPr>
        <p:cxnSp>
          <p:nvCxnSpPr>
            <p:cNvPr id="375" name="Straight Connector 374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6" name="Straight Connector 375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7" name="Group 376"/>
          <p:cNvGrpSpPr/>
          <p:nvPr/>
        </p:nvGrpSpPr>
        <p:grpSpPr>
          <a:xfrm>
            <a:off x="3445328" y="2603055"/>
            <a:ext cx="381000" cy="304800"/>
            <a:chOff x="-1219200" y="2743200"/>
            <a:chExt cx="381000" cy="304800"/>
          </a:xfrm>
        </p:grpSpPr>
        <p:cxnSp>
          <p:nvCxnSpPr>
            <p:cNvPr id="378" name="Straight Connector 377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Straight Connector 378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3" name="Group 382"/>
          <p:cNvGrpSpPr/>
          <p:nvPr/>
        </p:nvGrpSpPr>
        <p:grpSpPr>
          <a:xfrm>
            <a:off x="7805057" y="1363111"/>
            <a:ext cx="457200" cy="313166"/>
            <a:chOff x="-1295400" y="2049034"/>
            <a:chExt cx="457200" cy="313166"/>
          </a:xfrm>
        </p:grpSpPr>
        <p:cxnSp>
          <p:nvCxnSpPr>
            <p:cNvPr id="384" name="Straight Connector 383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Straight Connector 384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6" name="Group 385"/>
          <p:cNvGrpSpPr/>
          <p:nvPr/>
        </p:nvGrpSpPr>
        <p:grpSpPr>
          <a:xfrm>
            <a:off x="4597488" y="801574"/>
            <a:ext cx="381000" cy="304800"/>
            <a:chOff x="-1219200" y="2743200"/>
            <a:chExt cx="381000" cy="304800"/>
          </a:xfrm>
        </p:grpSpPr>
        <p:cxnSp>
          <p:nvCxnSpPr>
            <p:cNvPr id="387" name="Straight Connector 386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8" name="Straight Connector 387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9" name="Group 388"/>
          <p:cNvGrpSpPr/>
          <p:nvPr/>
        </p:nvGrpSpPr>
        <p:grpSpPr>
          <a:xfrm>
            <a:off x="6740912" y="2333209"/>
            <a:ext cx="457200" cy="313166"/>
            <a:chOff x="-1295400" y="2049034"/>
            <a:chExt cx="457200" cy="313166"/>
          </a:xfrm>
        </p:grpSpPr>
        <p:cxnSp>
          <p:nvCxnSpPr>
            <p:cNvPr id="390" name="Straight Connector 389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1" name="Straight Connector 390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92" name="Group 391"/>
          <p:cNvGrpSpPr/>
          <p:nvPr/>
        </p:nvGrpSpPr>
        <p:grpSpPr>
          <a:xfrm>
            <a:off x="6740912" y="952454"/>
            <a:ext cx="457200" cy="313166"/>
            <a:chOff x="-1295400" y="2049034"/>
            <a:chExt cx="457200" cy="313166"/>
          </a:xfrm>
        </p:grpSpPr>
        <p:cxnSp>
          <p:nvCxnSpPr>
            <p:cNvPr id="393" name="Straight Connector 392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4" name="Straight Connector 393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95" name="Group 394"/>
          <p:cNvGrpSpPr/>
          <p:nvPr/>
        </p:nvGrpSpPr>
        <p:grpSpPr>
          <a:xfrm>
            <a:off x="6760028" y="2137367"/>
            <a:ext cx="381000" cy="304800"/>
            <a:chOff x="-1219200" y="2743200"/>
            <a:chExt cx="381000" cy="304800"/>
          </a:xfrm>
        </p:grpSpPr>
        <p:cxnSp>
          <p:nvCxnSpPr>
            <p:cNvPr id="396" name="Straight Connector 395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7" name="Straight Connector 396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98" name="Group 397"/>
          <p:cNvGrpSpPr/>
          <p:nvPr/>
        </p:nvGrpSpPr>
        <p:grpSpPr>
          <a:xfrm>
            <a:off x="6085115" y="306700"/>
            <a:ext cx="457200" cy="313166"/>
            <a:chOff x="-1295400" y="2049034"/>
            <a:chExt cx="457200" cy="313166"/>
          </a:xfrm>
        </p:grpSpPr>
        <p:cxnSp>
          <p:nvCxnSpPr>
            <p:cNvPr id="399" name="Straight Connector 398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0" name="Straight Connector 399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01" name="Group 400"/>
          <p:cNvGrpSpPr/>
          <p:nvPr/>
        </p:nvGrpSpPr>
        <p:grpSpPr>
          <a:xfrm>
            <a:off x="6068785" y="185854"/>
            <a:ext cx="381000" cy="304800"/>
            <a:chOff x="-1219200" y="2743200"/>
            <a:chExt cx="381000" cy="304800"/>
          </a:xfrm>
        </p:grpSpPr>
        <p:cxnSp>
          <p:nvCxnSpPr>
            <p:cNvPr id="402" name="Straight Connector 401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3" name="Straight Connector 402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04" name="Group 403"/>
          <p:cNvGrpSpPr/>
          <p:nvPr/>
        </p:nvGrpSpPr>
        <p:grpSpPr>
          <a:xfrm>
            <a:off x="7331528" y="338254"/>
            <a:ext cx="457200" cy="313166"/>
            <a:chOff x="-1295400" y="2049034"/>
            <a:chExt cx="457200" cy="313166"/>
          </a:xfrm>
        </p:grpSpPr>
        <p:cxnSp>
          <p:nvCxnSpPr>
            <p:cNvPr id="405" name="Straight Connector 404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6" name="Straight Connector 405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92" name="TextBox 291"/>
          <p:cNvSpPr txBox="1"/>
          <p:nvPr/>
        </p:nvSpPr>
        <p:spPr>
          <a:xfrm>
            <a:off x="4158342" y="60960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4</a:t>
            </a:r>
            <a:endParaRPr lang="en-US" sz="1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88731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9" fill="hold">
                      <p:stCondLst>
                        <p:cond delay="indefinite"/>
                      </p:stCondLst>
                      <p:childTnLst>
                        <p:par>
                          <p:cTn id="150" fill="hold">
                            <p:stCondLst>
                              <p:cond delay="0"/>
                            </p:stCondLst>
                            <p:childTnLst>
                              <p:par>
                                <p:cTn id="15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5" fill="hold">
                      <p:stCondLst>
                        <p:cond delay="indefinite"/>
                      </p:stCondLst>
                      <p:childTnLst>
                        <p:par>
                          <p:cTn id="156" fill="hold">
                            <p:stCondLst>
                              <p:cond delay="0"/>
                            </p:stCondLst>
                            <p:childTnLst>
                              <p:par>
                                <p:cTn id="1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1" fill="hold">
                      <p:stCondLst>
                        <p:cond delay="indefinite"/>
                      </p:stCondLst>
                      <p:childTnLst>
                        <p:par>
                          <p:cTn id="162" fill="hold">
                            <p:stCondLst>
                              <p:cond delay="0"/>
                            </p:stCondLst>
                            <p:childTnLst>
                              <p:par>
                                <p:cTn id="1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7" fill="hold">
                      <p:stCondLst>
                        <p:cond delay="indefinite"/>
                      </p:stCondLst>
                      <p:childTnLst>
                        <p:par>
                          <p:cTn id="168" fill="hold">
                            <p:stCondLst>
                              <p:cond delay="0"/>
                            </p:stCondLst>
                            <p:childTnLst>
                              <p:par>
                                <p:cTn id="16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3" fill="hold">
                      <p:stCondLst>
                        <p:cond delay="indefinite"/>
                      </p:stCondLst>
                      <p:childTnLst>
                        <p:par>
                          <p:cTn id="174" fill="hold">
                            <p:stCondLst>
                              <p:cond delay="0"/>
                            </p:stCondLst>
                            <p:childTnLst>
                              <p:par>
                                <p:cTn id="17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1" fill="hold">
                      <p:stCondLst>
                        <p:cond delay="indefinite"/>
                      </p:stCondLst>
                      <p:childTnLst>
                        <p:par>
                          <p:cTn id="182" fill="hold">
                            <p:stCondLst>
                              <p:cond delay="0"/>
                            </p:stCondLst>
                            <p:childTnLst>
                              <p:par>
                                <p:cTn id="18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3" grpId="0"/>
      <p:bldP spid="264" grpId="0"/>
      <p:bldP spid="265" grpId="0"/>
      <p:bldP spid="266" grpId="0"/>
      <p:bldP spid="267" grpId="0"/>
      <p:bldP spid="268" grpId="0"/>
      <p:bldP spid="269" grpId="0"/>
      <p:bldP spid="270" grpId="0"/>
      <p:bldP spid="271" grpId="0"/>
      <p:bldP spid="272" grpId="0"/>
      <p:bldP spid="273" grpId="0"/>
      <p:bldP spid="274" grpId="0"/>
      <p:bldP spid="275" grpId="0"/>
      <p:bldP spid="276" grpId="0"/>
      <p:bldP spid="277" grpId="0"/>
      <p:bldP spid="278" grpId="0"/>
      <p:bldP spid="280" grpId="0"/>
      <p:bldP spid="283" grpId="0"/>
      <p:bldP spid="286" grpId="0"/>
      <p:bldP spid="288" grpId="0"/>
      <p:bldP spid="289" grpId="0"/>
      <p:bldP spid="290" grpId="0"/>
      <p:bldP spid="291" grpId="0"/>
      <p:bldP spid="293" grpId="0"/>
      <p:bldP spid="294" grpId="0"/>
      <p:bldP spid="323" grpId="0"/>
      <p:bldP spid="324" grpId="0"/>
      <p:bldP spid="325" grpId="0"/>
      <p:bldP spid="326" grpId="0"/>
      <p:bldP spid="29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/>
          <p:nvPr/>
        </p:nvSpPr>
        <p:spPr>
          <a:xfrm>
            <a:off x="1382485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0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-65315" y="1220460"/>
            <a:ext cx="1243389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48" name="Rectangle 47"/>
          <p:cNvSpPr/>
          <p:nvPr/>
        </p:nvSpPr>
        <p:spPr>
          <a:xfrm>
            <a:off x="3559628" y="12192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5736771" y="1219200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8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2" name="Rectangle 51"/>
          <p:cNvSpPr/>
          <p:nvPr/>
        </p:nvSpPr>
        <p:spPr>
          <a:xfrm>
            <a:off x="2492828" y="7620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4669971" y="77162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6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4" name="Rectangle 53"/>
          <p:cNvSpPr/>
          <p:nvPr/>
        </p:nvSpPr>
        <p:spPr>
          <a:xfrm>
            <a:off x="3058885" y="152400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3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5" name="Rectangle 54"/>
          <p:cNvSpPr/>
          <p:nvPr/>
        </p:nvSpPr>
        <p:spPr>
          <a:xfrm>
            <a:off x="5236028" y="16202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7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6" name="Rectangle 55"/>
          <p:cNvSpPr/>
          <p:nvPr/>
        </p:nvSpPr>
        <p:spPr>
          <a:xfrm>
            <a:off x="1839685" y="1524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+mj-lt"/>
                <a:cs typeface="Times New Roman" panose="02020603050405020304" pitchFamily="18" charset="0"/>
              </a:rPr>
              <a:t>1</a:t>
            </a:r>
            <a:endParaRPr lang="en-US" dirty="0">
              <a:solidFill>
                <a:schemeClr val="tx1"/>
              </a:solidFill>
              <a:latin typeface="+mj-lt"/>
              <a:cs typeface="Times New Roman" panose="02020603050405020304" pitchFamily="18" charset="0"/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4016828" y="16202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5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59" name="Straight Arrow Connector 58"/>
          <p:cNvCxnSpPr>
            <a:stCxn id="48" idx="1"/>
            <a:endCxn id="13" idx="3"/>
          </p:cNvCxnSpPr>
          <p:nvPr/>
        </p:nvCxnSpPr>
        <p:spPr>
          <a:xfrm flipH="1">
            <a:off x="1611085" y="1524000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>
            <a:stCxn id="51" idx="1"/>
            <a:endCxn id="48" idx="3"/>
          </p:cNvCxnSpPr>
          <p:nvPr/>
        </p:nvCxnSpPr>
        <p:spPr>
          <a:xfrm flipH="1">
            <a:off x="3788228" y="1524000"/>
            <a:ext cx="1948543" cy="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>
            <a:stCxn id="56" idx="1"/>
            <a:endCxn id="13" idx="3"/>
          </p:cNvCxnSpPr>
          <p:nvPr/>
        </p:nvCxnSpPr>
        <p:spPr>
          <a:xfrm flipH="1">
            <a:off x="1611085" y="457200"/>
            <a:ext cx="228600" cy="10668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/>
          <p:cNvCxnSpPr>
            <a:stCxn id="56" idx="3"/>
            <a:endCxn id="52" idx="1"/>
          </p:cNvCxnSpPr>
          <p:nvPr/>
        </p:nvCxnSpPr>
        <p:spPr>
          <a:xfrm>
            <a:off x="2068285" y="457200"/>
            <a:ext cx="424543" cy="6096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52" idx="1"/>
            <a:endCxn id="13" idx="3"/>
          </p:cNvCxnSpPr>
          <p:nvPr/>
        </p:nvCxnSpPr>
        <p:spPr>
          <a:xfrm flipH="1">
            <a:off x="1611085" y="1066800"/>
            <a:ext cx="881743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Arrow Connector 72"/>
          <p:cNvCxnSpPr>
            <a:stCxn id="52" idx="3"/>
            <a:endCxn id="48" idx="1"/>
          </p:cNvCxnSpPr>
          <p:nvPr/>
        </p:nvCxnSpPr>
        <p:spPr>
          <a:xfrm>
            <a:off x="2721428" y="1066800"/>
            <a:ext cx="838200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Arrow Connector 75"/>
          <p:cNvCxnSpPr>
            <a:stCxn id="54" idx="1"/>
            <a:endCxn id="52" idx="3"/>
          </p:cNvCxnSpPr>
          <p:nvPr/>
        </p:nvCxnSpPr>
        <p:spPr>
          <a:xfrm flipH="1">
            <a:off x="2721428" y="457200"/>
            <a:ext cx="337457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78"/>
          <p:cNvCxnSpPr>
            <a:stCxn id="54" idx="3"/>
            <a:endCxn id="48" idx="1"/>
          </p:cNvCxnSpPr>
          <p:nvPr/>
        </p:nvCxnSpPr>
        <p:spPr>
          <a:xfrm>
            <a:off x="3287485" y="457200"/>
            <a:ext cx="272143" cy="10668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57" idx="1"/>
            <a:endCxn id="48" idx="3"/>
          </p:cNvCxnSpPr>
          <p:nvPr/>
        </p:nvCxnSpPr>
        <p:spPr>
          <a:xfrm flipH="1">
            <a:off x="3788228" y="466826"/>
            <a:ext cx="228600" cy="10571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/>
          <p:cNvCxnSpPr>
            <a:stCxn id="53" idx="1"/>
            <a:endCxn id="48" idx="3"/>
          </p:cNvCxnSpPr>
          <p:nvPr/>
        </p:nvCxnSpPr>
        <p:spPr>
          <a:xfrm flipH="1">
            <a:off x="3788228" y="1076426"/>
            <a:ext cx="881743" cy="4475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/>
          <p:cNvCxnSpPr>
            <a:stCxn id="53" idx="3"/>
            <a:endCxn id="51" idx="1"/>
          </p:cNvCxnSpPr>
          <p:nvPr/>
        </p:nvCxnSpPr>
        <p:spPr>
          <a:xfrm>
            <a:off x="4898571" y="1076426"/>
            <a:ext cx="838200" cy="4475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Arrow Connector 90"/>
          <p:cNvCxnSpPr>
            <a:stCxn id="55" idx="1"/>
            <a:endCxn id="53" idx="3"/>
          </p:cNvCxnSpPr>
          <p:nvPr/>
        </p:nvCxnSpPr>
        <p:spPr>
          <a:xfrm flipH="1">
            <a:off x="4898571" y="466826"/>
            <a:ext cx="337457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/>
          <p:cNvCxnSpPr>
            <a:stCxn id="57" idx="3"/>
            <a:endCxn id="53" idx="1"/>
          </p:cNvCxnSpPr>
          <p:nvPr/>
        </p:nvCxnSpPr>
        <p:spPr>
          <a:xfrm>
            <a:off x="4245428" y="466826"/>
            <a:ext cx="424543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55" idx="3"/>
            <a:endCxn id="51" idx="1"/>
          </p:cNvCxnSpPr>
          <p:nvPr/>
        </p:nvCxnSpPr>
        <p:spPr>
          <a:xfrm>
            <a:off x="5464628" y="466826"/>
            <a:ext cx="272143" cy="10571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Rectangle 123"/>
          <p:cNvSpPr/>
          <p:nvPr/>
        </p:nvSpPr>
        <p:spPr>
          <a:xfrm>
            <a:off x="1371600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0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5" name="Rectangle 124"/>
          <p:cNvSpPr/>
          <p:nvPr/>
        </p:nvSpPr>
        <p:spPr>
          <a:xfrm>
            <a:off x="-76200" y="2581174"/>
            <a:ext cx="125427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126" name="Rectangle 125"/>
          <p:cNvSpPr/>
          <p:nvPr/>
        </p:nvSpPr>
        <p:spPr>
          <a:xfrm>
            <a:off x="3548743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7" name="Rectangle 126"/>
          <p:cNvSpPr/>
          <p:nvPr/>
        </p:nvSpPr>
        <p:spPr>
          <a:xfrm>
            <a:off x="5725886" y="25799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8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8" name="Rectangle 127"/>
          <p:cNvSpPr/>
          <p:nvPr/>
        </p:nvSpPr>
        <p:spPr>
          <a:xfrm>
            <a:off x="2481943" y="212271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9" name="Rectangle 128"/>
          <p:cNvSpPr/>
          <p:nvPr/>
        </p:nvSpPr>
        <p:spPr>
          <a:xfrm>
            <a:off x="4659086" y="213234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6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34" name="Straight Arrow Connector 133"/>
          <p:cNvCxnSpPr>
            <a:stCxn id="126" idx="1"/>
            <a:endCxn id="124" idx="3"/>
          </p:cNvCxnSpPr>
          <p:nvPr/>
        </p:nvCxnSpPr>
        <p:spPr>
          <a:xfrm flipH="1">
            <a:off x="1600200" y="288471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Straight Arrow Connector 134"/>
          <p:cNvCxnSpPr>
            <a:stCxn id="127" idx="1"/>
            <a:endCxn id="126" idx="3"/>
          </p:cNvCxnSpPr>
          <p:nvPr/>
        </p:nvCxnSpPr>
        <p:spPr>
          <a:xfrm flipH="1">
            <a:off x="3777343" y="288471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Arrow Connector 137"/>
          <p:cNvCxnSpPr>
            <a:stCxn id="128" idx="1"/>
            <a:endCxn id="124" idx="3"/>
          </p:cNvCxnSpPr>
          <p:nvPr/>
        </p:nvCxnSpPr>
        <p:spPr>
          <a:xfrm flipH="1">
            <a:off x="1600200" y="2427514"/>
            <a:ext cx="881743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Arrow Connector 138"/>
          <p:cNvCxnSpPr>
            <a:stCxn id="128" idx="3"/>
            <a:endCxn id="126" idx="1"/>
          </p:cNvCxnSpPr>
          <p:nvPr/>
        </p:nvCxnSpPr>
        <p:spPr>
          <a:xfrm>
            <a:off x="2710543" y="2427514"/>
            <a:ext cx="838200" cy="45720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Straight Arrow Connector 142"/>
          <p:cNvCxnSpPr>
            <a:stCxn id="129" idx="1"/>
            <a:endCxn id="126" idx="3"/>
          </p:cNvCxnSpPr>
          <p:nvPr/>
        </p:nvCxnSpPr>
        <p:spPr>
          <a:xfrm flipH="1">
            <a:off x="3777343" y="2437140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Arrow Connector 143"/>
          <p:cNvCxnSpPr>
            <a:stCxn id="129" idx="3"/>
            <a:endCxn id="127" idx="1"/>
          </p:cNvCxnSpPr>
          <p:nvPr/>
        </p:nvCxnSpPr>
        <p:spPr>
          <a:xfrm>
            <a:off x="4887686" y="2437140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Arrow Connector 150"/>
          <p:cNvCxnSpPr/>
          <p:nvPr/>
        </p:nvCxnSpPr>
        <p:spPr>
          <a:xfrm>
            <a:off x="1496785" y="189537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Straight Arrow Connector 153"/>
          <p:cNvCxnSpPr/>
          <p:nvPr/>
        </p:nvCxnSpPr>
        <p:spPr>
          <a:xfrm>
            <a:off x="2590800" y="143817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Arrow Connector 154"/>
          <p:cNvCxnSpPr/>
          <p:nvPr/>
        </p:nvCxnSpPr>
        <p:spPr>
          <a:xfrm>
            <a:off x="3657600" y="1934104"/>
            <a:ext cx="0" cy="57087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Straight Arrow Connector 155"/>
          <p:cNvCxnSpPr/>
          <p:nvPr/>
        </p:nvCxnSpPr>
        <p:spPr>
          <a:xfrm>
            <a:off x="4800600" y="1476904"/>
            <a:ext cx="0" cy="57087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Arrow Connector 156"/>
          <p:cNvCxnSpPr/>
          <p:nvPr/>
        </p:nvCxnSpPr>
        <p:spPr>
          <a:xfrm>
            <a:off x="5867400" y="1934104"/>
            <a:ext cx="0" cy="57087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1" name="Rectangle 160"/>
          <p:cNvSpPr/>
          <p:nvPr/>
        </p:nvSpPr>
        <p:spPr>
          <a:xfrm>
            <a:off x="-76200" y="32004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Decoding order</a:t>
            </a:r>
          </a:p>
        </p:txBody>
      </p:sp>
      <p:sp>
        <p:nvSpPr>
          <p:cNvPr id="165" name="TextBox 164"/>
          <p:cNvSpPr txBox="1"/>
          <p:nvPr/>
        </p:nvSpPr>
        <p:spPr>
          <a:xfrm>
            <a:off x="13716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0</a:t>
            </a:r>
            <a:endParaRPr lang="en-US" dirty="0"/>
          </a:p>
        </p:txBody>
      </p:sp>
      <p:sp>
        <p:nvSpPr>
          <p:cNvPr id="166" name="TextBox 165"/>
          <p:cNvSpPr txBox="1"/>
          <p:nvPr/>
        </p:nvSpPr>
        <p:spPr>
          <a:xfrm>
            <a:off x="18941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167" name="TextBox 166"/>
          <p:cNvSpPr txBox="1"/>
          <p:nvPr/>
        </p:nvSpPr>
        <p:spPr>
          <a:xfrm>
            <a:off x="24275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2</a:t>
            </a:r>
            <a:endParaRPr lang="en-US" dirty="0"/>
          </a:p>
        </p:txBody>
      </p:sp>
      <p:sp>
        <p:nvSpPr>
          <p:cNvPr id="168" name="TextBox 167"/>
          <p:cNvSpPr txBox="1"/>
          <p:nvPr/>
        </p:nvSpPr>
        <p:spPr>
          <a:xfrm>
            <a:off x="3494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3</a:t>
            </a:r>
            <a:endParaRPr lang="en-US" dirty="0"/>
          </a:p>
        </p:txBody>
      </p:sp>
      <p:sp>
        <p:nvSpPr>
          <p:cNvPr id="169" name="TextBox 168"/>
          <p:cNvSpPr txBox="1"/>
          <p:nvPr/>
        </p:nvSpPr>
        <p:spPr>
          <a:xfrm>
            <a:off x="46373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6</a:t>
            </a:r>
            <a:endParaRPr lang="en-US" dirty="0"/>
          </a:p>
        </p:txBody>
      </p:sp>
      <p:sp>
        <p:nvSpPr>
          <p:cNvPr id="171" name="TextBox 170"/>
          <p:cNvSpPr txBox="1"/>
          <p:nvPr/>
        </p:nvSpPr>
        <p:spPr>
          <a:xfrm>
            <a:off x="29718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172" name="TextBox 171"/>
          <p:cNvSpPr txBox="1"/>
          <p:nvPr/>
        </p:nvSpPr>
        <p:spPr>
          <a:xfrm>
            <a:off x="40277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8</a:t>
            </a:r>
            <a:endParaRPr lang="en-US" dirty="0"/>
          </a:p>
        </p:txBody>
      </p:sp>
      <p:sp>
        <p:nvSpPr>
          <p:cNvPr id="175" name="Rectangle 174"/>
          <p:cNvSpPr/>
          <p:nvPr/>
        </p:nvSpPr>
        <p:spPr>
          <a:xfrm>
            <a:off x="7903028" y="1220460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12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6" name="Rectangle 175"/>
          <p:cNvSpPr/>
          <p:nvPr/>
        </p:nvSpPr>
        <p:spPr>
          <a:xfrm>
            <a:off x="6836228" y="77288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10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7" name="Rectangle 176"/>
          <p:cNvSpPr/>
          <p:nvPr/>
        </p:nvSpPr>
        <p:spPr>
          <a:xfrm>
            <a:off x="7402285" y="16328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11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78" name="Rectangle 177"/>
          <p:cNvSpPr/>
          <p:nvPr/>
        </p:nvSpPr>
        <p:spPr>
          <a:xfrm>
            <a:off x="6183085" y="163286"/>
            <a:ext cx="228600" cy="609600"/>
          </a:xfrm>
          <a:prstGeom prst="rect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9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79" name="Straight Arrow Connector 178"/>
          <p:cNvCxnSpPr>
            <a:stCxn id="175" idx="1"/>
          </p:cNvCxnSpPr>
          <p:nvPr/>
        </p:nvCxnSpPr>
        <p:spPr>
          <a:xfrm flipH="1">
            <a:off x="5954485" y="1525260"/>
            <a:ext cx="1948543" cy="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Arrow Connector 179"/>
          <p:cNvCxnSpPr>
            <a:stCxn id="178" idx="1"/>
          </p:cNvCxnSpPr>
          <p:nvPr/>
        </p:nvCxnSpPr>
        <p:spPr>
          <a:xfrm flipH="1">
            <a:off x="5954485" y="468086"/>
            <a:ext cx="228600" cy="10571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Straight Arrow Connector 180"/>
          <p:cNvCxnSpPr>
            <a:stCxn id="176" idx="1"/>
          </p:cNvCxnSpPr>
          <p:nvPr/>
        </p:nvCxnSpPr>
        <p:spPr>
          <a:xfrm flipH="1">
            <a:off x="5954485" y="1077686"/>
            <a:ext cx="881743" cy="4475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2" name="Straight Arrow Connector 181"/>
          <p:cNvCxnSpPr>
            <a:stCxn id="176" idx="3"/>
            <a:endCxn id="175" idx="1"/>
          </p:cNvCxnSpPr>
          <p:nvPr/>
        </p:nvCxnSpPr>
        <p:spPr>
          <a:xfrm>
            <a:off x="7064828" y="1077686"/>
            <a:ext cx="838200" cy="4475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Straight Arrow Connector 182"/>
          <p:cNvCxnSpPr>
            <a:stCxn id="177" idx="1"/>
            <a:endCxn id="176" idx="3"/>
          </p:cNvCxnSpPr>
          <p:nvPr/>
        </p:nvCxnSpPr>
        <p:spPr>
          <a:xfrm flipH="1">
            <a:off x="7064828" y="468086"/>
            <a:ext cx="337457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Straight Arrow Connector 183"/>
          <p:cNvCxnSpPr>
            <a:stCxn id="178" idx="3"/>
            <a:endCxn id="176" idx="1"/>
          </p:cNvCxnSpPr>
          <p:nvPr/>
        </p:nvCxnSpPr>
        <p:spPr>
          <a:xfrm>
            <a:off x="6411685" y="468086"/>
            <a:ext cx="424543" cy="60960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5" name="Straight Arrow Connector 184"/>
          <p:cNvCxnSpPr>
            <a:stCxn id="177" idx="3"/>
            <a:endCxn id="175" idx="1"/>
          </p:cNvCxnSpPr>
          <p:nvPr/>
        </p:nvCxnSpPr>
        <p:spPr>
          <a:xfrm>
            <a:off x="7630885" y="468086"/>
            <a:ext cx="272143" cy="1057174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Rectangle 186"/>
          <p:cNvSpPr/>
          <p:nvPr/>
        </p:nvSpPr>
        <p:spPr>
          <a:xfrm>
            <a:off x="7892143" y="2581174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12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88" name="Rectangle 187"/>
          <p:cNvSpPr/>
          <p:nvPr/>
        </p:nvSpPr>
        <p:spPr>
          <a:xfrm>
            <a:off x="6825343" y="2133600"/>
            <a:ext cx="2286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400" dirty="0" smtClean="0">
                <a:solidFill>
                  <a:schemeClr val="tx1"/>
                </a:solidFill>
              </a:rPr>
              <a:t>10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189" name="Straight Arrow Connector 188"/>
          <p:cNvCxnSpPr>
            <a:stCxn id="187" idx="1"/>
          </p:cNvCxnSpPr>
          <p:nvPr/>
        </p:nvCxnSpPr>
        <p:spPr>
          <a:xfrm flipH="1">
            <a:off x="5943600" y="2885974"/>
            <a:ext cx="1948543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Arrow Connector 189"/>
          <p:cNvCxnSpPr>
            <a:stCxn id="188" idx="1"/>
          </p:cNvCxnSpPr>
          <p:nvPr/>
        </p:nvCxnSpPr>
        <p:spPr>
          <a:xfrm flipH="1">
            <a:off x="5943600" y="2438400"/>
            <a:ext cx="881743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Arrow Connector 190"/>
          <p:cNvCxnSpPr>
            <a:stCxn id="188" idx="3"/>
            <a:endCxn id="187" idx="1"/>
          </p:cNvCxnSpPr>
          <p:nvPr/>
        </p:nvCxnSpPr>
        <p:spPr>
          <a:xfrm>
            <a:off x="7053943" y="2438400"/>
            <a:ext cx="838200" cy="447574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Arrow Connector 192"/>
          <p:cNvCxnSpPr/>
          <p:nvPr/>
        </p:nvCxnSpPr>
        <p:spPr>
          <a:xfrm>
            <a:off x="6966857" y="1478164"/>
            <a:ext cx="0" cy="57087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Arrow Connector 193"/>
          <p:cNvCxnSpPr/>
          <p:nvPr/>
        </p:nvCxnSpPr>
        <p:spPr>
          <a:xfrm>
            <a:off x="8033657" y="1935364"/>
            <a:ext cx="0" cy="570870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6" name="TextBox 195"/>
          <p:cNvSpPr txBox="1"/>
          <p:nvPr/>
        </p:nvSpPr>
        <p:spPr>
          <a:xfrm>
            <a:off x="6781800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10</a:t>
            </a:r>
            <a:endParaRPr lang="en-US" dirty="0"/>
          </a:p>
        </p:txBody>
      </p:sp>
      <p:sp>
        <p:nvSpPr>
          <p:cNvPr id="198" name="TextBox 197"/>
          <p:cNvSpPr txBox="1"/>
          <p:nvPr/>
        </p:nvSpPr>
        <p:spPr>
          <a:xfrm>
            <a:off x="6237515" y="3276600"/>
            <a:ext cx="239485" cy="38100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dirty="0" smtClean="0"/>
              <a:t>12</a:t>
            </a:r>
            <a:endParaRPr lang="en-US" dirty="0"/>
          </a:p>
        </p:txBody>
      </p:sp>
      <p:sp>
        <p:nvSpPr>
          <p:cNvPr id="199" name="Rectangle 198"/>
          <p:cNvSpPr/>
          <p:nvPr/>
        </p:nvSpPr>
        <p:spPr>
          <a:xfrm>
            <a:off x="-76200" y="3657600"/>
            <a:ext cx="2356756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Output pictures</a:t>
            </a:r>
          </a:p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MaxNumReorderPics</a:t>
            </a:r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== 2)</a:t>
            </a:r>
          </a:p>
        </p:txBody>
      </p:sp>
      <p:sp>
        <p:nvSpPr>
          <p:cNvPr id="200" name="TextBox 199"/>
          <p:cNvSpPr txBox="1"/>
          <p:nvPr/>
        </p:nvSpPr>
        <p:spPr>
          <a:xfrm>
            <a:off x="24384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0</a:t>
            </a:r>
            <a:endParaRPr lang="en-US" sz="1600" dirty="0"/>
          </a:p>
        </p:txBody>
      </p:sp>
      <p:sp>
        <p:nvSpPr>
          <p:cNvPr id="201" name="TextBox 200"/>
          <p:cNvSpPr txBox="1"/>
          <p:nvPr/>
        </p:nvSpPr>
        <p:spPr>
          <a:xfrm>
            <a:off x="29609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203" name="TextBox 202"/>
          <p:cNvSpPr txBox="1"/>
          <p:nvPr/>
        </p:nvSpPr>
        <p:spPr>
          <a:xfrm>
            <a:off x="4637315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206" name="TextBox 205"/>
          <p:cNvSpPr txBox="1"/>
          <p:nvPr/>
        </p:nvSpPr>
        <p:spPr>
          <a:xfrm>
            <a:off x="4038600" y="3657600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213" name="Rectangle 212"/>
          <p:cNvSpPr/>
          <p:nvPr/>
        </p:nvSpPr>
        <p:spPr>
          <a:xfrm>
            <a:off x="-76200" y="41148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Layer-wise sub-DPB</a:t>
            </a:r>
          </a:p>
        </p:txBody>
      </p:sp>
      <p:sp>
        <p:nvSpPr>
          <p:cNvPr id="214" name="Rectangle 213"/>
          <p:cNvSpPr/>
          <p:nvPr/>
        </p:nvSpPr>
        <p:spPr>
          <a:xfrm>
            <a:off x="280611" y="44958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215" name="Rectangle 214"/>
          <p:cNvSpPr/>
          <p:nvPr/>
        </p:nvSpPr>
        <p:spPr>
          <a:xfrm>
            <a:off x="280611" y="4800600"/>
            <a:ext cx="1243389" cy="457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216" name="TextBox 215"/>
          <p:cNvSpPr txBox="1"/>
          <p:nvPr/>
        </p:nvSpPr>
        <p:spPr>
          <a:xfrm>
            <a:off x="13716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217" name="TextBox 216"/>
          <p:cNvSpPr txBox="1"/>
          <p:nvPr/>
        </p:nvSpPr>
        <p:spPr>
          <a:xfrm>
            <a:off x="18941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18" name="TextBox 217"/>
          <p:cNvSpPr txBox="1"/>
          <p:nvPr/>
        </p:nvSpPr>
        <p:spPr>
          <a:xfrm>
            <a:off x="2427515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22" name="TextBox 221"/>
          <p:cNvSpPr txBox="1"/>
          <p:nvPr/>
        </p:nvSpPr>
        <p:spPr>
          <a:xfrm>
            <a:off x="2971800" y="45690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242" name="TextBox 241"/>
          <p:cNvSpPr txBox="1"/>
          <p:nvPr/>
        </p:nvSpPr>
        <p:spPr>
          <a:xfrm>
            <a:off x="1371600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243" name="TextBox 242"/>
          <p:cNvSpPr txBox="1"/>
          <p:nvPr/>
        </p:nvSpPr>
        <p:spPr>
          <a:xfrm>
            <a:off x="18941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44" name="TextBox 243"/>
          <p:cNvSpPr txBox="1"/>
          <p:nvPr/>
        </p:nvSpPr>
        <p:spPr>
          <a:xfrm>
            <a:off x="24275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46" name="TextBox 245"/>
          <p:cNvSpPr txBox="1"/>
          <p:nvPr/>
        </p:nvSpPr>
        <p:spPr>
          <a:xfrm>
            <a:off x="46373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49" name="TextBox 248"/>
          <p:cNvSpPr txBox="1"/>
          <p:nvPr/>
        </p:nvSpPr>
        <p:spPr>
          <a:xfrm>
            <a:off x="40277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52" name="TextBox 251"/>
          <p:cNvSpPr txBox="1"/>
          <p:nvPr/>
        </p:nvSpPr>
        <p:spPr>
          <a:xfrm>
            <a:off x="6781800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254" name="TextBox 253"/>
          <p:cNvSpPr txBox="1"/>
          <p:nvPr/>
        </p:nvSpPr>
        <p:spPr>
          <a:xfrm>
            <a:off x="6237515" y="4873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255" name="Rectangle 254"/>
          <p:cNvSpPr/>
          <p:nvPr/>
        </p:nvSpPr>
        <p:spPr>
          <a:xfrm>
            <a:off x="8316684" y="12192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6" name="Rectangle 255"/>
          <p:cNvSpPr/>
          <p:nvPr/>
        </p:nvSpPr>
        <p:spPr>
          <a:xfrm>
            <a:off x="8338457" y="25908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7" name="Rectangle 256"/>
          <p:cNvSpPr/>
          <p:nvPr/>
        </p:nvSpPr>
        <p:spPr>
          <a:xfrm>
            <a:off x="8382000" y="47625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8" name="Rectangle 257"/>
          <p:cNvSpPr/>
          <p:nvPr/>
        </p:nvSpPr>
        <p:spPr>
          <a:xfrm>
            <a:off x="8229600" y="3210026"/>
            <a:ext cx="653143" cy="44757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59" name="Rectangle 258"/>
          <p:cNvSpPr/>
          <p:nvPr/>
        </p:nvSpPr>
        <p:spPr>
          <a:xfrm>
            <a:off x="9176657" y="35052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60" name="Rectangle 259"/>
          <p:cNvSpPr/>
          <p:nvPr/>
        </p:nvSpPr>
        <p:spPr>
          <a:xfrm>
            <a:off x="-76200" y="5486400"/>
            <a:ext cx="1725385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Shared sub-DPB</a:t>
            </a:r>
          </a:p>
        </p:txBody>
      </p:sp>
      <p:sp>
        <p:nvSpPr>
          <p:cNvPr id="295" name="Rectangle 294"/>
          <p:cNvSpPr/>
          <p:nvPr/>
        </p:nvSpPr>
        <p:spPr>
          <a:xfrm>
            <a:off x="280611" y="51816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Total</a:t>
            </a:r>
          </a:p>
        </p:txBody>
      </p:sp>
      <p:sp>
        <p:nvSpPr>
          <p:cNvPr id="296" name="TextBox 295"/>
          <p:cNvSpPr txBox="1"/>
          <p:nvPr/>
        </p:nvSpPr>
        <p:spPr>
          <a:xfrm>
            <a:off x="13716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2</a:t>
            </a:r>
            <a:endParaRPr lang="en-US" sz="1400" b="1" dirty="0"/>
          </a:p>
        </p:txBody>
      </p:sp>
      <p:sp>
        <p:nvSpPr>
          <p:cNvPr id="297" name="TextBox 296"/>
          <p:cNvSpPr txBox="1"/>
          <p:nvPr/>
        </p:nvSpPr>
        <p:spPr>
          <a:xfrm>
            <a:off x="18941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4</a:t>
            </a:r>
            <a:endParaRPr lang="en-US" sz="1400" b="1" dirty="0"/>
          </a:p>
        </p:txBody>
      </p:sp>
      <p:sp>
        <p:nvSpPr>
          <p:cNvPr id="298" name="TextBox 297"/>
          <p:cNvSpPr txBox="1"/>
          <p:nvPr/>
        </p:nvSpPr>
        <p:spPr>
          <a:xfrm>
            <a:off x="24275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299" name="TextBox 298"/>
          <p:cNvSpPr txBox="1"/>
          <p:nvPr/>
        </p:nvSpPr>
        <p:spPr>
          <a:xfrm>
            <a:off x="3494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0" name="TextBox 299"/>
          <p:cNvSpPr txBox="1"/>
          <p:nvPr/>
        </p:nvSpPr>
        <p:spPr>
          <a:xfrm>
            <a:off x="4637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1" name="TextBox 300"/>
          <p:cNvSpPr txBox="1"/>
          <p:nvPr/>
        </p:nvSpPr>
        <p:spPr>
          <a:xfrm>
            <a:off x="57041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2" name="TextBox 301"/>
          <p:cNvSpPr txBox="1"/>
          <p:nvPr/>
        </p:nvSpPr>
        <p:spPr>
          <a:xfrm>
            <a:off x="29718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3" name="TextBox 302"/>
          <p:cNvSpPr txBox="1"/>
          <p:nvPr/>
        </p:nvSpPr>
        <p:spPr>
          <a:xfrm>
            <a:off x="40277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04" name="TextBox 303"/>
          <p:cNvSpPr txBox="1"/>
          <p:nvPr/>
        </p:nvSpPr>
        <p:spPr>
          <a:xfrm>
            <a:off x="51707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5" name="TextBox 304"/>
          <p:cNvSpPr txBox="1"/>
          <p:nvPr/>
        </p:nvSpPr>
        <p:spPr>
          <a:xfrm>
            <a:off x="79139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6" name="TextBox 305"/>
          <p:cNvSpPr txBox="1"/>
          <p:nvPr/>
        </p:nvSpPr>
        <p:spPr>
          <a:xfrm>
            <a:off x="6781800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7" name="TextBox 306"/>
          <p:cNvSpPr txBox="1"/>
          <p:nvPr/>
        </p:nvSpPr>
        <p:spPr>
          <a:xfrm>
            <a:off x="73043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7</a:t>
            </a:r>
            <a:endParaRPr lang="en-US" sz="1400" b="1" dirty="0"/>
          </a:p>
        </p:txBody>
      </p:sp>
      <p:sp>
        <p:nvSpPr>
          <p:cNvPr id="308" name="TextBox 307"/>
          <p:cNvSpPr txBox="1"/>
          <p:nvPr/>
        </p:nvSpPr>
        <p:spPr>
          <a:xfrm>
            <a:off x="6237515" y="52548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b="1" dirty="0" smtClean="0"/>
              <a:t>6</a:t>
            </a:r>
            <a:endParaRPr lang="en-US" sz="1400" b="1" dirty="0"/>
          </a:p>
        </p:txBody>
      </p:sp>
      <p:sp>
        <p:nvSpPr>
          <p:cNvPr id="327" name="Rectangle 326"/>
          <p:cNvSpPr/>
          <p:nvPr/>
        </p:nvSpPr>
        <p:spPr>
          <a:xfrm>
            <a:off x="280611" y="5867400"/>
            <a:ext cx="1243389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1</a:t>
            </a:r>
          </a:p>
        </p:txBody>
      </p:sp>
      <p:sp>
        <p:nvSpPr>
          <p:cNvPr id="328" name="Rectangle 327"/>
          <p:cNvSpPr/>
          <p:nvPr/>
        </p:nvSpPr>
        <p:spPr>
          <a:xfrm>
            <a:off x="280611" y="6172200"/>
            <a:ext cx="1243389" cy="4572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Layer 0</a:t>
            </a:r>
          </a:p>
        </p:txBody>
      </p:sp>
      <p:sp>
        <p:nvSpPr>
          <p:cNvPr id="329" name="TextBox 328"/>
          <p:cNvSpPr txBox="1"/>
          <p:nvPr/>
        </p:nvSpPr>
        <p:spPr>
          <a:xfrm>
            <a:off x="13716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2</a:t>
            </a:r>
            <a:endParaRPr lang="en-US" sz="1400" dirty="0"/>
          </a:p>
        </p:txBody>
      </p:sp>
      <p:sp>
        <p:nvSpPr>
          <p:cNvPr id="330" name="TextBox 329"/>
          <p:cNvSpPr txBox="1"/>
          <p:nvPr/>
        </p:nvSpPr>
        <p:spPr>
          <a:xfrm>
            <a:off x="18941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4</a:t>
            </a:r>
            <a:endParaRPr lang="en-US" sz="1400" dirty="0"/>
          </a:p>
        </p:txBody>
      </p:sp>
      <p:sp>
        <p:nvSpPr>
          <p:cNvPr id="331" name="TextBox 330"/>
          <p:cNvSpPr txBox="1"/>
          <p:nvPr/>
        </p:nvSpPr>
        <p:spPr>
          <a:xfrm>
            <a:off x="2427515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35" name="TextBox 334"/>
          <p:cNvSpPr txBox="1"/>
          <p:nvPr/>
        </p:nvSpPr>
        <p:spPr>
          <a:xfrm>
            <a:off x="2971800" y="59406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42" name="TextBox 341"/>
          <p:cNvSpPr txBox="1"/>
          <p:nvPr/>
        </p:nvSpPr>
        <p:spPr>
          <a:xfrm>
            <a:off x="1371600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343" name="TextBox 342"/>
          <p:cNvSpPr txBox="1"/>
          <p:nvPr/>
        </p:nvSpPr>
        <p:spPr>
          <a:xfrm>
            <a:off x="18941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3</a:t>
            </a:r>
            <a:endParaRPr lang="en-US" sz="1400" dirty="0"/>
          </a:p>
        </p:txBody>
      </p:sp>
      <p:sp>
        <p:nvSpPr>
          <p:cNvPr id="344" name="TextBox 343"/>
          <p:cNvSpPr txBox="1"/>
          <p:nvPr/>
        </p:nvSpPr>
        <p:spPr>
          <a:xfrm>
            <a:off x="24275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5" name="TextBox 344"/>
          <p:cNvSpPr txBox="1"/>
          <p:nvPr/>
        </p:nvSpPr>
        <p:spPr>
          <a:xfrm>
            <a:off x="46373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46" name="TextBox 345"/>
          <p:cNvSpPr txBox="1"/>
          <p:nvPr/>
        </p:nvSpPr>
        <p:spPr>
          <a:xfrm>
            <a:off x="40277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7" name="TextBox 346"/>
          <p:cNvSpPr txBox="1"/>
          <p:nvPr/>
        </p:nvSpPr>
        <p:spPr>
          <a:xfrm>
            <a:off x="6781800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6</a:t>
            </a:r>
            <a:endParaRPr lang="en-US" sz="1400" dirty="0"/>
          </a:p>
        </p:txBody>
      </p:sp>
      <p:sp>
        <p:nvSpPr>
          <p:cNvPr id="348" name="TextBox 347"/>
          <p:cNvSpPr txBox="1"/>
          <p:nvPr/>
        </p:nvSpPr>
        <p:spPr>
          <a:xfrm>
            <a:off x="6237515" y="6245423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/>
              <a:t>5</a:t>
            </a:r>
            <a:endParaRPr lang="en-US" sz="1400" dirty="0"/>
          </a:p>
        </p:txBody>
      </p:sp>
      <p:sp>
        <p:nvSpPr>
          <p:cNvPr id="349" name="Rectangle 348"/>
          <p:cNvSpPr/>
          <p:nvPr/>
        </p:nvSpPr>
        <p:spPr>
          <a:xfrm>
            <a:off x="8382000" y="5867400"/>
            <a:ext cx="653143" cy="609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…</a:t>
            </a:r>
            <a:endParaRPr lang="en-US" sz="16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50" name="TextBox 349"/>
          <p:cNvSpPr txBox="1"/>
          <p:nvPr/>
        </p:nvSpPr>
        <p:spPr>
          <a:xfrm>
            <a:off x="25799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 smtClean="0">
                <a:solidFill>
                  <a:srgbClr val="FF0000"/>
                </a:solidFill>
              </a:rPr>
              <a:t>5</a:t>
            </a:r>
            <a:endParaRPr lang="en-US" sz="1400" dirty="0">
              <a:solidFill>
                <a:srgbClr val="FF0000"/>
              </a:solidFill>
            </a:endParaRPr>
          </a:p>
        </p:txBody>
      </p:sp>
      <p:sp>
        <p:nvSpPr>
          <p:cNvPr id="351" name="TextBox 350"/>
          <p:cNvSpPr txBox="1"/>
          <p:nvPr/>
        </p:nvSpPr>
        <p:spPr>
          <a:xfrm>
            <a:off x="3113315" y="5867400"/>
            <a:ext cx="239485" cy="30777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400" dirty="0">
                <a:solidFill>
                  <a:srgbClr val="FF0000"/>
                </a:solidFill>
              </a:rPr>
              <a:t>5</a:t>
            </a:r>
          </a:p>
        </p:txBody>
      </p:sp>
      <p:grpSp>
        <p:nvGrpSpPr>
          <p:cNvPr id="148" name="Group 147"/>
          <p:cNvGrpSpPr/>
          <p:nvPr/>
        </p:nvGrpSpPr>
        <p:grpSpPr>
          <a:xfrm>
            <a:off x="1262742" y="2743200"/>
            <a:ext cx="457200" cy="313166"/>
            <a:chOff x="-1295400" y="2049034"/>
            <a:chExt cx="457200" cy="313166"/>
          </a:xfrm>
        </p:grpSpPr>
        <p:cxnSp>
          <p:nvCxnSpPr>
            <p:cNvPr id="149" name="Straight Connector 148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Straight Connector 149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2" name="Group 151"/>
          <p:cNvGrpSpPr/>
          <p:nvPr/>
        </p:nvGrpSpPr>
        <p:grpSpPr>
          <a:xfrm>
            <a:off x="1297922" y="1419275"/>
            <a:ext cx="457200" cy="313166"/>
            <a:chOff x="-1295400" y="2049034"/>
            <a:chExt cx="457200" cy="313166"/>
          </a:xfrm>
        </p:grpSpPr>
        <p:cxnSp>
          <p:nvCxnSpPr>
            <p:cNvPr id="153" name="Straight Connector 152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8" name="Straight Connector 157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9" name="Group 158"/>
          <p:cNvGrpSpPr/>
          <p:nvPr/>
        </p:nvGrpSpPr>
        <p:grpSpPr>
          <a:xfrm>
            <a:off x="3443205" y="2743200"/>
            <a:ext cx="457200" cy="313166"/>
            <a:chOff x="-1295400" y="2049034"/>
            <a:chExt cx="457200" cy="313166"/>
          </a:xfrm>
        </p:grpSpPr>
        <p:cxnSp>
          <p:nvCxnSpPr>
            <p:cNvPr id="160" name="Straight Connector 159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2" name="Straight Connector 161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3" name="Group 162"/>
          <p:cNvGrpSpPr/>
          <p:nvPr/>
        </p:nvGrpSpPr>
        <p:grpSpPr>
          <a:xfrm>
            <a:off x="3461790" y="1367417"/>
            <a:ext cx="457200" cy="313166"/>
            <a:chOff x="-1295400" y="2049034"/>
            <a:chExt cx="457200" cy="313166"/>
          </a:xfrm>
        </p:grpSpPr>
        <p:cxnSp>
          <p:nvCxnSpPr>
            <p:cNvPr id="164" name="Straight Connector 163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Straight Connector 173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6" name="Group 185"/>
          <p:cNvGrpSpPr/>
          <p:nvPr/>
        </p:nvGrpSpPr>
        <p:grpSpPr>
          <a:xfrm>
            <a:off x="2387290" y="2309661"/>
            <a:ext cx="457200" cy="313166"/>
            <a:chOff x="-1295400" y="2049034"/>
            <a:chExt cx="457200" cy="313166"/>
          </a:xfrm>
        </p:grpSpPr>
        <p:cxnSp>
          <p:nvCxnSpPr>
            <p:cNvPr id="192" name="Straight Connector 191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Connector 218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0" name="Group 219"/>
          <p:cNvGrpSpPr/>
          <p:nvPr/>
        </p:nvGrpSpPr>
        <p:grpSpPr>
          <a:xfrm>
            <a:off x="2419682" y="921103"/>
            <a:ext cx="457200" cy="313166"/>
            <a:chOff x="-1295400" y="2049034"/>
            <a:chExt cx="457200" cy="313166"/>
          </a:xfrm>
        </p:grpSpPr>
        <p:cxnSp>
          <p:nvCxnSpPr>
            <p:cNvPr id="221" name="Straight Connector 220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Straight Connector 222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4" name="Group 223"/>
          <p:cNvGrpSpPr/>
          <p:nvPr/>
        </p:nvGrpSpPr>
        <p:grpSpPr>
          <a:xfrm>
            <a:off x="2381582" y="2146948"/>
            <a:ext cx="381000" cy="304800"/>
            <a:chOff x="-1219200" y="2743200"/>
            <a:chExt cx="381000" cy="304800"/>
          </a:xfrm>
        </p:grpSpPr>
        <p:cxnSp>
          <p:nvCxnSpPr>
            <p:cNvPr id="225" name="Straight Connector 224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Connector 225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7" name="Group 226"/>
          <p:cNvGrpSpPr/>
          <p:nvPr/>
        </p:nvGrpSpPr>
        <p:grpSpPr>
          <a:xfrm>
            <a:off x="1755122" y="304800"/>
            <a:ext cx="457200" cy="313166"/>
            <a:chOff x="-1295400" y="2049034"/>
            <a:chExt cx="457200" cy="313166"/>
          </a:xfrm>
        </p:grpSpPr>
        <p:cxnSp>
          <p:nvCxnSpPr>
            <p:cNvPr id="228" name="Straight Connector 227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9" name="Straight Connector 228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3" name="Group 232"/>
          <p:cNvGrpSpPr/>
          <p:nvPr/>
        </p:nvGrpSpPr>
        <p:grpSpPr>
          <a:xfrm>
            <a:off x="1750608" y="163286"/>
            <a:ext cx="381000" cy="304800"/>
            <a:chOff x="-1219200" y="2743200"/>
            <a:chExt cx="381000" cy="304800"/>
          </a:xfrm>
        </p:grpSpPr>
        <p:cxnSp>
          <p:nvCxnSpPr>
            <p:cNvPr id="234" name="Straight Connector 233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5" name="Straight Connector 234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6" name="Group 235"/>
          <p:cNvGrpSpPr/>
          <p:nvPr/>
        </p:nvGrpSpPr>
        <p:grpSpPr>
          <a:xfrm>
            <a:off x="5611586" y="2752312"/>
            <a:ext cx="457200" cy="313166"/>
            <a:chOff x="-1295400" y="2049034"/>
            <a:chExt cx="457200" cy="313166"/>
          </a:xfrm>
        </p:grpSpPr>
        <p:cxnSp>
          <p:nvCxnSpPr>
            <p:cNvPr id="237" name="Straight Connector 236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9" name="Group 238"/>
          <p:cNvGrpSpPr/>
          <p:nvPr/>
        </p:nvGrpSpPr>
        <p:grpSpPr>
          <a:xfrm>
            <a:off x="1293408" y="2593836"/>
            <a:ext cx="381000" cy="304800"/>
            <a:chOff x="-1219200" y="2743200"/>
            <a:chExt cx="381000" cy="304800"/>
          </a:xfrm>
        </p:grpSpPr>
        <p:cxnSp>
          <p:nvCxnSpPr>
            <p:cNvPr id="240" name="Straight Connector 239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Straight Connector 240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7" name="Group 246"/>
          <p:cNvGrpSpPr/>
          <p:nvPr/>
        </p:nvGrpSpPr>
        <p:grpSpPr>
          <a:xfrm>
            <a:off x="4544786" y="2301491"/>
            <a:ext cx="457200" cy="313166"/>
            <a:chOff x="-1295400" y="2049034"/>
            <a:chExt cx="457200" cy="313166"/>
          </a:xfrm>
        </p:grpSpPr>
        <p:cxnSp>
          <p:nvCxnSpPr>
            <p:cNvPr id="248" name="Straight Connector 247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Straight Connector 249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51" name="Group 250"/>
          <p:cNvGrpSpPr/>
          <p:nvPr/>
        </p:nvGrpSpPr>
        <p:grpSpPr>
          <a:xfrm>
            <a:off x="7766956" y="2708136"/>
            <a:ext cx="457200" cy="313166"/>
            <a:chOff x="-1295400" y="2049034"/>
            <a:chExt cx="457200" cy="313166"/>
          </a:xfrm>
        </p:grpSpPr>
        <p:cxnSp>
          <p:nvCxnSpPr>
            <p:cNvPr id="253" name="Straight Connector 252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1" name="Straight Connector 260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62" name="Group 261"/>
          <p:cNvGrpSpPr/>
          <p:nvPr/>
        </p:nvGrpSpPr>
        <p:grpSpPr>
          <a:xfrm>
            <a:off x="3461790" y="2555736"/>
            <a:ext cx="381000" cy="304800"/>
            <a:chOff x="-1219200" y="2743200"/>
            <a:chExt cx="381000" cy="304800"/>
          </a:xfrm>
        </p:grpSpPr>
        <p:cxnSp>
          <p:nvCxnSpPr>
            <p:cNvPr id="263" name="Straight Connector 262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4" name="Straight Connector 263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65" name="Group 264"/>
          <p:cNvGrpSpPr/>
          <p:nvPr/>
        </p:nvGrpSpPr>
        <p:grpSpPr>
          <a:xfrm>
            <a:off x="4566557" y="2136636"/>
            <a:ext cx="381000" cy="304800"/>
            <a:chOff x="-1219200" y="2743200"/>
            <a:chExt cx="381000" cy="304800"/>
          </a:xfrm>
        </p:grpSpPr>
        <p:cxnSp>
          <p:nvCxnSpPr>
            <p:cNvPr id="266" name="Straight Connector 265"/>
            <p:cNvCxnSpPr/>
            <p:nvPr/>
          </p:nvCxnSpPr>
          <p:spPr>
            <a:xfrm>
              <a:off x="-1219200" y="2743200"/>
              <a:ext cx="381000" cy="3048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7" name="Straight Connector 266"/>
            <p:cNvCxnSpPr/>
            <p:nvPr/>
          </p:nvCxnSpPr>
          <p:spPr>
            <a:xfrm flipV="1">
              <a:off x="-1219200" y="2743200"/>
              <a:ext cx="381000" cy="228600"/>
            </a:xfrm>
            <a:prstGeom prst="line">
              <a:avLst/>
            </a:prstGeom>
            <a:ln w="28575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68" name="Group 267"/>
          <p:cNvGrpSpPr/>
          <p:nvPr/>
        </p:nvGrpSpPr>
        <p:grpSpPr>
          <a:xfrm>
            <a:off x="6711043" y="2295165"/>
            <a:ext cx="457200" cy="313166"/>
            <a:chOff x="-1295400" y="2049034"/>
            <a:chExt cx="457200" cy="313166"/>
          </a:xfrm>
        </p:grpSpPr>
        <p:cxnSp>
          <p:nvCxnSpPr>
            <p:cNvPr id="269" name="Straight Connector 268"/>
            <p:cNvCxnSpPr/>
            <p:nvPr/>
          </p:nvCxnSpPr>
          <p:spPr>
            <a:xfrm>
              <a:off x="-1295400" y="2180809"/>
              <a:ext cx="152400" cy="181391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Straight Connector 269"/>
            <p:cNvCxnSpPr/>
            <p:nvPr/>
          </p:nvCxnSpPr>
          <p:spPr>
            <a:xfrm flipV="1">
              <a:off x="-1143000" y="2049034"/>
              <a:ext cx="304800" cy="284175"/>
            </a:xfrm>
            <a:prstGeom prst="line">
              <a:avLst/>
            </a:prstGeom>
            <a:ln w="317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5" name="TextBox 194"/>
          <p:cNvSpPr txBox="1"/>
          <p:nvPr/>
        </p:nvSpPr>
        <p:spPr>
          <a:xfrm>
            <a:off x="6847115" y="3623846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8</a:t>
            </a:r>
            <a:endParaRPr lang="en-US" sz="1600" dirty="0"/>
          </a:p>
        </p:txBody>
      </p:sp>
      <p:sp>
        <p:nvSpPr>
          <p:cNvPr id="197" name="TextBox 196"/>
          <p:cNvSpPr txBox="1"/>
          <p:nvPr/>
        </p:nvSpPr>
        <p:spPr>
          <a:xfrm>
            <a:off x="6248400" y="3623846"/>
            <a:ext cx="239485" cy="33855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algn="ctr"/>
            <a:r>
              <a:rPr lang="en-US" sz="1600" dirty="0" smtClean="0"/>
              <a:t>6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2755934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9" grpId="0"/>
      <p:bldP spid="330" grpId="0"/>
      <p:bldP spid="331" grpId="0"/>
      <p:bldP spid="335" grpId="0"/>
      <p:bldP spid="342" grpId="0"/>
      <p:bldP spid="343" grpId="0"/>
      <p:bldP spid="344" grpId="0"/>
      <p:bldP spid="345" grpId="0"/>
      <p:bldP spid="346" grpId="0"/>
      <p:bldP spid="347" grpId="0"/>
      <p:bldP spid="348" grpId="0"/>
      <p:bldP spid="349" grpId="0"/>
      <p:bldP spid="350" grpId="0"/>
      <p:bldP spid="351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638</TotalTime>
  <Words>641</Words>
  <Application>Microsoft Office PowerPoint</Application>
  <PresentationFormat>On-screen Show (4:3)</PresentationFormat>
  <Paragraphs>444</Paragraphs>
  <Slides>6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Use-case Scenario</vt:lpstr>
      <vt:lpstr>PowerPoint Presentation</vt:lpstr>
      <vt:lpstr>PowerPoint Presentation</vt:lpstr>
      <vt:lpstr>Animated</vt:lpstr>
      <vt:lpstr>PowerPoint Presentation</vt:lpstr>
      <vt:lpstr>PowerPoint Presentation</vt:lpstr>
    </vt:vector>
  </TitlesOfParts>
  <Company>Qualcomm Incorporated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Hendry</dc:creator>
  <cp:lastModifiedBy>Adarsh K. Ramasubramonian</cp:lastModifiedBy>
  <cp:revision>30</cp:revision>
  <dcterms:created xsi:type="dcterms:W3CDTF">2014-03-17T07:34:50Z</dcterms:created>
  <dcterms:modified xsi:type="dcterms:W3CDTF">2014-04-03T03:50:05Z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AdHocReviewCycleID">
    <vt:i4>-1777017018</vt:i4>
  </property>
  <property fmtid="{D5CDD505-2E9C-101B-9397-08002B2CF9AE}" pid="3" name="_NewReviewCycle">
    <vt:lpwstr/>
  </property>
  <property fmtid="{D5CDD505-2E9C-101B-9397-08002B2CF9AE}" pid="4" name="_EmailSubject">
    <vt:lpwstr>shared sub-DPB</vt:lpwstr>
  </property>
  <property fmtid="{D5CDD505-2E9C-101B-9397-08002B2CF9AE}" pid="5" name="_AuthorEmail">
    <vt:lpwstr>fhendry@qti.qualcomm.com</vt:lpwstr>
  </property>
  <property fmtid="{D5CDD505-2E9C-101B-9397-08002B2CF9AE}" pid="6" name="_AuthorEmailDisplayName">
    <vt:lpwstr>Hendry, Fnu</vt:lpwstr>
  </property>
</Properties>
</file>

<file path=docProps/thumbnail.jpeg>
</file>