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2" d="100"/>
          <a:sy n="22" d="100"/>
        </p:scale>
        <p:origin x="-120" y="-9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3_Valencia:author:JCTVC-Q0232-v1:JCTVC-Q0232_R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Confetti: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Confetti!$B$4:$B$9</c:f>
              <c:numCache>
                <c:formatCode>General</c:formatCode>
                <c:ptCount val="6"/>
                <c:pt idx="0">
                  <c:v>176.233056</c:v>
                </c:pt>
                <c:pt idx="1">
                  <c:v>343.618128</c:v>
                </c:pt>
                <c:pt idx="2">
                  <c:v>755.4320159999999</c:v>
                </c:pt>
                <c:pt idx="3">
                  <c:v>2041.558416</c:v>
                </c:pt>
                <c:pt idx="4">
                  <c:v>8186.122128</c:v>
                </c:pt>
                <c:pt idx="5">
                  <c:v>30596.8704</c:v>
                </c:pt>
              </c:numCache>
            </c:numRef>
          </c:xVal>
          <c:yVal>
            <c:numRef>
              <c:f>Confetti!$C$4:$C$9</c:f>
              <c:numCache>
                <c:formatCode>General</c:formatCode>
                <c:ptCount val="6"/>
                <c:pt idx="0">
                  <c:v>38.1693</c:v>
                </c:pt>
                <c:pt idx="1">
                  <c:v>40.1062</c:v>
                </c:pt>
                <c:pt idx="2">
                  <c:v>41.8235</c:v>
                </c:pt>
                <c:pt idx="3">
                  <c:v>43.2335</c:v>
                </c:pt>
                <c:pt idx="4">
                  <c:v>44.6686</c:v>
                </c:pt>
                <c:pt idx="5">
                  <c:v>47.6778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0488520"/>
        <c:axId val="2129728152"/>
      </c:scatterChart>
      <c:valAx>
        <c:axId val="2130488520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9728152"/>
        <c:crosses val="autoZero"/>
        <c:crossBetween val="midCat"/>
      </c:valAx>
      <c:valAx>
        <c:axId val="2129728152"/>
        <c:scaling>
          <c:orientation val="minMax"/>
          <c:max val="50.0"/>
          <c:min val="38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04885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</a:t>
            </a:r>
            <a:r>
              <a:rPr lang="en-US" sz="1800" b="1" i="0" u="none" strike="noStrike" baseline="0">
                <a:effectLst/>
              </a:rPr>
              <a:t>WarmNight</a:t>
            </a:r>
            <a:r>
              <a:rPr lang="en-US" sz="1800" b="1" i="0" u="none" strike="noStrike" baseline="0"/>
              <a:t> 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WarmNight!$B$11:$B$16</c:f>
              <c:numCache>
                <c:formatCode>General</c:formatCode>
                <c:ptCount val="6"/>
                <c:pt idx="0">
                  <c:v>246.2512</c:v>
                </c:pt>
                <c:pt idx="1">
                  <c:v>473.3669</c:v>
                </c:pt>
                <c:pt idx="2">
                  <c:v>925.6789</c:v>
                </c:pt>
                <c:pt idx="3">
                  <c:v>1938.5771</c:v>
                </c:pt>
                <c:pt idx="4">
                  <c:v>5168.9296</c:v>
                </c:pt>
                <c:pt idx="5">
                  <c:v>18358.3701</c:v>
                </c:pt>
              </c:numCache>
            </c:numRef>
          </c:xVal>
          <c:yVal>
            <c:numRef>
              <c:f>WarmNight!$C$11:$C$16</c:f>
              <c:numCache>
                <c:formatCode>General</c:formatCode>
                <c:ptCount val="6"/>
                <c:pt idx="0">
                  <c:v>37.0214</c:v>
                </c:pt>
                <c:pt idx="1">
                  <c:v>39.6491</c:v>
                </c:pt>
                <c:pt idx="2">
                  <c:v>42.2057</c:v>
                </c:pt>
                <c:pt idx="3">
                  <c:v>44.3488</c:v>
                </c:pt>
                <c:pt idx="4">
                  <c:v>46.0322</c:v>
                </c:pt>
                <c:pt idx="5">
                  <c:v>48.3031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3080312"/>
        <c:axId val="-2103106840"/>
      </c:scatterChart>
      <c:valAx>
        <c:axId val="-2103080312"/>
        <c:scaling>
          <c:orientation val="minMax"/>
          <c:max val="19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06840"/>
        <c:crosses val="autoZero"/>
        <c:crossBetween val="midCat"/>
      </c:valAx>
      <c:valAx>
        <c:axId val="-2103106840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0803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Telescope HyperDebris: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HyperDebris!$B$4:$B$9</c:f>
              <c:numCache>
                <c:formatCode>General</c:formatCode>
                <c:ptCount val="6"/>
                <c:pt idx="0">
                  <c:v>128.598624</c:v>
                </c:pt>
                <c:pt idx="1">
                  <c:v>232.745376</c:v>
                </c:pt>
                <c:pt idx="2">
                  <c:v>428.97528</c:v>
                </c:pt>
                <c:pt idx="3">
                  <c:v>864.5516159999999</c:v>
                </c:pt>
                <c:pt idx="4">
                  <c:v>3022.608</c:v>
                </c:pt>
                <c:pt idx="5">
                  <c:v>15388.870896</c:v>
                </c:pt>
              </c:numCache>
            </c:numRef>
          </c:xVal>
          <c:yVal>
            <c:numRef>
              <c:f>HyperDebris!$C$4:$C$9</c:f>
              <c:numCache>
                <c:formatCode>General</c:formatCode>
                <c:ptCount val="6"/>
                <c:pt idx="0">
                  <c:v>39.4917</c:v>
                </c:pt>
                <c:pt idx="1">
                  <c:v>41.8889</c:v>
                </c:pt>
                <c:pt idx="2">
                  <c:v>43.9927</c:v>
                </c:pt>
                <c:pt idx="3">
                  <c:v>45.6656</c:v>
                </c:pt>
                <c:pt idx="4">
                  <c:v>47.0491</c:v>
                </c:pt>
                <c:pt idx="5">
                  <c:v>49.4071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3204792"/>
        <c:axId val="-2103199608"/>
      </c:scatterChart>
      <c:valAx>
        <c:axId val="-2103204792"/>
        <c:scaling>
          <c:orientation val="minMax"/>
          <c:max val="16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99608"/>
        <c:crosses val="autoZero"/>
        <c:crossBetween val="midCat"/>
      </c:valAx>
      <c:valAx>
        <c:axId val="-2103199608"/>
        <c:scaling>
          <c:orientation val="minMax"/>
          <c:max val="56.0"/>
          <c:min val="39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204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</a:rPr>
              <a:t>Telescope HyperDebris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HyperDebris!$B$11:$B$16</c:f>
              <c:numCache>
                <c:formatCode>General</c:formatCode>
                <c:ptCount val="6"/>
                <c:pt idx="0">
                  <c:v>380.9701439999999</c:v>
                </c:pt>
                <c:pt idx="1">
                  <c:v>720.2549279999998</c:v>
                </c:pt>
                <c:pt idx="2">
                  <c:v>1416.245328</c:v>
                </c:pt>
                <c:pt idx="3">
                  <c:v>2784.835728</c:v>
                </c:pt>
                <c:pt idx="4">
                  <c:v>5061.338688</c:v>
                </c:pt>
                <c:pt idx="5">
                  <c:v>9102.783456</c:v>
                </c:pt>
              </c:numCache>
            </c:numRef>
          </c:xVal>
          <c:yVal>
            <c:numRef>
              <c:f>HyperDebris!$C$11:$C$16</c:f>
              <c:numCache>
                <c:formatCode>General</c:formatCode>
                <c:ptCount val="6"/>
                <c:pt idx="0">
                  <c:v>39.4875</c:v>
                </c:pt>
                <c:pt idx="1">
                  <c:v>42.5572</c:v>
                </c:pt>
                <c:pt idx="2">
                  <c:v>45.9421</c:v>
                </c:pt>
                <c:pt idx="3">
                  <c:v>49.5058</c:v>
                </c:pt>
                <c:pt idx="4">
                  <c:v>52.6042</c:v>
                </c:pt>
                <c:pt idx="5">
                  <c:v>55.6284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889544"/>
        <c:axId val="-2102884360"/>
      </c:scatterChart>
      <c:valAx>
        <c:axId val="-2102889544"/>
        <c:scaling>
          <c:orientation val="minMax"/>
          <c:max val="16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84360"/>
        <c:crosses val="autoZero"/>
        <c:crossBetween val="midCat"/>
      </c:valAx>
      <c:valAx>
        <c:axId val="-2102884360"/>
        <c:scaling>
          <c:orientation val="minMax"/>
          <c:max val="56.0"/>
          <c:min val="39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895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Telescope Nebula: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Nebula!$B$4:$B$9</c:f>
              <c:numCache>
                <c:formatCode>General</c:formatCode>
                <c:ptCount val="6"/>
                <c:pt idx="0">
                  <c:v>98.056</c:v>
                </c:pt>
                <c:pt idx="1">
                  <c:v>194.8944</c:v>
                </c:pt>
                <c:pt idx="2">
                  <c:v>402.6325</c:v>
                </c:pt>
                <c:pt idx="3">
                  <c:v>876.0757</c:v>
                </c:pt>
                <c:pt idx="4">
                  <c:v>1972.1109</c:v>
                </c:pt>
                <c:pt idx="5">
                  <c:v>5703.8309</c:v>
                </c:pt>
              </c:numCache>
            </c:numRef>
          </c:xVal>
          <c:yVal>
            <c:numRef>
              <c:f>Nebula!$C$4:$C$9</c:f>
              <c:numCache>
                <c:formatCode>General</c:formatCode>
                <c:ptCount val="6"/>
                <c:pt idx="0">
                  <c:v>40.383</c:v>
                </c:pt>
                <c:pt idx="1">
                  <c:v>42.7352</c:v>
                </c:pt>
                <c:pt idx="2">
                  <c:v>45.2586</c:v>
                </c:pt>
                <c:pt idx="3">
                  <c:v>47.7415</c:v>
                </c:pt>
                <c:pt idx="4">
                  <c:v>49.8891</c:v>
                </c:pt>
                <c:pt idx="5">
                  <c:v>51.9848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3184056"/>
        <c:axId val="-2103178872"/>
      </c:scatterChart>
      <c:valAx>
        <c:axId val="-2103184056"/>
        <c:scaling>
          <c:orientation val="minMax"/>
          <c:max val="6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78872"/>
        <c:crosses val="autoZero"/>
        <c:crossBetween val="midCat"/>
      </c:valAx>
      <c:valAx>
        <c:axId val="-2103178872"/>
        <c:scaling>
          <c:orientation val="minMax"/>
          <c:max val="53.0"/>
          <c:min val="4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840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</a:rPr>
              <a:t>Telescope Nebula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Nebula!$B$11:$B$16</c:f>
              <c:numCache>
                <c:formatCode>General</c:formatCode>
                <c:ptCount val="6"/>
                <c:pt idx="0">
                  <c:v>96.62079999999999</c:v>
                </c:pt>
                <c:pt idx="1">
                  <c:v>193.8037</c:v>
                </c:pt>
                <c:pt idx="2">
                  <c:v>403.5627</c:v>
                </c:pt>
                <c:pt idx="3">
                  <c:v>877.3739</c:v>
                </c:pt>
                <c:pt idx="4">
                  <c:v>1965.8405</c:v>
                </c:pt>
                <c:pt idx="5">
                  <c:v>5605.6016</c:v>
                </c:pt>
              </c:numCache>
            </c:numRef>
          </c:xVal>
          <c:yVal>
            <c:numRef>
              <c:f>Nebula!$C$11:$C$16</c:f>
              <c:numCache>
                <c:formatCode>General</c:formatCode>
                <c:ptCount val="6"/>
                <c:pt idx="0">
                  <c:v>40.4811</c:v>
                </c:pt>
                <c:pt idx="1">
                  <c:v>42.8483</c:v>
                </c:pt>
                <c:pt idx="2">
                  <c:v>45.3773</c:v>
                </c:pt>
                <c:pt idx="3">
                  <c:v>47.8759</c:v>
                </c:pt>
                <c:pt idx="4">
                  <c:v>50.037</c:v>
                </c:pt>
                <c:pt idx="5">
                  <c:v>52.1586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680168"/>
        <c:axId val="-2102913640"/>
      </c:scatterChart>
      <c:valAx>
        <c:axId val="-2102680168"/>
        <c:scaling>
          <c:orientation val="minMax"/>
          <c:max val="6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913640"/>
        <c:crosses val="autoZero"/>
        <c:crossBetween val="midCat"/>
      </c:valAx>
      <c:valAx>
        <c:axId val="-2102913640"/>
        <c:scaling>
          <c:orientation val="minMax"/>
          <c:max val="53.0"/>
          <c:min val="4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6801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Telescope SSInterior: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SSInterior!$B$4:$B$9</c:f>
              <c:numCache>
                <c:formatCode>General</c:formatCode>
                <c:ptCount val="6"/>
                <c:pt idx="0">
                  <c:v>128.598624</c:v>
                </c:pt>
                <c:pt idx="1">
                  <c:v>232.745376</c:v>
                </c:pt>
                <c:pt idx="2">
                  <c:v>428.97528</c:v>
                </c:pt>
                <c:pt idx="3">
                  <c:v>864.5516159999999</c:v>
                </c:pt>
                <c:pt idx="4">
                  <c:v>3022.608</c:v>
                </c:pt>
                <c:pt idx="5">
                  <c:v>15388.870896</c:v>
                </c:pt>
              </c:numCache>
            </c:numRef>
          </c:xVal>
          <c:yVal>
            <c:numRef>
              <c:f>SSInterior!$C$4:$C$9</c:f>
              <c:numCache>
                <c:formatCode>General</c:formatCode>
                <c:ptCount val="6"/>
                <c:pt idx="0">
                  <c:v>39.4917</c:v>
                </c:pt>
                <c:pt idx="1">
                  <c:v>41.8889</c:v>
                </c:pt>
                <c:pt idx="2">
                  <c:v>43.9927</c:v>
                </c:pt>
                <c:pt idx="3">
                  <c:v>45.6656</c:v>
                </c:pt>
                <c:pt idx="4">
                  <c:v>47.0491</c:v>
                </c:pt>
                <c:pt idx="5">
                  <c:v>49.4071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565704"/>
        <c:axId val="-2102560536"/>
      </c:scatterChart>
      <c:valAx>
        <c:axId val="-2102565704"/>
        <c:scaling>
          <c:orientation val="minMax"/>
          <c:max val="18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560536"/>
        <c:crosses val="autoZero"/>
        <c:crossBetween val="midCat"/>
      </c:valAx>
      <c:valAx>
        <c:axId val="-2102560536"/>
        <c:scaling>
          <c:orientation val="minMax"/>
          <c:max val="50.0"/>
          <c:min val="39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5657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>
                <a:effectLst/>
              </a:rPr>
              <a:t>Telescope SSInterior</a:t>
            </a:r>
            <a:r>
              <a:rPr lang="en-US" sz="1800" b="1" i="0" u="none" strike="noStrike" baseline="0"/>
              <a:t> 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SSInterior!$B$11:$B$16</c:f>
              <c:numCache>
                <c:formatCode>General</c:formatCode>
                <c:ptCount val="6"/>
                <c:pt idx="0">
                  <c:v>130.077792</c:v>
                </c:pt>
                <c:pt idx="1">
                  <c:v>237.903504</c:v>
                </c:pt>
                <c:pt idx="2">
                  <c:v>445.398624</c:v>
                </c:pt>
                <c:pt idx="3">
                  <c:v>924.0384</c:v>
                </c:pt>
                <c:pt idx="4">
                  <c:v>3447.716688</c:v>
                </c:pt>
                <c:pt idx="5">
                  <c:v>17352.736992</c:v>
                </c:pt>
              </c:numCache>
            </c:numRef>
          </c:xVal>
          <c:yVal>
            <c:numRef>
              <c:f>SSInterior!$C$11:$C$16</c:f>
              <c:numCache>
                <c:formatCode>General</c:formatCode>
                <c:ptCount val="6"/>
                <c:pt idx="0">
                  <c:v>39.528</c:v>
                </c:pt>
                <c:pt idx="1">
                  <c:v>41.9607</c:v>
                </c:pt>
                <c:pt idx="2">
                  <c:v>44.1102</c:v>
                </c:pt>
                <c:pt idx="3">
                  <c:v>45.8221</c:v>
                </c:pt>
                <c:pt idx="4">
                  <c:v>47.1842</c:v>
                </c:pt>
                <c:pt idx="5">
                  <c:v>49.4287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523992"/>
        <c:axId val="-2102518824"/>
      </c:scatterChart>
      <c:valAx>
        <c:axId val="-2102523992"/>
        <c:scaling>
          <c:orientation val="minMax"/>
          <c:max val="18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518824"/>
        <c:crosses val="autoZero"/>
        <c:crossBetween val="midCat"/>
      </c:valAx>
      <c:valAx>
        <c:axId val="-2102518824"/>
        <c:scaling>
          <c:orientation val="minMax"/>
          <c:max val="50.0"/>
          <c:min val="39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5239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Confetti: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Confetti!$B$11:$B$16</c:f>
              <c:numCache>
                <c:formatCode>General</c:formatCode>
                <c:ptCount val="6"/>
                <c:pt idx="0">
                  <c:v>175.291728</c:v>
                </c:pt>
                <c:pt idx="1">
                  <c:v>342.345072</c:v>
                </c:pt>
                <c:pt idx="2">
                  <c:v>744.776016</c:v>
                </c:pt>
                <c:pt idx="3">
                  <c:v>1973.736528</c:v>
                </c:pt>
                <c:pt idx="4">
                  <c:v>7840.406928</c:v>
                </c:pt>
                <c:pt idx="5">
                  <c:v>30027.340272</c:v>
                </c:pt>
              </c:numCache>
            </c:numRef>
          </c:xVal>
          <c:yVal>
            <c:numRef>
              <c:f>Confetti!$C$11:$C$16</c:f>
              <c:numCache>
                <c:formatCode>General</c:formatCode>
                <c:ptCount val="6"/>
                <c:pt idx="0">
                  <c:v>38.2492</c:v>
                </c:pt>
                <c:pt idx="1">
                  <c:v>40.212</c:v>
                </c:pt>
                <c:pt idx="2">
                  <c:v>41.9647</c:v>
                </c:pt>
                <c:pt idx="3">
                  <c:v>43.3848</c:v>
                </c:pt>
                <c:pt idx="4">
                  <c:v>44.7731</c:v>
                </c:pt>
                <c:pt idx="5">
                  <c:v>47.6857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9658456"/>
        <c:axId val="-2102855560"/>
      </c:scatterChart>
      <c:valAx>
        <c:axId val="2129658456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55560"/>
        <c:crosses val="autoZero"/>
        <c:crossBetween val="midCat"/>
      </c:valAx>
      <c:valAx>
        <c:axId val="-2102855560"/>
        <c:scaling>
          <c:orientation val="minMax"/>
          <c:max val="50.0"/>
          <c:min val="38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9658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CoolNight: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CoolNight!$B$4:$B$9</c:f>
              <c:numCache>
                <c:formatCode>General</c:formatCode>
                <c:ptCount val="6"/>
                <c:pt idx="0">
                  <c:v>142.832016</c:v>
                </c:pt>
                <c:pt idx="1">
                  <c:v>289.942416</c:v>
                </c:pt>
                <c:pt idx="2">
                  <c:v>616.289088</c:v>
                </c:pt>
                <c:pt idx="3">
                  <c:v>1405.225584</c:v>
                </c:pt>
                <c:pt idx="4">
                  <c:v>4107.438383999999</c:v>
                </c:pt>
                <c:pt idx="5">
                  <c:v>17089.081584</c:v>
                </c:pt>
              </c:numCache>
            </c:numRef>
          </c:xVal>
          <c:yVal>
            <c:numRef>
              <c:f>CoolNight!$C$4:$C$9</c:f>
              <c:numCache>
                <c:formatCode>General</c:formatCode>
                <c:ptCount val="6"/>
                <c:pt idx="0">
                  <c:v>39.9112</c:v>
                </c:pt>
                <c:pt idx="1">
                  <c:v>41.9331</c:v>
                </c:pt>
                <c:pt idx="2">
                  <c:v>43.8453</c:v>
                </c:pt>
                <c:pt idx="3">
                  <c:v>45.3876</c:v>
                </c:pt>
                <c:pt idx="4">
                  <c:v>46.553</c:v>
                </c:pt>
                <c:pt idx="5">
                  <c:v>48.4606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639304"/>
        <c:axId val="-2102634120"/>
      </c:scatterChart>
      <c:valAx>
        <c:axId val="-2102639304"/>
        <c:scaling>
          <c:orientation val="minMax"/>
          <c:max val="19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634120"/>
        <c:crosses val="autoZero"/>
        <c:crossBetween val="midCat"/>
      </c:valAx>
      <c:valAx>
        <c:axId val="-2102634120"/>
        <c:scaling>
          <c:orientation val="minMax"/>
          <c:max val="50.0"/>
          <c:min val="38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6393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</a:t>
            </a:r>
            <a:r>
              <a:rPr lang="en-US" sz="1800" b="1" i="0" u="none" strike="noStrike" baseline="0">
                <a:effectLst/>
              </a:rPr>
              <a:t>CoolNight</a:t>
            </a:r>
            <a:r>
              <a:rPr lang="en-US" sz="1800" b="1" i="0" u="none" strike="noStrike" baseline="0"/>
              <a:t> 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CoolNight!$B$11:$B$16</c:f>
              <c:numCache>
                <c:formatCode>General</c:formatCode>
                <c:ptCount val="6"/>
                <c:pt idx="0">
                  <c:v>142.754112</c:v>
                </c:pt>
                <c:pt idx="1">
                  <c:v>291.084816</c:v>
                </c:pt>
                <c:pt idx="2">
                  <c:v>620.5221119999999</c:v>
                </c:pt>
                <c:pt idx="3">
                  <c:v>1422.854928</c:v>
                </c:pt>
                <c:pt idx="4">
                  <c:v>4303.357344</c:v>
                </c:pt>
                <c:pt idx="5">
                  <c:v>18945.910944</c:v>
                </c:pt>
              </c:numCache>
            </c:numRef>
          </c:xVal>
          <c:yVal>
            <c:numRef>
              <c:f>CoolNight!$C$11:$C$16</c:f>
              <c:numCache>
                <c:formatCode>General</c:formatCode>
                <c:ptCount val="6"/>
                <c:pt idx="0">
                  <c:v>39.9316</c:v>
                </c:pt>
                <c:pt idx="1">
                  <c:v>41.9574</c:v>
                </c:pt>
                <c:pt idx="2">
                  <c:v>43.8925</c:v>
                </c:pt>
                <c:pt idx="3">
                  <c:v>45.4588</c:v>
                </c:pt>
                <c:pt idx="4">
                  <c:v>46.636</c:v>
                </c:pt>
                <c:pt idx="5">
                  <c:v>48.524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930792"/>
        <c:axId val="-2103168120"/>
      </c:scatterChart>
      <c:valAx>
        <c:axId val="-2102930792"/>
        <c:scaling>
          <c:orientation val="minMax"/>
          <c:max val="19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68120"/>
        <c:crosses val="autoZero"/>
        <c:crossBetween val="midCat"/>
      </c:valAx>
      <c:valAx>
        <c:axId val="-2103168120"/>
        <c:scaling>
          <c:orientation val="minMax"/>
          <c:max val="50.0"/>
          <c:min val="38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930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MagicHour: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MagicHour!$B$4:$B$9</c:f>
              <c:numCache>
                <c:formatCode>General</c:formatCode>
                <c:ptCount val="6"/>
                <c:pt idx="0">
                  <c:v>464.197344</c:v>
                </c:pt>
                <c:pt idx="1">
                  <c:v>863.633088</c:v>
                </c:pt>
                <c:pt idx="2">
                  <c:v>1664.746656</c:v>
                </c:pt>
                <c:pt idx="3">
                  <c:v>3355.9728</c:v>
                </c:pt>
                <c:pt idx="4">
                  <c:v>7742.728512</c:v>
                </c:pt>
                <c:pt idx="5">
                  <c:v>23877.376512</c:v>
                </c:pt>
              </c:numCache>
            </c:numRef>
          </c:xVal>
          <c:yVal>
            <c:numRef>
              <c:f>MagicHour!$C$4:$C$9</c:f>
              <c:numCache>
                <c:formatCode>General</c:formatCode>
                <c:ptCount val="6"/>
                <c:pt idx="0">
                  <c:v>36.7325</c:v>
                </c:pt>
                <c:pt idx="1">
                  <c:v>39.3822</c:v>
                </c:pt>
                <c:pt idx="2">
                  <c:v>42.0057</c:v>
                </c:pt>
                <c:pt idx="3">
                  <c:v>44.1782</c:v>
                </c:pt>
                <c:pt idx="4">
                  <c:v>45.806</c:v>
                </c:pt>
                <c:pt idx="5">
                  <c:v>48.136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829128"/>
        <c:axId val="-2102823944"/>
      </c:scatterChart>
      <c:valAx>
        <c:axId val="-2102829128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23944"/>
        <c:crosses val="autoZero"/>
        <c:crossBetween val="midCat"/>
      </c:valAx>
      <c:valAx>
        <c:axId val="-2102823944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291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</a:t>
            </a:r>
            <a:r>
              <a:rPr lang="en-US" sz="1800" b="1" i="0" u="none" strike="noStrike" baseline="0">
                <a:effectLst/>
              </a:rPr>
              <a:t>MagicHour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MagicHour!$B$11:$B$16</c:f>
              <c:numCache>
                <c:formatCode>General</c:formatCode>
                <c:ptCount val="6"/>
                <c:pt idx="0">
                  <c:v>175.291728</c:v>
                </c:pt>
                <c:pt idx="1">
                  <c:v>342.345072</c:v>
                </c:pt>
                <c:pt idx="2">
                  <c:v>744.776016</c:v>
                </c:pt>
                <c:pt idx="3">
                  <c:v>1973.736528</c:v>
                </c:pt>
                <c:pt idx="4">
                  <c:v>7840.406928</c:v>
                </c:pt>
                <c:pt idx="5">
                  <c:v>30027.340272</c:v>
                </c:pt>
              </c:numCache>
            </c:numRef>
          </c:xVal>
          <c:yVal>
            <c:numRef>
              <c:f>MagicHour!$C$11:$C$16</c:f>
              <c:numCache>
                <c:formatCode>General</c:formatCode>
                <c:ptCount val="6"/>
                <c:pt idx="0">
                  <c:v>38.2492</c:v>
                </c:pt>
                <c:pt idx="1">
                  <c:v>40.212</c:v>
                </c:pt>
                <c:pt idx="2">
                  <c:v>41.9647</c:v>
                </c:pt>
                <c:pt idx="3">
                  <c:v>43.3848</c:v>
                </c:pt>
                <c:pt idx="4">
                  <c:v>44.7731</c:v>
                </c:pt>
                <c:pt idx="5">
                  <c:v>47.6857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787432"/>
        <c:axId val="-2102782248"/>
      </c:scatterChart>
      <c:valAx>
        <c:axId val="-2102787432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782248"/>
        <c:crosses val="autoZero"/>
        <c:crossBetween val="midCat"/>
      </c:valAx>
      <c:valAx>
        <c:axId val="-2102782248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7874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Rain: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Rain!$B$4:$B$9</c:f>
              <c:numCache>
                <c:formatCode>General</c:formatCode>
                <c:ptCount val="6"/>
                <c:pt idx="0">
                  <c:v>291.0</c:v>
                </c:pt>
                <c:pt idx="1">
                  <c:v>710.2628999999998</c:v>
                </c:pt>
                <c:pt idx="2">
                  <c:v>1798.2496</c:v>
                </c:pt>
                <c:pt idx="3">
                  <c:v>4420.1339</c:v>
                </c:pt>
                <c:pt idx="4">
                  <c:v>10047.2421</c:v>
                </c:pt>
                <c:pt idx="5">
                  <c:v>26864.032</c:v>
                </c:pt>
              </c:numCache>
            </c:numRef>
          </c:xVal>
          <c:yVal>
            <c:numRef>
              <c:f>Rain!$C$4:$C$9</c:f>
              <c:numCache>
                <c:formatCode>General</c:formatCode>
                <c:ptCount val="6"/>
                <c:pt idx="0">
                  <c:v>36.773</c:v>
                </c:pt>
                <c:pt idx="1">
                  <c:v>38.6243</c:v>
                </c:pt>
                <c:pt idx="2">
                  <c:v>40.9129</c:v>
                </c:pt>
                <c:pt idx="3">
                  <c:v>43.385</c:v>
                </c:pt>
                <c:pt idx="4">
                  <c:v>45.4814</c:v>
                </c:pt>
                <c:pt idx="5">
                  <c:v>47.9537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746408"/>
        <c:axId val="-2102741224"/>
      </c:scatterChart>
      <c:valAx>
        <c:axId val="-2102746408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741224"/>
        <c:crosses val="autoZero"/>
        <c:crossBetween val="midCat"/>
      </c:valAx>
      <c:valAx>
        <c:axId val="-2102741224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7464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</a:t>
            </a:r>
            <a:r>
              <a:rPr lang="en-US" sz="1800" b="1" i="0" u="none" strike="noStrike" baseline="0">
                <a:effectLst/>
              </a:rPr>
              <a:t>Rain</a:t>
            </a:r>
            <a:r>
              <a:rPr lang="en-US"/>
              <a:t>:</a:t>
            </a:r>
            <a:r>
              <a:rPr lang="en-US" baseline="0"/>
              <a:t> </a:t>
            </a:r>
            <a:r>
              <a:rPr lang="en-US"/>
              <a:t>Main12 YDzDx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Rain!$B$11:$B$16</c:f>
              <c:numCache>
                <c:formatCode>General</c:formatCode>
                <c:ptCount val="6"/>
                <c:pt idx="0">
                  <c:v>289.7003</c:v>
                </c:pt>
                <c:pt idx="1">
                  <c:v>706.2997</c:v>
                </c:pt>
                <c:pt idx="2">
                  <c:v>1790.3973</c:v>
                </c:pt>
                <c:pt idx="3">
                  <c:v>4394.4891</c:v>
                </c:pt>
                <c:pt idx="4">
                  <c:v>9920.6363</c:v>
                </c:pt>
                <c:pt idx="5">
                  <c:v>26518.5664</c:v>
                </c:pt>
              </c:numCache>
            </c:numRef>
          </c:xVal>
          <c:yVal>
            <c:numRef>
              <c:f>Rain!$C$11:$C$16</c:f>
              <c:numCache>
                <c:formatCode>General</c:formatCode>
                <c:ptCount val="6"/>
                <c:pt idx="0">
                  <c:v>36.7946</c:v>
                </c:pt>
                <c:pt idx="1">
                  <c:v>38.6482</c:v>
                </c:pt>
                <c:pt idx="2">
                  <c:v>40.9452</c:v>
                </c:pt>
                <c:pt idx="3">
                  <c:v>43.421</c:v>
                </c:pt>
                <c:pt idx="4">
                  <c:v>45.5173</c:v>
                </c:pt>
                <c:pt idx="5">
                  <c:v>47.981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704760"/>
        <c:axId val="-2102699576"/>
      </c:scatterChart>
      <c:valAx>
        <c:axId val="-2102704760"/>
        <c:scaling>
          <c:orientation val="minMax"/>
          <c:max val="31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699576"/>
        <c:crosses val="autoZero"/>
        <c:crossBetween val="midCat"/>
      </c:valAx>
      <c:valAx>
        <c:axId val="-2102699576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7047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StEM WarmNight:</a:t>
            </a:r>
            <a:r>
              <a:rPr lang="en-US" baseline="0"/>
              <a:t> </a:t>
            </a:r>
            <a:r>
              <a:rPr lang="en-US"/>
              <a:t>Main12 YCbCr BT.2020 PQ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Main12 YCbCr BT.2020 PQ</c:v>
          </c:tx>
          <c:spPr>
            <a:ln w="47625">
              <a:noFill/>
            </a:ln>
          </c:spPr>
          <c:trendline>
            <c:spPr>
              <a:ln w="3175" cmpd="sng">
                <a:prstDash val="sysDash"/>
              </a:ln>
            </c:spPr>
            <c:trendlineType val="log"/>
            <c:dispRSqr val="0"/>
            <c:dispEq val="0"/>
          </c:trendline>
          <c:xVal>
            <c:numRef>
              <c:f>WarmNight!$B$4:$B$9</c:f>
              <c:numCache>
                <c:formatCode>General</c:formatCode>
                <c:ptCount val="6"/>
                <c:pt idx="0">
                  <c:v>249.6005</c:v>
                </c:pt>
                <c:pt idx="1">
                  <c:v>478.1952</c:v>
                </c:pt>
                <c:pt idx="2">
                  <c:v>930.8223999999999</c:v>
                </c:pt>
                <c:pt idx="3">
                  <c:v>1956.3941</c:v>
                </c:pt>
                <c:pt idx="4">
                  <c:v>5305.4688</c:v>
                </c:pt>
                <c:pt idx="5">
                  <c:v>18868.4688</c:v>
                </c:pt>
              </c:numCache>
            </c:numRef>
          </c:xVal>
          <c:yVal>
            <c:numRef>
              <c:f>WarmNight!$C$4:$C$9</c:f>
              <c:numCache>
                <c:formatCode>General</c:formatCode>
                <c:ptCount val="6"/>
                <c:pt idx="0">
                  <c:v>36.9577</c:v>
                </c:pt>
                <c:pt idx="1">
                  <c:v>39.5859</c:v>
                </c:pt>
                <c:pt idx="2">
                  <c:v>42.1241</c:v>
                </c:pt>
                <c:pt idx="3">
                  <c:v>44.2613</c:v>
                </c:pt>
                <c:pt idx="4">
                  <c:v>45.9547</c:v>
                </c:pt>
                <c:pt idx="5">
                  <c:v>48.2818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3141832"/>
        <c:axId val="-2103136648"/>
      </c:scatterChart>
      <c:valAx>
        <c:axId val="-2103141832"/>
        <c:scaling>
          <c:orientation val="minMax"/>
          <c:max val="1900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36648"/>
        <c:crosses val="autoZero"/>
        <c:crossBetween val="midCat"/>
      </c:valAx>
      <c:valAx>
        <c:axId val="-2103136648"/>
        <c:scaling>
          <c:orientation val="minMax"/>
          <c:max val="50.0"/>
          <c:min val="36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</a:t>
                </a:r>
                <a:r>
                  <a:rPr lang="en-US" baseline="0"/>
                  <a:t>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31418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4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9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6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5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6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6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8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0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6F3D-CACF-924A-BEED-F58F8D71F8F5}" type="datetimeFigureOut">
              <a:rPr lang="en-US" smtClean="0"/>
              <a:t>3/29/14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442B5-0D52-BF42-9262-F0048E13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3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</a:t>
            </a:r>
            <a:r>
              <a:rPr lang="en-US" dirty="0" smtClean="0"/>
              <a:t>Q0232</a:t>
            </a:r>
            <a:br>
              <a:rPr lang="en-US" dirty="0" smtClean="0"/>
            </a:br>
            <a:r>
              <a:rPr lang="en-US" dirty="0" smtClean="0"/>
              <a:t>m</a:t>
            </a:r>
            <a:r>
              <a:rPr lang="en-US" dirty="0" smtClean="0"/>
              <a:t>32806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R/D curves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573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1213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6718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2494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0859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0489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1602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961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2590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574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R/D curves show selected clips have desired slope (c.f. JCTVC-Q0204 by T.K. Tan et al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8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787969"/>
              </p:ext>
            </p:extLst>
          </p:nvPr>
        </p:nvGraphicFramePr>
        <p:xfrm>
          <a:off x="1350434" y="941388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3567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90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37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37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374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37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244600" y="1066800"/>
          <a:ext cx="665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637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263</Words>
  <Application>Microsoft Macintosh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JCTVC-Q0232 m32806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JCTVC-Q0232</dc:title>
  <dc:creator>Chad Fogg</dc:creator>
  <cp:lastModifiedBy>Chad Fogg</cp:lastModifiedBy>
  <cp:revision>4</cp:revision>
  <dcterms:created xsi:type="dcterms:W3CDTF">2014-03-29T09:19:30Z</dcterms:created>
  <dcterms:modified xsi:type="dcterms:W3CDTF">2014-03-30T16:36:41Z</dcterms:modified>
</cp:coreProperties>
</file>