
<file path=[Content_Types].xml><?xml version="1.0" encoding="utf-8"?>
<Types xmlns="http://schemas.openxmlformats.org/package/2006/content-types">
  <Default Extension="png" ContentType="image/png"/>
  <Default Extension="xlsm" ContentType="application/vnd.ms-excel.sheet.macroEnabled.12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3.xml" ContentType="application/vnd.openxmlformats-officedocument.theme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4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theme/theme5.xml" ContentType="application/vnd.openxmlformats-officedocument.theme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6.xml" ContentType="application/vnd.openxmlformats-officedocument.theme+xml"/>
  <Override PartName="/ppt/theme/theme7.xml" ContentType="application/vnd.openxmlformats-officedocument.theme+xml"/>
  <Override PartName="/ppt/theme/theme8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  <p:sldMasterId id="2147483772" r:id="rId2"/>
    <p:sldMasterId id="2147483745" r:id="rId3"/>
    <p:sldMasterId id="2147483726" r:id="rId4"/>
    <p:sldMasterId id="2147483707" r:id="rId5"/>
    <p:sldMasterId id="2147483688" r:id="rId6"/>
  </p:sldMasterIdLst>
  <p:notesMasterIdLst>
    <p:notesMasterId r:id="rId14"/>
  </p:notesMasterIdLst>
  <p:handoutMasterIdLst>
    <p:handoutMasterId r:id="rId15"/>
  </p:handoutMasterIdLst>
  <p:sldIdLst>
    <p:sldId id="347" r:id="rId7"/>
    <p:sldId id="358" r:id="rId8"/>
    <p:sldId id="360" r:id="rId9"/>
    <p:sldId id="361" r:id="rId10"/>
    <p:sldId id="362" r:id="rId11"/>
    <p:sldId id="363" r:id="rId12"/>
    <p:sldId id="350" r:id="rId13"/>
  </p:sldIdLst>
  <p:sldSz cx="12204700" cy="6859588"/>
  <p:notesSz cx="6794500" cy="9931400"/>
  <p:defaultTextStyle>
    <a:defPPr>
      <a:defRPr lang="ja-JP"/>
    </a:defPPr>
    <a:lvl1pPr marL="0" algn="l" defTabSz="1089325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1pPr>
    <a:lvl2pPr marL="544662" algn="l" defTabSz="1089325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2pPr>
    <a:lvl3pPr marL="1089325" algn="l" defTabSz="1089325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3pPr>
    <a:lvl4pPr marL="1633987" algn="l" defTabSz="1089325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4pPr>
    <a:lvl5pPr marL="2178649" algn="l" defTabSz="1089325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5pPr>
    <a:lvl6pPr marL="2723312" algn="l" defTabSz="1089325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6pPr>
    <a:lvl7pPr marL="3267974" algn="l" defTabSz="1089325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7pPr>
    <a:lvl8pPr marL="3812637" algn="l" defTabSz="1089325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8pPr>
    <a:lvl9pPr marL="4357299" algn="l" defTabSz="1089325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Dairi Kato" initials="D.K" lastIdx="3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46464"/>
    <a:srgbClr val="C8C8C8"/>
    <a:srgbClr val="003366"/>
    <a:srgbClr val="717171"/>
    <a:srgbClr val="B2B2B2"/>
    <a:srgbClr val="B3B3B3"/>
    <a:srgbClr val="B1B1B1"/>
    <a:srgbClr val="B0B0B0"/>
    <a:srgbClr val="AFAFAF"/>
    <a:srgbClr val="AAAAA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15" autoAdjust="0"/>
    <p:restoredTop sz="98458" autoAdjust="0"/>
  </p:normalViewPr>
  <p:slideViewPr>
    <p:cSldViewPr>
      <p:cViewPr>
        <p:scale>
          <a:sx n="80" d="100"/>
          <a:sy n="80" d="100"/>
        </p:scale>
        <p:origin x="-450" y="-432"/>
      </p:cViewPr>
      <p:guideLst>
        <p:guide orient="horz" pos="4048"/>
        <p:guide orient="horz" pos="227"/>
        <p:guide orient="horz" pos="568"/>
        <p:guide orient="horz" pos="3929"/>
        <p:guide orient="horz" pos="682"/>
        <p:guide orient="horz" pos="2160"/>
        <p:guide pos="3844"/>
        <p:guide pos="261"/>
        <p:guide pos="442"/>
        <p:guide pos="7234"/>
        <p:guide pos="741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48" d="100"/>
        <a:sy n="148" d="100"/>
      </p:scale>
      <p:origin x="0" y="9954"/>
    </p:cViewPr>
  </p:sorterViewPr>
  <p:notesViewPr>
    <p:cSldViewPr showGuides="1">
      <p:cViewPr varScale="1">
        <p:scale>
          <a:sx n="49" d="100"/>
          <a:sy n="49" d="100"/>
        </p:scale>
        <p:origin x="-2922" y="-102"/>
      </p:cViewPr>
      <p:guideLst>
        <p:guide orient="horz" pos="3128"/>
        <p:guide pos="214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5.xml"/><Relationship Id="rId5" Type="http://schemas.openxmlformats.org/officeDocument/2006/relationships/slideMaster" Target="slideMasters/slideMaster5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4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Relationship Id="rId14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283" cy="49657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48645" y="0"/>
            <a:ext cx="2944283" cy="49657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5664389-FDA7-DD41-A374-B1DA747FDC5A}" type="datetimeFigureOut">
              <a:rPr kumimoji="1" lang="ja-JP" altLang="en-US" smtClean="0"/>
              <a:pPr/>
              <a:t>2014/3/28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9433106"/>
            <a:ext cx="2944283" cy="49657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48645" y="9433106"/>
            <a:ext cx="2944283" cy="49657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703614E-5182-F847-8C8B-1C22E58109F6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3404374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283" cy="49657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645" y="0"/>
            <a:ext cx="2944283" cy="49657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42ED1A7-AB37-4B52-BC42-F90D4DEB2F36}" type="datetimeFigureOut">
              <a:rPr kumimoji="1" lang="ja-JP" altLang="en-US" smtClean="0"/>
              <a:pPr/>
              <a:t>2014/3/28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84138" y="744538"/>
            <a:ext cx="6626225" cy="3724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17415"/>
            <a:ext cx="5435600" cy="446913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33106"/>
            <a:ext cx="2944283" cy="49657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645" y="9433106"/>
            <a:ext cx="2944283" cy="49657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F26B5EF-E6B2-4482-B3E1-BC282756F211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7084116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4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4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5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5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5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5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5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5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5.xml"/></Relationships>
</file>

<file path=ppt/slideLayouts/_rels/slideLayout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6.xml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6.xml"/><Relationship Id="rId4" Type="http://schemas.openxmlformats.org/officeDocument/2006/relationships/image" Target="../media/image3.png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6.xml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6.xml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6.xml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6.xml"/></Relationships>
</file>

<file path=ppt/slideLayouts/_rels/slideLayout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6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ue Titlepage">
    <p:bg>
      <p:bgPr>
        <a:solidFill>
          <a:srgbClr val="0033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プレースホルダー 2"/>
          <p:cNvSpPr>
            <a:spLocks noGrp="1"/>
          </p:cNvSpPr>
          <p:nvPr>
            <p:ph type="body" sz="quarter" idx="14" hasCustomPrompt="1"/>
          </p:nvPr>
        </p:nvSpPr>
        <p:spPr>
          <a:xfrm>
            <a:off x="720726" y="1989634"/>
            <a:ext cx="10763250" cy="576263"/>
          </a:xfrm>
          <a:prstGeom prst="rect">
            <a:avLst/>
          </a:prstGeom>
        </p:spPr>
        <p:txBody>
          <a:bodyPr lIns="0" tIns="0" rIns="0" bIns="0" anchor="ctr"/>
          <a:lstStyle>
            <a:lvl1pPr marL="0" indent="0" algn="ctr">
              <a:buNone/>
              <a:defRPr sz="3200" b="1">
                <a:solidFill>
                  <a:schemeClr val="bg1"/>
                </a:solidFill>
              </a:defRPr>
            </a:lvl1pPr>
          </a:lstStyle>
          <a:p>
            <a:pPr lvl="0"/>
            <a:r>
              <a:rPr kumimoji="1" lang="ja-JP" altLang="en-US" dirty="0" smtClean="0"/>
              <a:t>マスター タイトルの書式設定</a:t>
            </a:r>
            <a:endParaRPr kumimoji="1" lang="ja-JP" altLang="en-US" dirty="0"/>
          </a:p>
        </p:txBody>
      </p:sp>
      <p:pic>
        <p:nvPicPr>
          <p:cNvPr id="17" name="図 1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5600" y="302400"/>
            <a:ext cx="1438171" cy="361621"/>
          </a:xfrm>
          <a:prstGeom prst="rect">
            <a:avLst/>
          </a:prstGeom>
        </p:spPr>
      </p:pic>
      <p:sp>
        <p:nvSpPr>
          <p:cNvPr id="18" name="テキスト プレースホルダー 2"/>
          <p:cNvSpPr>
            <a:spLocks noGrp="1"/>
          </p:cNvSpPr>
          <p:nvPr>
            <p:ph type="body" sz="quarter" idx="12" hasCustomPrompt="1"/>
          </p:nvPr>
        </p:nvSpPr>
        <p:spPr>
          <a:xfrm>
            <a:off x="720725" y="5734800"/>
            <a:ext cx="10763250" cy="215444"/>
          </a:xfrm>
          <a:prstGeom prst="rect">
            <a:avLst/>
          </a:prstGeom>
        </p:spPr>
        <p:txBody>
          <a:bodyPr lIns="0" tIns="0" rIns="0" bIns="0" anchor="t">
            <a:spAutoFit/>
          </a:bodyPr>
          <a:lstStyle>
            <a:lvl1pPr marL="0" indent="0" algn="ctr">
              <a:buNone/>
              <a:defRPr sz="1400">
                <a:solidFill>
                  <a:schemeClr val="bg1"/>
                </a:solidFill>
              </a:defRPr>
            </a:lvl1pPr>
          </a:lstStyle>
          <a:p>
            <a:pPr lvl="0"/>
            <a:r>
              <a:rPr kumimoji="1" lang="ja-JP" altLang="en-US" dirty="0" smtClean="0"/>
              <a:t>部署名</a:t>
            </a:r>
            <a:endParaRPr kumimoji="1" lang="ja-JP" altLang="en-US" dirty="0"/>
          </a:p>
        </p:txBody>
      </p:sp>
      <p:sp>
        <p:nvSpPr>
          <p:cNvPr id="19" name="テキスト プレースホルダー 2"/>
          <p:cNvSpPr>
            <a:spLocks noGrp="1"/>
          </p:cNvSpPr>
          <p:nvPr>
            <p:ph type="body" sz="quarter" idx="13" hasCustomPrompt="1"/>
          </p:nvPr>
        </p:nvSpPr>
        <p:spPr>
          <a:xfrm>
            <a:off x="720725" y="6083400"/>
            <a:ext cx="10763250" cy="153888"/>
          </a:xfrm>
          <a:prstGeom prst="rect">
            <a:avLst/>
          </a:prstGeom>
        </p:spPr>
        <p:txBody>
          <a:bodyPr lIns="0" tIns="0" rIns="0" bIns="0" anchor="b">
            <a:spAutoFit/>
          </a:bodyPr>
          <a:lstStyle>
            <a:lvl1pPr marL="0" indent="0" algn="ctr">
              <a:buNone/>
              <a:defRPr sz="1000">
                <a:solidFill>
                  <a:schemeClr val="bg1"/>
                </a:solidFill>
              </a:defRPr>
            </a:lvl1pPr>
          </a:lstStyle>
          <a:p>
            <a:pPr lvl="0"/>
            <a:r>
              <a:rPr kumimoji="1" lang="ja-JP" altLang="en-US" dirty="0" smtClean="0"/>
              <a:t>ライツ表記</a:t>
            </a:r>
            <a:endParaRPr kumimoji="1" lang="ja-JP" altLang="en-US" dirty="0"/>
          </a:p>
        </p:txBody>
      </p:sp>
      <p:sp>
        <p:nvSpPr>
          <p:cNvPr id="22" name="テキスト プレースホルダー 4"/>
          <p:cNvSpPr>
            <a:spLocks noGrp="1"/>
          </p:cNvSpPr>
          <p:nvPr>
            <p:ph type="body" sz="quarter" idx="15" hasCustomPrompt="1"/>
          </p:nvPr>
        </p:nvSpPr>
        <p:spPr>
          <a:xfrm>
            <a:off x="722314" y="2915965"/>
            <a:ext cx="10761662" cy="307777"/>
          </a:xfrm>
          <a:prstGeom prst="rect">
            <a:avLst/>
          </a:prstGeom>
        </p:spPr>
        <p:txBody>
          <a:bodyPr lIns="0" tIns="0" rIns="0" bIns="0" anchor="t">
            <a:spAutoFit/>
          </a:bodyPr>
          <a:lstStyle>
            <a:lvl1pPr marL="0" indent="0" algn="ctr">
              <a:buNone/>
              <a:defRPr sz="2000">
                <a:solidFill>
                  <a:schemeClr val="bg1"/>
                </a:solidFill>
              </a:defRPr>
            </a:lvl1pPr>
            <a:lvl2pPr marL="544662" indent="0" algn="l">
              <a:buNone/>
              <a:defRPr/>
            </a:lvl2pPr>
          </a:lstStyle>
          <a:p>
            <a:pPr lvl="0"/>
            <a:r>
              <a:rPr kumimoji="1" lang="ja-JP" altLang="en-US" dirty="0" smtClean="0"/>
              <a:t>サブタイトルの書式設定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762373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92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92738" cy="39528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9188" y="1535113"/>
            <a:ext cx="5395912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9188" y="2174875"/>
            <a:ext cx="5395912" cy="39528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JCTVC-Q0128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6C20F-0C64-40F8-B496-38D2FA48890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JCTVC-Q0128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6C20F-0C64-40F8-B496-38D2FA48890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JCTVC-Q0128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6C20F-0C64-40F8-B496-38D2FA48890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6375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72025" y="273050"/>
            <a:ext cx="6823075" cy="58547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1435100"/>
            <a:ext cx="4016375" cy="46926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JCTVC-Q0128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6C20F-0C64-40F8-B496-38D2FA48890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92363" y="4802188"/>
            <a:ext cx="7323137" cy="5667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92363" y="612775"/>
            <a:ext cx="7323137" cy="411638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92363" y="5368925"/>
            <a:ext cx="7323137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JCTVC-Q0128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6C20F-0C64-40F8-B496-38D2FA48890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JCTVC-Q0128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6C20F-0C64-40F8-B496-38D2FA48890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48725" y="274638"/>
            <a:ext cx="2746375" cy="58531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8"/>
            <a:ext cx="8086725" cy="58531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JCTVC-Q0128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6C20F-0C64-40F8-B496-38D2FA48890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ight Gray Titlepage">
    <p:bg>
      <p:bgPr>
        <a:solidFill>
          <a:srgbClr val="C8C8C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テキスト プレースホルダー 2"/>
          <p:cNvSpPr>
            <a:spLocks noGrp="1"/>
          </p:cNvSpPr>
          <p:nvPr>
            <p:ph type="body" sz="quarter" idx="14" hasCustomPrompt="1"/>
          </p:nvPr>
        </p:nvSpPr>
        <p:spPr>
          <a:xfrm>
            <a:off x="717050" y="1989634"/>
            <a:ext cx="10766926" cy="576263"/>
          </a:xfrm>
          <a:prstGeom prst="rect">
            <a:avLst/>
          </a:prstGeom>
        </p:spPr>
        <p:txBody>
          <a:bodyPr lIns="0" tIns="0" rIns="0" bIns="0" anchor="ctr"/>
          <a:lstStyle>
            <a:lvl1pPr marL="0" indent="0" algn="ctr">
              <a:buNone/>
              <a:defRPr sz="3200" b="1">
                <a:solidFill>
                  <a:schemeClr val="tx1"/>
                </a:solidFill>
              </a:defRPr>
            </a:lvl1pPr>
          </a:lstStyle>
          <a:p>
            <a:pPr lvl="0"/>
            <a:r>
              <a:rPr kumimoji="1" lang="ja-JP" altLang="en-US" dirty="0" smtClean="0"/>
              <a:t>マスター タイトルの書式設定</a:t>
            </a:r>
            <a:endParaRPr kumimoji="1" lang="ja-JP" altLang="en-US" dirty="0"/>
          </a:p>
        </p:txBody>
      </p:sp>
      <p:pic>
        <p:nvPicPr>
          <p:cNvPr id="22" name="図 2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6472" y="302965"/>
            <a:ext cx="1438171" cy="361621"/>
          </a:xfrm>
          <a:prstGeom prst="rect">
            <a:avLst/>
          </a:prstGeom>
        </p:spPr>
      </p:pic>
      <p:sp>
        <p:nvSpPr>
          <p:cNvPr id="13" name="テキスト プレースホルダー 2"/>
          <p:cNvSpPr>
            <a:spLocks noGrp="1"/>
          </p:cNvSpPr>
          <p:nvPr>
            <p:ph type="body" sz="quarter" idx="12" hasCustomPrompt="1"/>
          </p:nvPr>
        </p:nvSpPr>
        <p:spPr>
          <a:xfrm>
            <a:off x="720725" y="5734800"/>
            <a:ext cx="10763250" cy="215444"/>
          </a:xfrm>
          <a:prstGeom prst="rect">
            <a:avLst/>
          </a:prstGeom>
        </p:spPr>
        <p:txBody>
          <a:bodyPr lIns="0" tIns="0" rIns="0" bIns="0" anchor="t">
            <a:spAutoFit/>
          </a:bodyPr>
          <a:lstStyle>
            <a:lvl1pPr marL="0" indent="0" algn="ctr">
              <a:buNone/>
              <a:defRPr sz="1400">
                <a:solidFill>
                  <a:schemeClr val="tx1"/>
                </a:solidFill>
              </a:defRPr>
            </a:lvl1pPr>
          </a:lstStyle>
          <a:p>
            <a:pPr lvl="0"/>
            <a:r>
              <a:rPr kumimoji="1" lang="ja-JP" altLang="en-US" dirty="0" smtClean="0"/>
              <a:t>部署名</a:t>
            </a:r>
            <a:endParaRPr kumimoji="1" lang="ja-JP" altLang="en-US" dirty="0"/>
          </a:p>
        </p:txBody>
      </p:sp>
      <p:sp>
        <p:nvSpPr>
          <p:cNvPr id="21" name="テキスト プレースホルダー 2"/>
          <p:cNvSpPr>
            <a:spLocks noGrp="1"/>
          </p:cNvSpPr>
          <p:nvPr>
            <p:ph type="body" sz="quarter" idx="13" hasCustomPrompt="1"/>
          </p:nvPr>
        </p:nvSpPr>
        <p:spPr>
          <a:xfrm>
            <a:off x="720725" y="6083400"/>
            <a:ext cx="10763250" cy="153888"/>
          </a:xfrm>
          <a:prstGeom prst="rect">
            <a:avLst/>
          </a:prstGeom>
        </p:spPr>
        <p:txBody>
          <a:bodyPr lIns="0" tIns="0" rIns="0" bIns="0" anchor="b">
            <a:spAutoFit/>
          </a:bodyPr>
          <a:lstStyle>
            <a:lvl1pPr marL="0" indent="0" algn="ctr">
              <a:buNone/>
              <a:defRPr sz="1000">
                <a:solidFill>
                  <a:schemeClr val="tx1"/>
                </a:solidFill>
              </a:defRPr>
            </a:lvl1pPr>
          </a:lstStyle>
          <a:p>
            <a:pPr lvl="0"/>
            <a:r>
              <a:rPr kumimoji="1" lang="ja-JP" altLang="en-US" dirty="0" smtClean="0"/>
              <a:t>ライツ表記</a:t>
            </a:r>
            <a:endParaRPr kumimoji="1" lang="ja-JP" altLang="en-US" dirty="0"/>
          </a:p>
        </p:txBody>
      </p:sp>
      <p:sp>
        <p:nvSpPr>
          <p:cNvPr id="28" name="テキスト プレースホルダー 4"/>
          <p:cNvSpPr>
            <a:spLocks noGrp="1"/>
          </p:cNvSpPr>
          <p:nvPr>
            <p:ph type="body" sz="quarter" idx="15" hasCustomPrompt="1"/>
          </p:nvPr>
        </p:nvSpPr>
        <p:spPr>
          <a:xfrm>
            <a:off x="722314" y="2915965"/>
            <a:ext cx="10761662" cy="307777"/>
          </a:xfrm>
          <a:prstGeom prst="rect">
            <a:avLst/>
          </a:prstGeom>
        </p:spPr>
        <p:txBody>
          <a:bodyPr lIns="0" tIns="0" rIns="0" bIns="0" anchor="t">
            <a:sp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544662" indent="0" algn="l">
              <a:buNone/>
              <a:defRPr/>
            </a:lvl2pPr>
          </a:lstStyle>
          <a:p>
            <a:pPr lvl="0"/>
            <a:r>
              <a:rPr kumimoji="1" lang="ja-JP" altLang="en-US" dirty="0" smtClean="0"/>
              <a:t>サブタイトルの書式設定</a:t>
            </a:r>
            <a:endParaRPr kumimoji="1" lang="ja-JP" altLang="en-US" dirty="0"/>
          </a:p>
        </p:txBody>
      </p:sp>
      <p:sp>
        <p:nvSpPr>
          <p:cNvPr id="9" name="フッター プレースホルダー 3"/>
          <p:cNvSpPr txBox="1">
            <a:spLocks/>
          </p:cNvSpPr>
          <p:nvPr userDrawn="1"/>
        </p:nvSpPr>
        <p:spPr>
          <a:xfrm>
            <a:off x="8028025" y="6535588"/>
            <a:ext cx="2880000" cy="216000"/>
          </a:xfrm>
          <a:prstGeom prst="rect">
            <a:avLst/>
          </a:prstGeom>
        </p:spPr>
        <p:txBody>
          <a:bodyPr wrap="square" lIns="72000" tIns="0" rIns="72000" bIns="0" anchor="ctr">
            <a:noAutofit/>
          </a:bodyPr>
          <a:lstStyle>
            <a:defPPr>
              <a:defRPr lang="ja-JP"/>
            </a:defPPr>
            <a:lvl1pPr marL="0" algn="l" defTabSz="1089325" rtl="0" eaLnBrk="1" latinLnBrk="0" hangingPunct="1">
              <a:defRPr kumimoji="1" sz="9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544662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89325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33987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78649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23312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67974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812637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57299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 defTabSz="457200"/>
            <a:r>
              <a:rPr lang="en-US" altLang="ja-JP" sz="1000" b="0" dirty="0" smtClean="0">
                <a:solidFill>
                  <a:schemeClr val="tx1"/>
                </a:solidFill>
                <a:latin typeface="SST" pitchFamily="34" charset="0"/>
                <a:ea typeface="SST Japanese Pro Regular" pitchFamily="34" charset="-128"/>
                <a:cs typeface="メイリオ"/>
              </a:rPr>
              <a:t>(Supplementary information)</a:t>
            </a:r>
            <a:endParaRPr lang="en-US" altLang="ja-JP" sz="1000" b="0" dirty="0">
              <a:solidFill>
                <a:schemeClr val="tx1"/>
              </a:solidFill>
              <a:latin typeface="SST" pitchFamily="34" charset="0"/>
              <a:ea typeface="SST Japanese Pro Regular" pitchFamily="34" charset="-128"/>
              <a:cs typeface="メイリオ"/>
            </a:endParaRPr>
          </a:p>
        </p:txBody>
      </p:sp>
      <p:pic>
        <p:nvPicPr>
          <p:cNvPr id="11" name="図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08000" y="6426000"/>
            <a:ext cx="1295403" cy="4328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37565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ight Gray/White Middle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正方形/長方形 17"/>
          <p:cNvSpPr/>
          <p:nvPr userDrawn="1"/>
        </p:nvSpPr>
        <p:spPr>
          <a:xfrm>
            <a:off x="0" y="0"/>
            <a:ext cx="12204700" cy="685958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正方形/長方形 15"/>
          <p:cNvSpPr/>
          <p:nvPr userDrawn="1"/>
        </p:nvSpPr>
        <p:spPr>
          <a:xfrm>
            <a:off x="0" y="6427588"/>
            <a:ext cx="12204000" cy="432000"/>
          </a:xfrm>
          <a:prstGeom prst="rect">
            <a:avLst/>
          </a:prstGeom>
          <a:solidFill>
            <a:srgbClr val="C8C8C8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900">
              <a:solidFill>
                <a:srgbClr val="FFFFFF"/>
              </a:solidFill>
            </a:endParaRPr>
          </a:p>
        </p:txBody>
      </p:sp>
      <p:cxnSp>
        <p:nvCxnSpPr>
          <p:cNvPr id="27" name="直線コネクタ 26"/>
          <p:cNvCxnSpPr/>
          <p:nvPr userDrawn="1"/>
        </p:nvCxnSpPr>
        <p:spPr>
          <a:xfrm>
            <a:off x="1886030" y="6535576"/>
            <a:ext cx="0" cy="216024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タイトル 1"/>
          <p:cNvSpPr>
            <a:spLocks noGrp="1"/>
          </p:cNvSpPr>
          <p:nvPr>
            <p:ph type="title"/>
          </p:nvPr>
        </p:nvSpPr>
        <p:spPr bwMode="gray">
          <a:xfrm>
            <a:off x="431799" y="360363"/>
            <a:ext cx="11339513" cy="539750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tx1"/>
                </a:solidFill>
                <a:latin typeface="+mj-ea"/>
                <a:ea typeface="+mj-ea"/>
              </a:defRPr>
            </a:lvl1pPr>
          </a:lstStyle>
          <a:p>
            <a:r>
              <a:rPr lang="ja-JP" altLang="en-US" dirty="0" smtClean="0"/>
              <a:t>マスタ タイトルの書式設定</a:t>
            </a:r>
            <a:endParaRPr lang="ja-JP" altLang="en-US" dirty="0"/>
          </a:p>
        </p:txBody>
      </p:sp>
      <p:sp>
        <p:nvSpPr>
          <p:cNvPr id="34" name="コンテンツ プレースホルダ 6"/>
          <p:cNvSpPr>
            <a:spLocks noGrp="1"/>
          </p:cNvSpPr>
          <p:nvPr>
            <p:ph sz="quarter" idx="13"/>
          </p:nvPr>
        </p:nvSpPr>
        <p:spPr bwMode="gray">
          <a:xfrm>
            <a:off x="720724" y="1081089"/>
            <a:ext cx="10763251" cy="5165724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ts val="3400"/>
              </a:lnSpc>
              <a:spcBef>
                <a:spcPts val="0"/>
              </a:spcBef>
              <a:buFontTx/>
              <a:buNone/>
              <a:defRPr sz="2400" baseline="0">
                <a:solidFill>
                  <a:schemeClr val="tx1"/>
                </a:solidFill>
                <a:latin typeface="+mj-ea"/>
                <a:ea typeface="+mj-ea"/>
              </a:defRPr>
            </a:lvl1pPr>
            <a:lvl2pPr>
              <a:lnSpc>
                <a:spcPts val="3400"/>
              </a:lnSpc>
              <a:spcBef>
                <a:spcPts val="0"/>
              </a:spcBef>
              <a:buFontTx/>
              <a:buNone/>
              <a:defRPr sz="1600" baseline="0">
                <a:solidFill>
                  <a:schemeClr val="tx1"/>
                </a:solidFill>
                <a:latin typeface="+mj-ea"/>
                <a:ea typeface="+mj-ea"/>
              </a:defRPr>
            </a:lvl2pPr>
            <a:lvl3pPr>
              <a:lnSpc>
                <a:spcPts val="34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  <a:latin typeface="+mj-ea"/>
                <a:ea typeface="+mj-ea"/>
              </a:defRPr>
            </a:lvl3pPr>
            <a:lvl4pPr>
              <a:lnSpc>
                <a:spcPts val="3400"/>
              </a:lnSpc>
              <a:spcBef>
                <a:spcPts val="0"/>
              </a:spcBef>
              <a:buFontTx/>
              <a:buNone/>
              <a:defRPr sz="1100" baseline="0">
                <a:solidFill>
                  <a:schemeClr val="tx1"/>
                </a:solidFill>
                <a:latin typeface="+mj-ea"/>
                <a:ea typeface="+mj-ea"/>
              </a:defRPr>
            </a:lvl4pPr>
            <a:lvl5pPr>
              <a:defRPr sz="1000">
                <a:solidFill>
                  <a:schemeClr val="tx1"/>
                </a:solidFill>
                <a:latin typeface="+mj-ea"/>
                <a:ea typeface="+mj-ea"/>
              </a:defRPr>
            </a:lvl5pPr>
          </a:lstStyle>
          <a:p>
            <a:pPr lvl="0"/>
            <a:r>
              <a:rPr lang="ja-JP" altLang="en-US" dirty="0" smtClean="0"/>
              <a:t>マスタ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  <a:p>
            <a:pPr lvl="2"/>
            <a:r>
              <a:rPr lang="ja-JP" altLang="en-US" dirty="0" smtClean="0"/>
              <a:t>第 </a:t>
            </a:r>
            <a:r>
              <a:rPr lang="en-US" altLang="ja-JP" dirty="0" smtClean="0"/>
              <a:t>3 </a:t>
            </a:r>
            <a:r>
              <a:rPr lang="ja-JP" altLang="en-US" dirty="0" smtClean="0"/>
              <a:t>レベル</a:t>
            </a:r>
          </a:p>
          <a:p>
            <a:pPr lvl="3"/>
            <a:r>
              <a:rPr lang="ja-JP" altLang="en-US" dirty="0" smtClean="0"/>
              <a:t>第 </a:t>
            </a:r>
            <a:r>
              <a:rPr lang="en-US" altLang="ja-JP" dirty="0" smtClean="0"/>
              <a:t>4 </a:t>
            </a:r>
            <a:r>
              <a:rPr lang="ja-JP" altLang="en-US" dirty="0" smtClean="0"/>
              <a:t>レベル</a:t>
            </a:r>
            <a:endParaRPr lang="en-US" altLang="ja-JP" dirty="0" smtClean="0"/>
          </a:p>
          <a:p>
            <a:pPr lvl="4"/>
            <a:r>
              <a:rPr lang="ja-JP" altLang="en-US" dirty="0" smtClean="0"/>
              <a:t>第 </a:t>
            </a:r>
            <a:r>
              <a:rPr lang="en-US" altLang="ja-JP" dirty="0" smtClean="0"/>
              <a:t>5 </a:t>
            </a:r>
            <a:r>
              <a:rPr lang="ja-JP" altLang="en-US" dirty="0" smtClean="0"/>
              <a:t>レベル</a:t>
            </a:r>
            <a:endParaRPr lang="ja-JP" altLang="en-US" dirty="0"/>
          </a:p>
        </p:txBody>
      </p:sp>
      <p:pic>
        <p:nvPicPr>
          <p:cNvPr id="13" name="図 1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000" y="6519600"/>
            <a:ext cx="1048514" cy="262129"/>
          </a:xfrm>
          <a:prstGeom prst="rect">
            <a:avLst/>
          </a:prstGeom>
        </p:spPr>
      </p:pic>
      <p:sp>
        <p:nvSpPr>
          <p:cNvPr id="14" name="フッター プレースホルダー 3"/>
          <p:cNvSpPr txBox="1">
            <a:spLocks/>
          </p:cNvSpPr>
          <p:nvPr userDrawn="1"/>
        </p:nvSpPr>
        <p:spPr>
          <a:xfrm>
            <a:off x="8028025" y="6535588"/>
            <a:ext cx="2880000" cy="216000"/>
          </a:xfrm>
          <a:prstGeom prst="rect">
            <a:avLst/>
          </a:prstGeom>
        </p:spPr>
        <p:txBody>
          <a:bodyPr wrap="square" lIns="72000" tIns="0" rIns="72000" bIns="0" anchor="ctr">
            <a:noAutofit/>
          </a:bodyPr>
          <a:lstStyle>
            <a:defPPr>
              <a:defRPr lang="ja-JP"/>
            </a:defPPr>
            <a:lvl1pPr marL="0" algn="l" defTabSz="1089325" rtl="0" eaLnBrk="1" latinLnBrk="0" hangingPunct="1">
              <a:defRPr kumimoji="1" sz="9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544662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89325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33987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78649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23312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67974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812637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57299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 defTabSz="457200"/>
            <a:r>
              <a:rPr lang="en-US" altLang="ja-JP" sz="1000" b="0" dirty="0" smtClean="0">
                <a:solidFill>
                  <a:schemeClr val="tx1"/>
                </a:solidFill>
                <a:latin typeface="SST" pitchFamily="34" charset="0"/>
                <a:ea typeface="SST Japanese Pro Regular" pitchFamily="34" charset="-128"/>
                <a:cs typeface="メイリオ"/>
              </a:rPr>
              <a:t>(Supplementary information)</a:t>
            </a:r>
            <a:endParaRPr lang="en-US" altLang="ja-JP" sz="1000" b="0" dirty="0">
              <a:solidFill>
                <a:schemeClr val="tx1"/>
              </a:solidFill>
              <a:latin typeface="SST" pitchFamily="34" charset="0"/>
              <a:ea typeface="SST Japanese Pro Regular" pitchFamily="34" charset="-128"/>
              <a:cs typeface="メイリオ"/>
            </a:endParaRPr>
          </a:p>
        </p:txBody>
      </p:sp>
      <p:sp>
        <p:nvSpPr>
          <p:cNvPr id="22" name="フッター プレースホルダー 3"/>
          <p:cNvSpPr txBox="1">
            <a:spLocks/>
          </p:cNvSpPr>
          <p:nvPr userDrawn="1"/>
        </p:nvSpPr>
        <p:spPr>
          <a:xfrm>
            <a:off x="3006006" y="6535588"/>
            <a:ext cx="4860000" cy="216000"/>
          </a:xfrm>
          <a:prstGeom prst="rect">
            <a:avLst/>
          </a:prstGeom>
        </p:spPr>
        <p:txBody>
          <a:bodyPr wrap="square" lIns="0" tIns="0" rIns="0" bIns="0" anchor="ctr">
            <a:noAutofit/>
          </a:bodyPr>
          <a:lstStyle>
            <a:defPPr>
              <a:defRPr lang="ja-JP"/>
            </a:defPPr>
            <a:lvl1pPr marL="0" algn="l" defTabSz="1089325" rtl="0" eaLnBrk="1" latinLnBrk="0" hangingPunct="1">
              <a:defRPr kumimoji="1" sz="9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544662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89325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33987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78649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23312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67974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812637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57299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sz="1000" dirty="0" smtClean="0">
                <a:solidFill>
                  <a:schemeClr val="tx1"/>
                </a:solidFill>
                <a:latin typeface="SST" pitchFamily="34" charset="0"/>
                <a:ea typeface="メイリオ" pitchFamily="50" charset="-128"/>
                <a:cs typeface="メイリオ" pitchFamily="50" charset="-128"/>
              </a:rPr>
              <a:t>Department      Copyright</a:t>
            </a:r>
            <a:endParaRPr lang="en-US" altLang="ja-JP" sz="1000" dirty="0">
              <a:solidFill>
                <a:schemeClr val="tx1"/>
              </a:solidFill>
              <a:latin typeface="SST" pitchFamily="34" charset="0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23" name="日付プレースホルダー 2"/>
          <p:cNvSpPr txBox="1">
            <a:spLocks/>
          </p:cNvSpPr>
          <p:nvPr userDrawn="1"/>
        </p:nvSpPr>
        <p:spPr>
          <a:xfrm>
            <a:off x="2069902" y="6535588"/>
            <a:ext cx="776117" cy="216000"/>
          </a:xfrm>
          <a:prstGeom prst="rect">
            <a:avLst/>
          </a:prstGeom>
        </p:spPr>
        <p:txBody>
          <a:bodyPr lIns="0" tIns="0" rIns="0" bIns="0" anchor="ctr"/>
          <a:lstStyle>
            <a:defPPr>
              <a:defRPr lang="ja-JP"/>
            </a:defPPr>
            <a:lvl1pPr marL="0" algn="l" defTabSz="1089325" rtl="0" eaLnBrk="1" latinLnBrk="0" hangingPunct="1">
              <a:defRPr kumimoji="1" sz="9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544662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89325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33987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78649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23312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67974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812637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57299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sz="1000" dirty="0" smtClean="0">
                <a:solidFill>
                  <a:schemeClr val="tx1"/>
                </a:solidFill>
                <a:latin typeface="SST" pitchFamily="34" charset="0"/>
              </a:rPr>
              <a:t>yy.mm.dd</a:t>
            </a:r>
            <a:endParaRPr lang="en-US" altLang="ja-JP" sz="1000" dirty="0">
              <a:solidFill>
                <a:schemeClr val="tx1"/>
              </a:solidFill>
              <a:latin typeface="SST" pitchFamily="34" charset="0"/>
            </a:endParaRPr>
          </a:p>
        </p:txBody>
      </p:sp>
      <p:sp>
        <p:nvSpPr>
          <p:cNvPr id="24" name="スライド番号プレースホルダー 4"/>
          <p:cNvSpPr txBox="1">
            <a:spLocks/>
          </p:cNvSpPr>
          <p:nvPr userDrawn="1"/>
        </p:nvSpPr>
        <p:spPr>
          <a:xfrm>
            <a:off x="1421829" y="6545014"/>
            <a:ext cx="288033" cy="197148"/>
          </a:xfrm>
          <a:prstGeom prst="rect">
            <a:avLst/>
          </a:prstGeom>
        </p:spPr>
        <p:txBody>
          <a:bodyPr lIns="0" tIns="0" rIns="0" bIns="0" anchor="ctr"/>
          <a:lstStyle>
            <a:defPPr>
              <a:defRPr lang="ja-JP"/>
            </a:defPPr>
            <a:lvl1pPr marL="0" algn="r" defTabSz="1089325" rtl="0" eaLnBrk="1" latinLnBrk="0" hangingPunct="1">
              <a:defRPr kumimoji="1" sz="900" b="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544662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89325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33987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78649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23312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67974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812637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57299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8DCCDAA-6D69-46E7-B759-71F91EA5148B}" type="slidenum">
              <a:rPr lang="ja-JP" altLang="en-US" sz="1000" baseline="0" smtClean="0">
                <a:solidFill>
                  <a:schemeClr val="tx1"/>
                </a:solidFill>
                <a:latin typeface="SST" pitchFamily="34" charset="0"/>
              </a:rPr>
              <a:pPr/>
              <a:t>‹#›</a:t>
            </a:fld>
            <a:endParaRPr lang="ja-JP" altLang="en-US" sz="1000" baseline="0" dirty="0">
              <a:solidFill>
                <a:schemeClr val="tx1"/>
              </a:solidFill>
              <a:latin typeface="SST" pitchFamily="34" charset="0"/>
            </a:endParaRPr>
          </a:p>
        </p:txBody>
      </p:sp>
      <p:pic>
        <p:nvPicPr>
          <p:cNvPr id="17" name="図 1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08000" y="6426000"/>
            <a:ext cx="1295403" cy="4328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81186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ight Gray/Black Middle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正方形/長方形 15"/>
          <p:cNvSpPr/>
          <p:nvPr userDrawn="1"/>
        </p:nvSpPr>
        <p:spPr>
          <a:xfrm>
            <a:off x="0" y="0"/>
            <a:ext cx="12204700" cy="685958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" name="正方形/長方形 18"/>
          <p:cNvSpPr/>
          <p:nvPr userDrawn="1"/>
        </p:nvSpPr>
        <p:spPr>
          <a:xfrm>
            <a:off x="0" y="6427588"/>
            <a:ext cx="12204000" cy="432000"/>
          </a:xfrm>
          <a:prstGeom prst="rect">
            <a:avLst/>
          </a:prstGeom>
          <a:solidFill>
            <a:srgbClr val="C8C8C8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900">
              <a:solidFill>
                <a:srgbClr val="FFFFFF"/>
              </a:solidFill>
            </a:endParaRPr>
          </a:p>
        </p:txBody>
      </p:sp>
      <p:cxnSp>
        <p:nvCxnSpPr>
          <p:cNvPr id="23" name="直線コネクタ 22"/>
          <p:cNvCxnSpPr/>
          <p:nvPr userDrawn="1"/>
        </p:nvCxnSpPr>
        <p:spPr>
          <a:xfrm>
            <a:off x="1886030" y="6535576"/>
            <a:ext cx="0" cy="216024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タイトル 1"/>
          <p:cNvSpPr>
            <a:spLocks noGrp="1"/>
          </p:cNvSpPr>
          <p:nvPr>
            <p:ph type="title"/>
          </p:nvPr>
        </p:nvSpPr>
        <p:spPr bwMode="gray">
          <a:xfrm>
            <a:off x="431799" y="360363"/>
            <a:ext cx="11339513" cy="539750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bg1"/>
                </a:solidFill>
                <a:latin typeface="+mj-ea"/>
                <a:ea typeface="+mj-ea"/>
              </a:defRPr>
            </a:lvl1pPr>
          </a:lstStyle>
          <a:p>
            <a:r>
              <a:rPr lang="ja-JP" altLang="en-US" dirty="0" smtClean="0"/>
              <a:t>マスタ タイトルの書式設定</a:t>
            </a:r>
            <a:endParaRPr lang="ja-JP" altLang="en-US" dirty="0"/>
          </a:p>
        </p:txBody>
      </p:sp>
      <p:sp>
        <p:nvSpPr>
          <p:cNvPr id="37" name="コンテンツ プレースホルダ 6"/>
          <p:cNvSpPr>
            <a:spLocks noGrp="1"/>
          </p:cNvSpPr>
          <p:nvPr>
            <p:ph sz="quarter" idx="13"/>
          </p:nvPr>
        </p:nvSpPr>
        <p:spPr bwMode="gray">
          <a:xfrm>
            <a:off x="720724" y="1081089"/>
            <a:ext cx="10763251" cy="5165724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ts val="3400"/>
              </a:lnSpc>
              <a:spcBef>
                <a:spcPts val="0"/>
              </a:spcBef>
              <a:buFontTx/>
              <a:buNone/>
              <a:defRPr sz="2400" baseline="0">
                <a:solidFill>
                  <a:schemeClr val="bg1"/>
                </a:solidFill>
                <a:latin typeface="+mj-ea"/>
                <a:ea typeface="+mj-ea"/>
              </a:defRPr>
            </a:lvl1pPr>
            <a:lvl2pPr>
              <a:lnSpc>
                <a:spcPts val="3400"/>
              </a:lnSpc>
              <a:spcBef>
                <a:spcPts val="0"/>
              </a:spcBef>
              <a:buFontTx/>
              <a:buNone/>
              <a:defRPr sz="1600" baseline="0">
                <a:solidFill>
                  <a:schemeClr val="bg1"/>
                </a:solidFill>
                <a:latin typeface="+mj-ea"/>
                <a:ea typeface="+mj-ea"/>
              </a:defRPr>
            </a:lvl2pPr>
            <a:lvl3pPr>
              <a:lnSpc>
                <a:spcPts val="34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bg1"/>
                </a:solidFill>
                <a:latin typeface="+mj-ea"/>
                <a:ea typeface="+mj-ea"/>
              </a:defRPr>
            </a:lvl3pPr>
            <a:lvl4pPr>
              <a:lnSpc>
                <a:spcPts val="3400"/>
              </a:lnSpc>
              <a:spcBef>
                <a:spcPts val="0"/>
              </a:spcBef>
              <a:buFontTx/>
              <a:buNone/>
              <a:defRPr sz="1100" baseline="0">
                <a:solidFill>
                  <a:schemeClr val="bg1"/>
                </a:solidFill>
                <a:latin typeface="+mj-ea"/>
                <a:ea typeface="+mj-ea"/>
              </a:defRPr>
            </a:lvl4pPr>
            <a:lvl5pPr>
              <a:defRPr sz="1000">
                <a:solidFill>
                  <a:schemeClr val="bg1"/>
                </a:solidFill>
                <a:latin typeface="+mj-ea"/>
                <a:ea typeface="+mj-ea"/>
              </a:defRPr>
            </a:lvl5pPr>
          </a:lstStyle>
          <a:p>
            <a:pPr lvl="0"/>
            <a:r>
              <a:rPr lang="ja-JP" altLang="en-US" dirty="0" smtClean="0"/>
              <a:t>マスタ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  <a:p>
            <a:pPr lvl="2"/>
            <a:r>
              <a:rPr lang="ja-JP" altLang="en-US" dirty="0" smtClean="0"/>
              <a:t>第 </a:t>
            </a:r>
            <a:r>
              <a:rPr lang="en-US" altLang="ja-JP" dirty="0" smtClean="0"/>
              <a:t>3 </a:t>
            </a:r>
            <a:r>
              <a:rPr lang="ja-JP" altLang="en-US" dirty="0" smtClean="0"/>
              <a:t>レベル</a:t>
            </a:r>
          </a:p>
          <a:p>
            <a:pPr lvl="3"/>
            <a:r>
              <a:rPr lang="ja-JP" altLang="en-US" dirty="0" smtClean="0"/>
              <a:t>第 </a:t>
            </a:r>
            <a:r>
              <a:rPr lang="en-US" altLang="ja-JP" dirty="0" smtClean="0"/>
              <a:t>4 </a:t>
            </a:r>
            <a:r>
              <a:rPr lang="ja-JP" altLang="en-US" dirty="0" smtClean="0"/>
              <a:t>レベル</a:t>
            </a:r>
            <a:endParaRPr lang="en-US" altLang="ja-JP" dirty="0" smtClean="0"/>
          </a:p>
          <a:p>
            <a:pPr lvl="4"/>
            <a:r>
              <a:rPr lang="ja-JP" altLang="en-US" dirty="0" smtClean="0"/>
              <a:t>第 </a:t>
            </a:r>
            <a:r>
              <a:rPr lang="en-US" altLang="ja-JP" dirty="0" smtClean="0"/>
              <a:t>5 </a:t>
            </a:r>
            <a:r>
              <a:rPr lang="ja-JP" altLang="en-US" dirty="0" smtClean="0"/>
              <a:t>レベル</a:t>
            </a:r>
            <a:endParaRPr lang="ja-JP" altLang="en-US" dirty="0"/>
          </a:p>
        </p:txBody>
      </p:sp>
      <p:pic>
        <p:nvPicPr>
          <p:cNvPr id="13" name="図 1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000" y="6519600"/>
            <a:ext cx="1048514" cy="262129"/>
          </a:xfrm>
          <a:prstGeom prst="rect">
            <a:avLst/>
          </a:prstGeom>
        </p:spPr>
      </p:pic>
      <p:sp>
        <p:nvSpPr>
          <p:cNvPr id="14" name="フッター プレースホルダー 3"/>
          <p:cNvSpPr txBox="1">
            <a:spLocks/>
          </p:cNvSpPr>
          <p:nvPr userDrawn="1"/>
        </p:nvSpPr>
        <p:spPr>
          <a:xfrm>
            <a:off x="8028025" y="6535588"/>
            <a:ext cx="2880000" cy="216000"/>
          </a:xfrm>
          <a:prstGeom prst="rect">
            <a:avLst/>
          </a:prstGeom>
        </p:spPr>
        <p:txBody>
          <a:bodyPr wrap="square" lIns="72000" tIns="0" rIns="72000" bIns="0" anchor="ctr">
            <a:noAutofit/>
          </a:bodyPr>
          <a:lstStyle>
            <a:defPPr>
              <a:defRPr lang="ja-JP"/>
            </a:defPPr>
            <a:lvl1pPr marL="0" algn="l" defTabSz="1089325" rtl="0" eaLnBrk="1" latinLnBrk="0" hangingPunct="1">
              <a:defRPr kumimoji="1" sz="9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544662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89325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33987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78649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23312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67974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812637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57299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 defTabSz="457200"/>
            <a:r>
              <a:rPr lang="en-US" altLang="ja-JP" sz="1000" b="0" dirty="0" smtClean="0">
                <a:solidFill>
                  <a:schemeClr val="tx1"/>
                </a:solidFill>
                <a:latin typeface="SST" pitchFamily="34" charset="0"/>
                <a:ea typeface="SST Japanese Pro Regular" pitchFamily="34" charset="-128"/>
                <a:cs typeface="メイリオ"/>
              </a:rPr>
              <a:t>(Supplementary information)</a:t>
            </a:r>
            <a:endParaRPr lang="en-US" altLang="ja-JP" sz="1000" b="0" dirty="0">
              <a:solidFill>
                <a:schemeClr val="tx1"/>
              </a:solidFill>
              <a:latin typeface="SST" pitchFamily="34" charset="0"/>
              <a:ea typeface="SST Japanese Pro Regular" pitchFamily="34" charset="-128"/>
              <a:cs typeface="メイリオ"/>
            </a:endParaRPr>
          </a:p>
        </p:txBody>
      </p:sp>
      <p:sp>
        <p:nvSpPr>
          <p:cNvPr id="18" name="フッター プレースホルダー 3"/>
          <p:cNvSpPr txBox="1">
            <a:spLocks/>
          </p:cNvSpPr>
          <p:nvPr userDrawn="1"/>
        </p:nvSpPr>
        <p:spPr>
          <a:xfrm>
            <a:off x="3006006" y="6535588"/>
            <a:ext cx="4860000" cy="216000"/>
          </a:xfrm>
          <a:prstGeom prst="rect">
            <a:avLst/>
          </a:prstGeom>
        </p:spPr>
        <p:txBody>
          <a:bodyPr wrap="square" lIns="0" tIns="0" rIns="0" bIns="0" anchor="ctr">
            <a:noAutofit/>
          </a:bodyPr>
          <a:lstStyle>
            <a:defPPr>
              <a:defRPr lang="ja-JP"/>
            </a:defPPr>
            <a:lvl1pPr marL="0" algn="l" defTabSz="1089325" rtl="0" eaLnBrk="1" latinLnBrk="0" hangingPunct="1">
              <a:defRPr kumimoji="1" sz="9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544662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89325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33987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78649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23312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67974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812637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57299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sz="1000" dirty="0" smtClean="0">
                <a:solidFill>
                  <a:schemeClr val="tx1"/>
                </a:solidFill>
                <a:latin typeface="SST" pitchFamily="34" charset="0"/>
                <a:ea typeface="メイリオ" pitchFamily="50" charset="-128"/>
                <a:cs typeface="メイリオ" pitchFamily="50" charset="-128"/>
              </a:rPr>
              <a:t>Department      Copyright</a:t>
            </a:r>
            <a:endParaRPr lang="en-US" altLang="ja-JP" sz="1000" dirty="0">
              <a:solidFill>
                <a:schemeClr val="tx1"/>
              </a:solidFill>
              <a:latin typeface="SST" pitchFamily="34" charset="0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20" name="日付プレースホルダー 2"/>
          <p:cNvSpPr txBox="1">
            <a:spLocks/>
          </p:cNvSpPr>
          <p:nvPr userDrawn="1"/>
        </p:nvSpPr>
        <p:spPr>
          <a:xfrm>
            <a:off x="2069902" y="6535588"/>
            <a:ext cx="776117" cy="216000"/>
          </a:xfrm>
          <a:prstGeom prst="rect">
            <a:avLst/>
          </a:prstGeom>
        </p:spPr>
        <p:txBody>
          <a:bodyPr lIns="0" tIns="0" rIns="0" bIns="0" anchor="ctr"/>
          <a:lstStyle>
            <a:defPPr>
              <a:defRPr lang="ja-JP"/>
            </a:defPPr>
            <a:lvl1pPr marL="0" algn="l" defTabSz="1089325" rtl="0" eaLnBrk="1" latinLnBrk="0" hangingPunct="1">
              <a:defRPr kumimoji="1" sz="9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544662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89325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33987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78649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23312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67974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812637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57299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sz="1000" dirty="0" smtClean="0">
                <a:solidFill>
                  <a:schemeClr val="tx1"/>
                </a:solidFill>
                <a:latin typeface="SST" pitchFamily="34" charset="0"/>
              </a:rPr>
              <a:t>yy.mm.dd</a:t>
            </a:r>
            <a:endParaRPr lang="en-US" altLang="ja-JP" sz="1000" dirty="0">
              <a:solidFill>
                <a:schemeClr val="tx1"/>
              </a:solidFill>
              <a:latin typeface="SST" pitchFamily="34" charset="0"/>
            </a:endParaRPr>
          </a:p>
        </p:txBody>
      </p:sp>
      <p:sp>
        <p:nvSpPr>
          <p:cNvPr id="21" name="スライド番号プレースホルダー 4"/>
          <p:cNvSpPr txBox="1">
            <a:spLocks/>
          </p:cNvSpPr>
          <p:nvPr userDrawn="1"/>
        </p:nvSpPr>
        <p:spPr>
          <a:xfrm>
            <a:off x="1421829" y="6545014"/>
            <a:ext cx="288033" cy="197148"/>
          </a:xfrm>
          <a:prstGeom prst="rect">
            <a:avLst/>
          </a:prstGeom>
        </p:spPr>
        <p:txBody>
          <a:bodyPr lIns="0" tIns="0" rIns="0" bIns="0" anchor="ctr"/>
          <a:lstStyle>
            <a:defPPr>
              <a:defRPr lang="ja-JP"/>
            </a:defPPr>
            <a:lvl1pPr marL="0" algn="r" defTabSz="1089325" rtl="0" eaLnBrk="1" latinLnBrk="0" hangingPunct="1">
              <a:defRPr kumimoji="1" sz="900" b="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544662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89325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33987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78649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23312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67974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812637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57299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8DCCDAA-6D69-46E7-B759-71F91EA5148B}" type="slidenum">
              <a:rPr lang="ja-JP" altLang="en-US" sz="1000" baseline="0" smtClean="0">
                <a:solidFill>
                  <a:schemeClr val="tx1"/>
                </a:solidFill>
                <a:latin typeface="SST" pitchFamily="34" charset="0"/>
              </a:rPr>
              <a:pPr/>
              <a:t>‹#›</a:t>
            </a:fld>
            <a:endParaRPr lang="ja-JP" altLang="en-US" sz="1000" baseline="0" dirty="0">
              <a:solidFill>
                <a:schemeClr val="tx1"/>
              </a:solidFill>
              <a:latin typeface="SST" pitchFamily="34" charset="0"/>
            </a:endParaRPr>
          </a:p>
        </p:txBody>
      </p:sp>
      <p:pic>
        <p:nvPicPr>
          <p:cNvPr id="17" name="図 1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08000" y="6426000"/>
            <a:ext cx="1295403" cy="4328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48567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855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ight Gray Back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 userDrawn="1"/>
        </p:nvSpPr>
        <p:spPr bwMode="gray">
          <a:xfrm>
            <a:off x="720725" y="5940000"/>
            <a:ext cx="10763249" cy="603443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</a:pPr>
            <a:r>
              <a:rPr kumimoji="1" lang="en-US" altLang="ja-JP" sz="900" kern="1200" dirty="0" smtClean="0">
                <a:solidFill>
                  <a:srgbClr val="717171"/>
                </a:solidFill>
                <a:latin typeface="SST" pitchFamily="34" charset="0"/>
                <a:ea typeface="+mn-ea"/>
                <a:cs typeface="メイリオ"/>
              </a:rPr>
              <a:t>SONY is a registered trademark of Sony Corporation.</a:t>
            </a:r>
          </a:p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</a:pPr>
            <a:r>
              <a:rPr kumimoji="1" lang="en-US" altLang="ja-JP" sz="900" kern="1200" dirty="0" smtClean="0">
                <a:solidFill>
                  <a:srgbClr val="717171"/>
                </a:solidFill>
                <a:latin typeface="SST" pitchFamily="34" charset="0"/>
                <a:ea typeface="+mn-ea"/>
                <a:cs typeface="メイリオ"/>
              </a:rPr>
              <a:t>Names of Sony products and services are the registered trademarks and/or trademarks of Sony Corporation or its Group companies.</a:t>
            </a:r>
          </a:p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</a:pPr>
            <a:r>
              <a:rPr kumimoji="1" lang="en-US" altLang="ja-JP" sz="900" kern="1200" dirty="0" smtClean="0">
                <a:solidFill>
                  <a:srgbClr val="717171"/>
                </a:solidFill>
                <a:latin typeface="SST" pitchFamily="34" charset="0"/>
                <a:ea typeface="+mn-ea"/>
                <a:cs typeface="メイリオ"/>
              </a:rPr>
              <a:t>Other company names and product names are registered trademarks and/or trademarks of the respective companies.</a:t>
            </a:r>
          </a:p>
        </p:txBody>
      </p:sp>
      <p:pic>
        <p:nvPicPr>
          <p:cNvPr id="6" name="図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2350" y="2979000"/>
            <a:ext cx="3600000" cy="9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26499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ark Gray Titlepage">
    <p:bg>
      <p:bgPr>
        <a:solidFill>
          <a:srgbClr val="64646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テキスト プレースホルダー 2"/>
          <p:cNvSpPr>
            <a:spLocks noGrp="1"/>
          </p:cNvSpPr>
          <p:nvPr>
            <p:ph type="body" sz="quarter" idx="14" hasCustomPrompt="1"/>
          </p:nvPr>
        </p:nvSpPr>
        <p:spPr>
          <a:xfrm>
            <a:off x="722314" y="1989634"/>
            <a:ext cx="10761662" cy="576263"/>
          </a:xfrm>
          <a:prstGeom prst="rect">
            <a:avLst/>
          </a:prstGeom>
        </p:spPr>
        <p:txBody>
          <a:bodyPr lIns="0" tIns="0" rIns="0" bIns="0" anchor="ctr"/>
          <a:lstStyle>
            <a:lvl1pPr marL="0" indent="0" algn="ctr">
              <a:buNone/>
              <a:defRPr sz="3200" b="1">
                <a:solidFill>
                  <a:schemeClr val="bg1"/>
                </a:solidFill>
              </a:defRPr>
            </a:lvl1pPr>
          </a:lstStyle>
          <a:p>
            <a:pPr lvl="0"/>
            <a:r>
              <a:rPr kumimoji="1" lang="ja-JP" altLang="en-US" dirty="0" smtClean="0"/>
              <a:t>マスター タイトルの書式設定</a:t>
            </a:r>
            <a:endParaRPr kumimoji="1" lang="ja-JP" altLang="en-US" dirty="0"/>
          </a:p>
        </p:txBody>
      </p:sp>
      <p:pic>
        <p:nvPicPr>
          <p:cNvPr id="14" name="図 1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5600" y="302400"/>
            <a:ext cx="1438171" cy="361621"/>
          </a:xfrm>
          <a:prstGeom prst="rect">
            <a:avLst/>
          </a:prstGeom>
        </p:spPr>
      </p:pic>
      <p:sp>
        <p:nvSpPr>
          <p:cNvPr id="20" name="テキスト プレースホルダー 2"/>
          <p:cNvSpPr>
            <a:spLocks noGrp="1"/>
          </p:cNvSpPr>
          <p:nvPr>
            <p:ph type="body" sz="quarter" idx="12" hasCustomPrompt="1"/>
          </p:nvPr>
        </p:nvSpPr>
        <p:spPr>
          <a:xfrm>
            <a:off x="720725" y="5734800"/>
            <a:ext cx="10763250" cy="215444"/>
          </a:xfrm>
          <a:prstGeom prst="rect">
            <a:avLst/>
          </a:prstGeom>
        </p:spPr>
        <p:txBody>
          <a:bodyPr lIns="0" tIns="0" rIns="0" bIns="0" anchor="t">
            <a:spAutoFit/>
          </a:bodyPr>
          <a:lstStyle>
            <a:lvl1pPr marL="0" indent="0" algn="ctr">
              <a:buNone/>
              <a:defRPr sz="1400">
                <a:solidFill>
                  <a:schemeClr val="bg1"/>
                </a:solidFill>
              </a:defRPr>
            </a:lvl1pPr>
          </a:lstStyle>
          <a:p>
            <a:pPr lvl="0"/>
            <a:r>
              <a:rPr kumimoji="1" lang="ja-JP" altLang="en-US" dirty="0" smtClean="0"/>
              <a:t>部署名</a:t>
            </a:r>
            <a:endParaRPr kumimoji="1" lang="ja-JP" altLang="en-US" dirty="0"/>
          </a:p>
        </p:txBody>
      </p:sp>
      <p:sp>
        <p:nvSpPr>
          <p:cNvPr id="21" name="テキスト プレースホルダー 2"/>
          <p:cNvSpPr>
            <a:spLocks noGrp="1"/>
          </p:cNvSpPr>
          <p:nvPr>
            <p:ph type="body" sz="quarter" idx="13" hasCustomPrompt="1"/>
          </p:nvPr>
        </p:nvSpPr>
        <p:spPr>
          <a:xfrm>
            <a:off x="720725" y="6083400"/>
            <a:ext cx="10763250" cy="153888"/>
          </a:xfrm>
          <a:prstGeom prst="rect">
            <a:avLst/>
          </a:prstGeom>
        </p:spPr>
        <p:txBody>
          <a:bodyPr lIns="0" tIns="0" rIns="0" bIns="0" anchor="b">
            <a:spAutoFit/>
          </a:bodyPr>
          <a:lstStyle>
            <a:lvl1pPr marL="0" indent="0" algn="ctr">
              <a:buNone/>
              <a:defRPr sz="1000">
                <a:solidFill>
                  <a:schemeClr val="bg1"/>
                </a:solidFill>
              </a:defRPr>
            </a:lvl1pPr>
          </a:lstStyle>
          <a:p>
            <a:pPr lvl="0"/>
            <a:r>
              <a:rPr kumimoji="1" lang="ja-JP" altLang="en-US" dirty="0" smtClean="0"/>
              <a:t>ライツ表記</a:t>
            </a:r>
            <a:endParaRPr kumimoji="1" lang="ja-JP" altLang="en-US" dirty="0"/>
          </a:p>
        </p:txBody>
      </p:sp>
      <p:sp>
        <p:nvSpPr>
          <p:cNvPr id="26" name="テキスト プレースホルダー 4"/>
          <p:cNvSpPr>
            <a:spLocks noGrp="1"/>
          </p:cNvSpPr>
          <p:nvPr>
            <p:ph type="body" sz="quarter" idx="15" hasCustomPrompt="1"/>
          </p:nvPr>
        </p:nvSpPr>
        <p:spPr>
          <a:xfrm>
            <a:off x="722314" y="2915965"/>
            <a:ext cx="10761662" cy="307777"/>
          </a:xfrm>
          <a:prstGeom prst="rect">
            <a:avLst/>
          </a:prstGeom>
        </p:spPr>
        <p:txBody>
          <a:bodyPr lIns="0" tIns="0" rIns="0" bIns="0" anchor="t">
            <a:spAutoFit/>
          </a:bodyPr>
          <a:lstStyle>
            <a:lvl1pPr marL="0" indent="0" algn="ctr">
              <a:buNone/>
              <a:defRPr sz="2000">
                <a:solidFill>
                  <a:schemeClr val="bg1"/>
                </a:solidFill>
              </a:defRPr>
            </a:lvl1pPr>
            <a:lvl2pPr marL="544662" indent="0" algn="l">
              <a:buNone/>
              <a:defRPr/>
            </a:lvl2pPr>
          </a:lstStyle>
          <a:p>
            <a:pPr lvl="0"/>
            <a:r>
              <a:rPr kumimoji="1" lang="ja-JP" altLang="en-US" dirty="0" smtClean="0"/>
              <a:t>サブタイトルの書式設定</a:t>
            </a:r>
            <a:endParaRPr kumimoji="1" lang="ja-JP" altLang="en-US" dirty="0"/>
          </a:p>
        </p:txBody>
      </p:sp>
      <p:sp>
        <p:nvSpPr>
          <p:cNvPr id="9" name="フッター プレースホルダー 3"/>
          <p:cNvSpPr txBox="1">
            <a:spLocks/>
          </p:cNvSpPr>
          <p:nvPr userDrawn="1"/>
        </p:nvSpPr>
        <p:spPr>
          <a:xfrm>
            <a:off x="8028025" y="6535588"/>
            <a:ext cx="2880000" cy="216000"/>
          </a:xfrm>
          <a:prstGeom prst="rect">
            <a:avLst/>
          </a:prstGeom>
        </p:spPr>
        <p:txBody>
          <a:bodyPr wrap="square" lIns="72000" tIns="0" rIns="72000" bIns="0" anchor="ctr">
            <a:noAutofit/>
          </a:bodyPr>
          <a:lstStyle>
            <a:defPPr>
              <a:defRPr lang="ja-JP"/>
            </a:defPPr>
            <a:lvl1pPr marL="0" algn="l" defTabSz="1089325" rtl="0" eaLnBrk="1" latinLnBrk="0" hangingPunct="1">
              <a:defRPr kumimoji="1" sz="9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544662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89325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33987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78649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23312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67974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812637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57299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 defTabSz="457200"/>
            <a:r>
              <a:rPr lang="en-US" altLang="ja-JP" sz="1000" b="0" dirty="0" smtClean="0">
                <a:solidFill>
                  <a:schemeClr val="bg1"/>
                </a:solidFill>
                <a:latin typeface="SST" pitchFamily="34" charset="0"/>
                <a:ea typeface="SST Japanese Pro Regular" pitchFamily="34" charset="-128"/>
                <a:cs typeface="メイリオ"/>
              </a:rPr>
              <a:t>(Supplementary</a:t>
            </a:r>
            <a:r>
              <a:rPr lang="en-US" altLang="ja-JP" sz="1000" b="0" baseline="0" dirty="0" smtClean="0">
                <a:solidFill>
                  <a:schemeClr val="bg1"/>
                </a:solidFill>
                <a:latin typeface="SST" pitchFamily="34" charset="0"/>
                <a:ea typeface="SST Japanese Pro Regular" pitchFamily="34" charset="-128"/>
                <a:cs typeface="メイリオ"/>
              </a:rPr>
              <a:t> information</a:t>
            </a:r>
            <a:r>
              <a:rPr lang="en-US" altLang="ja-JP" sz="1000" b="0" dirty="0" smtClean="0">
                <a:solidFill>
                  <a:schemeClr val="bg1"/>
                </a:solidFill>
                <a:latin typeface="SST" pitchFamily="34" charset="0"/>
                <a:ea typeface="SST Japanese Pro Regular" pitchFamily="34" charset="-128"/>
                <a:cs typeface="メイリオ"/>
              </a:rPr>
              <a:t>)</a:t>
            </a:r>
            <a:endParaRPr lang="en-US" altLang="ja-JP" sz="1000" b="0" dirty="0">
              <a:solidFill>
                <a:schemeClr val="bg1"/>
              </a:solidFill>
              <a:latin typeface="SST" pitchFamily="34" charset="0"/>
              <a:ea typeface="SST Japanese Pro Regular" pitchFamily="34" charset="-128"/>
              <a:cs typeface="メイリオ"/>
            </a:endParaRPr>
          </a:p>
        </p:txBody>
      </p:sp>
      <p:pic>
        <p:nvPicPr>
          <p:cNvPr id="11" name="図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08000" y="6426000"/>
            <a:ext cx="1295403" cy="4328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74121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ark Gray/White Middle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正方形/長方形 16"/>
          <p:cNvSpPr/>
          <p:nvPr userDrawn="1"/>
        </p:nvSpPr>
        <p:spPr>
          <a:xfrm>
            <a:off x="0" y="0"/>
            <a:ext cx="12204700" cy="685958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/>
              <a:t>c</a:t>
            </a:r>
            <a:endParaRPr kumimoji="1" lang="ja-JP" altLang="en-US" dirty="0"/>
          </a:p>
        </p:txBody>
      </p:sp>
      <p:sp>
        <p:nvSpPr>
          <p:cNvPr id="16" name="正方形/長方形 15"/>
          <p:cNvSpPr/>
          <p:nvPr userDrawn="1"/>
        </p:nvSpPr>
        <p:spPr>
          <a:xfrm>
            <a:off x="0" y="6427588"/>
            <a:ext cx="12204000" cy="432000"/>
          </a:xfrm>
          <a:prstGeom prst="rect">
            <a:avLst/>
          </a:prstGeom>
          <a:solidFill>
            <a:srgbClr val="666666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900">
              <a:solidFill>
                <a:srgbClr val="FFFFFF"/>
              </a:solidFill>
            </a:endParaRPr>
          </a:p>
        </p:txBody>
      </p:sp>
      <p:cxnSp>
        <p:nvCxnSpPr>
          <p:cNvPr id="18" name="直線コネクタ 17"/>
          <p:cNvCxnSpPr/>
          <p:nvPr userDrawn="1"/>
        </p:nvCxnSpPr>
        <p:spPr>
          <a:xfrm>
            <a:off x="1886030" y="6535576"/>
            <a:ext cx="0" cy="216024"/>
          </a:xfrm>
          <a:prstGeom prst="line">
            <a:avLst/>
          </a:prstGeom>
          <a:ln w="3175" cmpd="sng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タイトル 1"/>
          <p:cNvSpPr>
            <a:spLocks noGrp="1"/>
          </p:cNvSpPr>
          <p:nvPr>
            <p:ph type="title"/>
          </p:nvPr>
        </p:nvSpPr>
        <p:spPr bwMode="gray">
          <a:xfrm>
            <a:off x="431799" y="360363"/>
            <a:ext cx="11339513" cy="539750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tx1"/>
                </a:solidFill>
                <a:latin typeface="+mj-ea"/>
                <a:ea typeface="+mj-ea"/>
              </a:defRPr>
            </a:lvl1pPr>
          </a:lstStyle>
          <a:p>
            <a:r>
              <a:rPr lang="ja-JP" altLang="en-US" dirty="0" smtClean="0"/>
              <a:t>マスタ タイトルの書式設定</a:t>
            </a:r>
            <a:endParaRPr lang="ja-JP" altLang="en-US" dirty="0"/>
          </a:p>
        </p:txBody>
      </p:sp>
      <p:sp>
        <p:nvSpPr>
          <p:cNvPr id="34" name="コンテンツ プレースホルダ 6"/>
          <p:cNvSpPr>
            <a:spLocks noGrp="1"/>
          </p:cNvSpPr>
          <p:nvPr>
            <p:ph sz="quarter" idx="13"/>
          </p:nvPr>
        </p:nvSpPr>
        <p:spPr bwMode="gray">
          <a:xfrm>
            <a:off x="720724" y="1081089"/>
            <a:ext cx="10763251" cy="5165724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ts val="3400"/>
              </a:lnSpc>
              <a:spcBef>
                <a:spcPts val="0"/>
              </a:spcBef>
              <a:buFontTx/>
              <a:buNone/>
              <a:defRPr sz="2400" baseline="0">
                <a:solidFill>
                  <a:schemeClr val="tx1"/>
                </a:solidFill>
                <a:latin typeface="+mj-ea"/>
                <a:ea typeface="+mj-ea"/>
              </a:defRPr>
            </a:lvl1pPr>
            <a:lvl2pPr>
              <a:lnSpc>
                <a:spcPts val="3400"/>
              </a:lnSpc>
              <a:spcBef>
                <a:spcPts val="0"/>
              </a:spcBef>
              <a:buFontTx/>
              <a:buNone/>
              <a:defRPr sz="1600" baseline="0">
                <a:solidFill>
                  <a:schemeClr val="tx1"/>
                </a:solidFill>
                <a:latin typeface="+mj-ea"/>
                <a:ea typeface="+mj-ea"/>
              </a:defRPr>
            </a:lvl2pPr>
            <a:lvl3pPr>
              <a:lnSpc>
                <a:spcPts val="34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  <a:latin typeface="+mj-ea"/>
                <a:ea typeface="+mj-ea"/>
              </a:defRPr>
            </a:lvl3pPr>
            <a:lvl4pPr>
              <a:lnSpc>
                <a:spcPts val="3400"/>
              </a:lnSpc>
              <a:spcBef>
                <a:spcPts val="0"/>
              </a:spcBef>
              <a:buFontTx/>
              <a:buNone/>
              <a:defRPr sz="1100" baseline="0">
                <a:solidFill>
                  <a:schemeClr val="tx1"/>
                </a:solidFill>
                <a:latin typeface="+mj-ea"/>
                <a:ea typeface="+mj-ea"/>
              </a:defRPr>
            </a:lvl4pPr>
            <a:lvl5pPr>
              <a:defRPr sz="1000">
                <a:solidFill>
                  <a:schemeClr val="tx1"/>
                </a:solidFill>
                <a:latin typeface="+mj-ea"/>
                <a:ea typeface="+mj-ea"/>
              </a:defRPr>
            </a:lvl5pPr>
          </a:lstStyle>
          <a:p>
            <a:pPr lvl="0"/>
            <a:r>
              <a:rPr lang="ja-JP" altLang="en-US" dirty="0" smtClean="0"/>
              <a:t>マスタ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  <a:p>
            <a:pPr lvl="2"/>
            <a:r>
              <a:rPr lang="ja-JP" altLang="en-US" dirty="0" smtClean="0"/>
              <a:t>第 </a:t>
            </a:r>
            <a:r>
              <a:rPr lang="en-US" altLang="ja-JP" dirty="0" smtClean="0"/>
              <a:t>3 </a:t>
            </a:r>
            <a:r>
              <a:rPr lang="ja-JP" altLang="en-US" dirty="0" smtClean="0"/>
              <a:t>レベル</a:t>
            </a:r>
          </a:p>
          <a:p>
            <a:pPr lvl="3"/>
            <a:r>
              <a:rPr lang="ja-JP" altLang="en-US" dirty="0" smtClean="0"/>
              <a:t>第 </a:t>
            </a:r>
            <a:r>
              <a:rPr lang="en-US" altLang="ja-JP" dirty="0" smtClean="0"/>
              <a:t>4 </a:t>
            </a:r>
            <a:r>
              <a:rPr lang="ja-JP" altLang="en-US" dirty="0" smtClean="0"/>
              <a:t>レベル</a:t>
            </a:r>
            <a:endParaRPr lang="en-US" altLang="ja-JP" dirty="0" smtClean="0"/>
          </a:p>
          <a:p>
            <a:pPr lvl="4"/>
            <a:r>
              <a:rPr lang="ja-JP" altLang="en-US" dirty="0" smtClean="0"/>
              <a:t>第 </a:t>
            </a:r>
            <a:r>
              <a:rPr lang="en-US" altLang="ja-JP" dirty="0" smtClean="0"/>
              <a:t>5 </a:t>
            </a:r>
            <a:r>
              <a:rPr lang="ja-JP" altLang="en-US" dirty="0" smtClean="0"/>
              <a:t>レベル</a:t>
            </a:r>
            <a:endParaRPr lang="ja-JP" altLang="en-US" dirty="0"/>
          </a:p>
        </p:txBody>
      </p:sp>
      <p:pic>
        <p:nvPicPr>
          <p:cNvPr id="13" name="図 1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000" y="6519600"/>
            <a:ext cx="1048514" cy="262129"/>
          </a:xfrm>
          <a:prstGeom prst="rect">
            <a:avLst/>
          </a:prstGeom>
        </p:spPr>
      </p:pic>
      <p:sp>
        <p:nvSpPr>
          <p:cNvPr id="14" name="フッター プレースホルダー 3"/>
          <p:cNvSpPr txBox="1">
            <a:spLocks/>
          </p:cNvSpPr>
          <p:nvPr userDrawn="1"/>
        </p:nvSpPr>
        <p:spPr>
          <a:xfrm>
            <a:off x="8028025" y="6535588"/>
            <a:ext cx="2880000" cy="216000"/>
          </a:xfrm>
          <a:prstGeom prst="rect">
            <a:avLst/>
          </a:prstGeom>
        </p:spPr>
        <p:txBody>
          <a:bodyPr wrap="square" lIns="72000" tIns="0" rIns="72000" bIns="0" anchor="ctr">
            <a:noAutofit/>
          </a:bodyPr>
          <a:lstStyle>
            <a:defPPr>
              <a:defRPr lang="ja-JP"/>
            </a:defPPr>
            <a:lvl1pPr marL="0" algn="l" defTabSz="1089325" rtl="0" eaLnBrk="1" latinLnBrk="0" hangingPunct="1">
              <a:defRPr kumimoji="1" sz="9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544662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89325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33987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78649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23312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67974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812637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57299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 defTabSz="457200"/>
            <a:r>
              <a:rPr lang="en-US" altLang="ja-JP" sz="1000" b="0" dirty="0" smtClean="0">
                <a:solidFill>
                  <a:schemeClr val="bg1"/>
                </a:solidFill>
                <a:latin typeface="SST" pitchFamily="34" charset="0"/>
                <a:ea typeface="SST Japanese Pro Regular" pitchFamily="34" charset="-128"/>
                <a:cs typeface="メイリオ"/>
              </a:rPr>
              <a:t>(Supplementary</a:t>
            </a:r>
            <a:r>
              <a:rPr lang="en-US" altLang="ja-JP" sz="1000" b="0" baseline="0" dirty="0" smtClean="0">
                <a:solidFill>
                  <a:schemeClr val="bg1"/>
                </a:solidFill>
                <a:latin typeface="SST" pitchFamily="34" charset="0"/>
                <a:ea typeface="SST Japanese Pro Regular" pitchFamily="34" charset="-128"/>
                <a:cs typeface="メイリオ"/>
              </a:rPr>
              <a:t> information</a:t>
            </a:r>
            <a:r>
              <a:rPr lang="en-US" altLang="ja-JP" sz="1000" b="0" dirty="0" smtClean="0">
                <a:solidFill>
                  <a:schemeClr val="bg1"/>
                </a:solidFill>
                <a:latin typeface="SST" pitchFamily="34" charset="0"/>
                <a:ea typeface="SST Japanese Pro Regular" pitchFamily="34" charset="-128"/>
                <a:cs typeface="メイリオ"/>
              </a:rPr>
              <a:t>)</a:t>
            </a:r>
            <a:endParaRPr lang="en-US" altLang="ja-JP" sz="1000" b="0" dirty="0">
              <a:solidFill>
                <a:schemeClr val="bg1"/>
              </a:solidFill>
              <a:latin typeface="SST" pitchFamily="34" charset="0"/>
              <a:ea typeface="SST Japanese Pro Regular" pitchFamily="34" charset="-128"/>
              <a:cs typeface="メイリオ"/>
            </a:endParaRPr>
          </a:p>
        </p:txBody>
      </p:sp>
      <p:sp>
        <p:nvSpPr>
          <p:cNvPr id="20" name="フッター プレースホルダー 3"/>
          <p:cNvSpPr txBox="1">
            <a:spLocks/>
          </p:cNvSpPr>
          <p:nvPr userDrawn="1"/>
        </p:nvSpPr>
        <p:spPr>
          <a:xfrm>
            <a:off x="3006006" y="6535588"/>
            <a:ext cx="4860000" cy="216000"/>
          </a:xfrm>
          <a:prstGeom prst="rect">
            <a:avLst/>
          </a:prstGeom>
        </p:spPr>
        <p:txBody>
          <a:bodyPr wrap="square" lIns="0" tIns="0" rIns="0" bIns="0" anchor="ctr">
            <a:noAutofit/>
          </a:bodyPr>
          <a:lstStyle>
            <a:defPPr>
              <a:defRPr lang="ja-JP"/>
            </a:defPPr>
            <a:lvl1pPr marL="0" algn="l" defTabSz="1089325" rtl="0" eaLnBrk="1" latinLnBrk="0" hangingPunct="1">
              <a:defRPr kumimoji="1" sz="9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544662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89325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33987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78649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23312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67974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812637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57299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sz="1000" dirty="0" smtClean="0">
                <a:solidFill>
                  <a:schemeClr val="bg1"/>
                </a:solidFill>
                <a:latin typeface="SST" pitchFamily="34" charset="0"/>
                <a:ea typeface="メイリオ" pitchFamily="50" charset="-128"/>
                <a:cs typeface="メイリオ" pitchFamily="50" charset="-128"/>
              </a:rPr>
              <a:t>Department      Copyright</a:t>
            </a:r>
            <a:endParaRPr lang="en-US" altLang="ja-JP" sz="1000" dirty="0">
              <a:solidFill>
                <a:schemeClr val="bg1"/>
              </a:solidFill>
              <a:latin typeface="SST" pitchFamily="34" charset="0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21" name="日付プレースホルダー 2"/>
          <p:cNvSpPr txBox="1">
            <a:spLocks/>
          </p:cNvSpPr>
          <p:nvPr userDrawn="1"/>
        </p:nvSpPr>
        <p:spPr>
          <a:xfrm>
            <a:off x="2069902" y="6535588"/>
            <a:ext cx="776117" cy="216000"/>
          </a:xfrm>
          <a:prstGeom prst="rect">
            <a:avLst/>
          </a:prstGeom>
        </p:spPr>
        <p:txBody>
          <a:bodyPr lIns="0" tIns="0" rIns="0" bIns="0" anchor="ctr"/>
          <a:lstStyle>
            <a:defPPr>
              <a:defRPr lang="ja-JP"/>
            </a:defPPr>
            <a:lvl1pPr marL="0" algn="l" defTabSz="1089325" rtl="0" eaLnBrk="1" latinLnBrk="0" hangingPunct="1">
              <a:defRPr kumimoji="1" sz="9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544662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89325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33987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78649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23312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67974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812637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57299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sz="1000" dirty="0" smtClean="0">
                <a:solidFill>
                  <a:schemeClr val="bg1"/>
                </a:solidFill>
                <a:latin typeface="SST" pitchFamily="34" charset="0"/>
              </a:rPr>
              <a:t>yy.mm.dd</a:t>
            </a:r>
            <a:endParaRPr lang="en-US" altLang="ja-JP" sz="1000" dirty="0">
              <a:solidFill>
                <a:schemeClr val="bg1"/>
              </a:solidFill>
              <a:latin typeface="SST" pitchFamily="34" charset="0"/>
            </a:endParaRPr>
          </a:p>
        </p:txBody>
      </p:sp>
      <p:sp>
        <p:nvSpPr>
          <p:cNvPr id="22" name="スライド番号プレースホルダー 4"/>
          <p:cNvSpPr txBox="1">
            <a:spLocks/>
          </p:cNvSpPr>
          <p:nvPr userDrawn="1"/>
        </p:nvSpPr>
        <p:spPr>
          <a:xfrm>
            <a:off x="1421829" y="6545014"/>
            <a:ext cx="288033" cy="197148"/>
          </a:xfrm>
          <a:prstGeom prst="rect">
            <a:avLst/>
          </a:prstGeom>
        </p:spPr>
        <p:txBody>
          <a:bodyPr lIns="0" tIns="0" rIns="0" bIns="0" anchor="ctr"/>
          <a:lstStyle>
            <a:defPPr>
              <a:defRPr lang="ja-JP"/>
            </a:defPPr>
            <a:lvl1pPr marL="0" algn="r" defTabSz="1089325" rtl="0" eaLnBrk="1" latinLnBrk="0" hangingPunct="1">
              <a:defRPr kumimoji="1" sz="900" b="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544662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89325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33987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78649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23312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67974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812637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57299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8DCCDAA-6D69-46E7-B759-71F91EA5148B}" type="slidenum">
              <a:rPr lang="ja-JP" altLang="en-US" sz="1000" baseline="0" smtClean="0">
                <a:latin typeface="SST" pitchFamily="34" charset="0"/>
              </a:rPr>
              <a:pPr/>
              <a:t>‹#›</a:t>
            </a:fld>
            <a:endParaRPr lang="ja-JP" altLang="en-US" sz="1000" baseline="0" dirty="0">
              <a:latin typeface="SST" pitchFamily="34" charset="0"/>
            </a:endParaRPr>
          </a:p>
        </p:txBody>
      </p:sp>
      <p:pic>
        <p:nvPicPr>
          <p:cNvPr id="19" name="図 1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08000" y="6426000"/>
            <a:ext cx="1295403" cy="4328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26591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ark Gray/Black MiddlePag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正方形/長方形 15"/>
          <p:cNvSpPr/>
          <p:nvPr userDrawn="1"/>
        </p:nvSpPr>
        <p:spPr>
          <a:xfrm>
            <a:off x="0" y="0"/>
            <a:ext cx="12204700" cy="685958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正方形/長方形 5"/>
          <p:cNvSpPr/>
          <p:nvPr userDrawn="1"/>
        </p:nvSpPr>
        <p:spPr>
          <a:xfrm>
            <a:off x="0" y="6427588"/>
            <a:ext cx="12204000" cy="432000"/>
          </a:xfrm>
          <a:prstGeom prst="rect">
            <a:avLst/>
          </a:prstGeom>
          <a:solidFill>
            <a:srgbClr val="666666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900">
              <a:solidFill>
                <a:srgbClr val="FFFFFF"/>
              </a:solidFill>
            </a:endParaRPr>
          </a:p>
        </p:txBody>
      </p:sp>
      <p:cxnSp>
        <p:nvCxnSpPr>
          <p:cNvPr id="20" name="直線コネクタ 19"/>
          <p:cNvCxnSpPr/>
          <p:nvPr userDrawn="1"/>
        </p:nvCxnSpPr>
        <p:spPr>
          <a:xfrm>
            <a:off x="1886030" y="6535576"/>
            <a:ext cx="0" cy="216024"/>
          </a:xfrm>
          <a:prstGeom prst="line">
            <a:avLst/>
          </a:prstGeom>
          <a:ln w="3175" cmpd="sng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タイトル 1"/>
          <p:cNvSpPr>
            <a:spLocks noGrp="1"/>
          </p:cNvSpPr>
          <p:nvPr>
            <p:ph type="title"/>
          </p:nvPr>
        </p:nvSpPr>
        <p:spPr bwMode="gray">
          <a:xfrm>
            <a:off x="431799" y="360363"/>
            <a:ext cx="11339513" cy="539750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bg1"/>
                </a:solidFill>
                <a:latin typeface="+mj-ea"/>
                <a:ea typeface="+mj-ea"/>
              </a:defRPr>
            </a:lvl1pPr>
          </a:lstStyle>
          <a:p>
            <a:r>
              <a:rPr lang="ja-JP" altLang="en-US" dirty="0" smtClean="0"/>
              <a:t>マスタ タイトルの書式設定</a:t>
            </a:r>
            <a:endParaRPr lang="ja-JP" altLang="en-US" dirty="0"/>
          </a:p>
        </p:txBody>
      </p:sp>
      <p:sp>
        <p:nvSpPr>
          <p:cNvPr id="34" name="コンテンツ プレースホルダ 6"/>
          <p:cNvSpPr>
            <a:spLocks noGrp="1"/>
          </p:cNvSpPr>
          <p:nvPr>
            <p:ph sz="quarter" idx="13"/>
          </p:nvPr>
        </p:nvSpPr>
        <p:spPr bwMode="gray">
          <a:xfrm>
            <a:off x="720724" y="1081089"/>
            <a:ext cx="10763251" cy="5165724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ts val="3400"/>
              </a:lnSpc>
              <a:spcBef>
                <a:spcPts val="0"/>
              </a:spcBef>
              <a:buFontTx/>
              <a:buNone/>
              <a:defRPr sz="2400" baseline="0">
                <a:solidFill>
                  <a:schemeClr val="bg1"/>
                </a:solidFill>
                <a:latin typeface="+mj-ea"/>
                <a:ea typeface="+mj-ea"/>
              </a:defRPr>
            </a:lvl1pPr>
            <a:lvl2pPr>
              <a:lnSpc>
                <a:spcPts val="3400"/>
              </a:lnSpc>
              <a:spcBef>
                <a:spcPts val="0"/>
              </a:spcBef>
              <a:buFontTx/>
              <a:buNone/>
              <a:defRPr sz="1600" baseline="0">
                <a:solidFill>
                  <a:schemeClr val="bg1"/>
                </a:solidFill>
                <a:latin typeface="+mj-ea"/>
                <a:ea typeface="+mj-ea"/>
              </a:defRPr>
            </a:lvl2pPr>
            <a:lvl3pPr>
              <a:lnSpc>
                <a:spcPts val="34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bg1"/>
                </a:solidFill>
                <a:latin typeface="+mj-ea"/>
                <a:ea typeface="+mj-ea"/>
              </a:defRPr>
            </a:lvl3pPr>
            <a:lvl4pPr>
              <a:lnSpc>
                <a:spcPts val="3400"/>
              </a:lnSpc>
              <a:spcBef>
                <a:spcPts val="0"/>
              </a:spcBef>
              <a:buFontTx/>
              <a:buNone/>
              <a:defRPr sz="1100" baseline="0">
                <a:solidFill>
                  <a:schemeClr val="bg1"/>
                </a:solidFill>
                <a:latin typeface="+mj-ea"/>
                <a:ea typeface="+mj-ea"/>
              </a:defRPr>
            </a:lvl4pPr>
            <a:lvl5pPr>
              <a:defRPr sz="1000">
                <a:solidFill>
                  <a:schemeClr val="bg1"/>
                </a:solidFill>
                <a:latin typeface="+mj-ea"/>
                <a:ea typeface="+mj-ea"/>
              </a:defRPr>
            </a:lvl5pPr>
          </a:lstStyle>
          <a:p>
            <a:pPr lvl="0"/>
            <a:r>
              <a:rPr lang="ja-JP" altLang="en-US" dirty="0" smtClean="0"/>
              <a:t>マスタ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  <a:p>
            <a:pPr lvl="2"/>
            <a:r>
              <a:rPr lang="ja-JP" altLang="en-US" dirty="0" smtClean="0"/>
              <a:t>第 </a:t>
            </a:r>
            <a:r>
              <a:rPr lang="en-US" altLang="ja-JP" dirty="0" smtClean="0"/>
              <a:t>3 </a:t>
            </a:r>
            <a:r>
              <a:rPr lang="ja-JP" altLang="en-US" dirty="0" smtClean="0"/>
              <a:t>レベル</a:t>
            </a:r>
          </a:p>
          <a:p>
            <a:pPr lvl="3"/>
            <a:r>
              <a:rPr lang="ja-JP" altLang="en-US" dirty="0" smtClean="0"/>
              <a:t>第 </a:t>
            </a:r>
            <a:r>
              <a:rPr lang="en-US" altLang="ja-JP" dirty="0" smtClean="0"/>
              <a:t>4 </a:t>
            </a:r>
            <a:r>
              <a:rPr lang="ja-JP" altLang="en-US" dirty="0" smtClean="0"/>
              <a:t>レベル</a:t>
            </a:r>
            <a:endParaRPr lang="en-US" altLang="ja-JP" dirty="0" smtClean="0"/>
          </a:p>
          <a:p>
            <a:pPr lvl="4"/>
            <a:r>
              <a:rPr lang="ja-JP" altLang="en-US" dirty="0" smtClean="0"/>
              <a:t>第 </a:t>
            </a:r>
            <a:r>
              <a:rPr lang="en-US" altLang="ja-JP" dirty="0" smtClean="0"/>
              <a:t>5 </a:t>
            </a:r>
            <a:r>
              <a:rPr lang="ja-JP" altLang="en-US" dirty="0" smtClean="0"/>
              <a:t>レベル</a:t>
            </a:r>
            <a:endParaRPr lang="ja-JP" altLang="en-US" dirty="0"/>
          </a:p>
        </p:txBody>
      </p:sp>
      <p:pic>
        <p:nvPicPr>
          <p:cNvPr id="13" name="図 1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000" y="6519600"/>
            <a:ext cx="1048514" cy="262129"/>
          </a:xfrm>
          <a:prstGeom prst="rect">
            <a:avLst/>
          </a:prstGeom>
        </p:spPr>
      </p:pic>
      <p:sp>
        <p:nvSpPr>
          <p:cNvPr id="14" name="フッター プレースホルダー 3"/>
          <p:cNvSpPr txBox="1">
            <a:spLocks/>
          </p:cNvSpPr>
          <p:nvPr userDrawn="1"/>
        </p:nvSpPr>
        <p:spPr>
          <a:xfrm>
            <a:off x="8028025" y="6535588"/>
            <a:ext cx="2880000" cy="216000"/>
          </a:xfrm>
          <a:prstGeom prst="rect">
            <a:avLst/>
          </a:prstGeom>
        </p:spPr>
        <p:txBody>
          <a:bodyPr wrap="square" lIns="72000" tIns="0" rIns="72000" bIns="0" anchor="ctr">
            <a:noAutofit/>
          </a:bodyPr>
          <a:lstStyle>
            <a:defPPr>
              <a:defRPr lang="ja-JP"/>
            </a:defPPr>
            <a:lvl1pPr marL="0" algn="l" defTabSz="1089325" rtl="0" eaLnBrk="1" latinLnBrk="0" hangingPunct="1">
              <a:defRPr kumimoji="1" sz="9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544662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89325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33987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78649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23312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67974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812637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57299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 defTabSz="457200"/>
            <a:r>
              <a:rPr lang="en-US" altLang="ja-JP" sz="1000" b="0" dirty="0" smtClean="0">
                <a:solidFill>
                  <a:schemeClr val="bg1"/>
                </a:solidFill>
                <a:latin typeface="SST" pitchFamily="34" charset="0"/>
                <a:ea typeface="SST Japanese Pro Regular" pitchFamily="34" charset="-128"/>
                <a:cs typeface="メイリオ"/>
              </a:rPr>
              <a:t>(Supplementary</a:t>
            </a:r>
            <a:r>
              <a:rPr lang="en-US" altLang="ja-JP" sz="1000" b="0" baseline="0" dirty="0" smtClean="0">
                <a:solidFill>
                  <a:schemeClr val="bg1"/>
                </a:solidFill>
                <a:latin typeface="SST" pitchFamily="34" charset="0"/>
                <a:ea typeface="SST Japanese Pro Regular" pitchFamily="34" charset="-128"/>
                <a:cs typeface="メイリオ"/>
              </a:rPr>
              <a:t> information</a:t>
            </a:r>
            <a:r>
              <a:rPr lang="en-US" altLang="ja-JP" sz="1000" b="0" dirty="0" smtClean="0">
                <a:solidFill>
                  <a:schemeClr val="bg1"/>
                </a:solidFill>
                <a:latin typeface="SST" pitchFamily="34" charset="0"/>
                <a:ea typeface="SST Japanese Pro Regular" pitchFamily="34" charset="-128"/>
                <a:cs typeface="メイリオ"/>
              </a:rPr>
              <a:t>)</a:t>
            </a:r>
            <a:endParaRPr lang="en-US" altLang="ja-JP" sz="1000" b="0" dirty="0">
              <a:solidFill>
                <a:schemeClr val="bg1"/>
              </a:solidFill>
              <a:latin typeface="SST" pitchFamily="34" charset="0"/>
              <a:ea typeface="SST Japanese Pro Regular" pitchFamily="34" charset="-128"/>
              <a:cs typeface="メイリオ"/>
            </a:endParaRPr>
          </a:p>
        </p:txBody>
      </p:sp>
      <p:sp>
        <p:nvSpPr>
          <p:cNvPr id="18" name="フッター プレースホルダー 3"/>
          <p:cNvSpPr txBox="1">
            <a:spLocks/>
          </p:cNvSpPr>
          <p:nvPr userDrawn="1"/>
        </p:nvSpPr>
        <p:spPr>
          <a:xfrm>
            <a:off x="3006006" y="6535588"/>
            <a:ext cx="4860000" cy="216000"/>
          </a:xfrm>
          <a:prstGeom prst="rect">
            <a:avLst/>
          </a:prstGeom>
        </p:spPr>
        <p:txBody>
          <a:bodyPr wrap="square" lIns="0" tIns="0" rIns="0" bIns="0" anchor="ctr">
            <a:noAutofit/>
          </a:bodyPr>
          <a:lstStyle>
            <a:defPPr>
              <a:defRPr lang="ja-JP"/>
            </a:defPPr>
            <a:lvl1pPr marL="0" algn="l" defTabSz="1089325" rtl="0" eaLnBrk="1" latinLnBrk="0" hangingPunct="1">
              <a:defRPr kumimoji="1" sz="9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544662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89325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33987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78649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23312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67974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812637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57299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sz="1000" dirty="0" smtClean="0">
                <a:solidFill>
                  <a:schemeClr val="bg1"/>
                </a:solidFill>
                <a:latin typeface="SST" pitchFamily="34" charset="0"/>
                <a:ea typeface="メイリオ" pitchFamily="50" charset="-128"/>
                <a:cs typeface="メイリオ" pitchFamily="50" charset="-128"/>
              </a:rPr>
              <a:t>Department      Copyright</a:t>
            </a:r>
            <a:endParaRPr lang="en-US" altLang="ja-JP" sz="1000" dirty="0">
              <a:solidFill>
                <a:schemeClr val="bg1"/>
              </a:solidFill>
              <a:latin typeface="SST" pitchFamily="34" charset="0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19" name="日付プレースホルダー 2"/>
          <p:cNvSpPr txBox="1">
            <a:spLocks/>
          </p:cNvSpPr>
          <p:nvPr userDrawn="1"/>
        </p:nvSpPr>
        <p:spPr>
          <a:xfrm>
            <a:off x="2069902" y="6535588"/>
            <a:ext cx="776117" cy="216000"/>
          </a:xfrm>
          <a:prstGeom prst="rect">
            <a:avLst/>
          </a:prstGeom>
        </p:spPr>
        <p:txBody>
          <a:bodyPr lIns="0" tIns="0" rIns="0" bIns="0" anchor="ctr"/>
          <a:lstStyle>
            <a:defPPr>
              <a:defRPr lang="ja-JP"/>
            </a:defPPr>
            <a:lvl1pPr marL="0" algn="l" defTabSz="1089325" rtl="0" eaLnBrk="1" latinLnBrk="0" hangingPunct="1">
              <a:defRPr kumimoji="1" sz="9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544662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89325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33987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78649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23312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67974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812637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57299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sz="1000" dirty="0" smtClean="0">
                <a:solidFill>
                  <a:schemeClr val="bg1"/>
                </a:solidFill>
                <a:latin typeface="SST" pitchFamily="34" charset="0"/>
              </a:rPr>
              <a:t>yy.mm.dd</a:t>
            </a:r>
            <a:endParaRPr lang="en-US" altLang="ja-JP" sz="1000" dirty="0">
              <a:solidFill>
                <a:schemeClr val="bg1"/>
              </a:solidFill>
              <a:latin typeface="SST" pitchFamily="34" charset="0"/>
            </a:endParaRPr>
          </a:p>
        </p:txBody>
      </p:sp>
      <p:sp>
        <p:nvSpPr>
          <p:cNvPr id="21" name="スライド番号プレースホルダー 4"/>
          <p:cNvSpPr txBox="1">
            <a:spLocks/>
          </p:cNvSpPr>
          <p:nvPr userDrawn="1"/>
        </p:nvSpPr>
        <p:spPr>
          <a:xfrm>
            <a:off x="1421829" y="6545014"/>
            <a:ext cx="288033" cy="197148"/>
          </a:xfrm>
          <a:prstGeom prst="rect">
            <a:avLst/>
          </a:prstGeom>
        </p:spPr>
        <p:txBody>
          <a:bodyPr lIns="0" tIns="0" rIns="0" bIns="0" anchor="ctr"/>
          <a:lstStyle>
            <a:defPPr>
              <a:defRPr lang="ja-JP"/>
            </a:defPPr>
            <a:lvl1pPr marL="0" algn="r" defTabSz="1089325" rtl="0" eaLnBrk="1" latinLnBrk="0" hangingPunct="1">
              <a:defRPr kumimoji="1" sz="900" b="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544662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89325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33987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78649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23312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67974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812637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57299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8DCCDAA-6D69-46E7-B759-71F91EA5148B}" type="slidenum">
              <a:rPr lang="ja-JP" altLang="en-US" sz="1000" baseline="0" smtClean="0">
                <a:latin typeface="SST" pitchFamily="34" charset="0"/>
              </a:rPr>
              <a:pPr/>
              <a:t>‹#›</a:t>
            </a:fld>
            <a:endParaRPr lang="ja-JP" altLang="en-US" sz="1000" baseline="0" dirty="0">
              <a:latin typeface="SST" pitchFamily="34" charset="0"/>
            </a:endParaRPr>
          </a:p>
        </p:txBody>
      </p:sp>
      <p:pic>
        <p:nvPicPr>
          <p:cNvPr id="17" name="図 1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08000" y="6426000"/>
            <a:ext cx="1295403" cy="4328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861088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ark Gray Back Cover">
    <p:bg>
      <p:bgPr>
        <a:solidFill>
          <a:srgbClr val="64646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/>
          <p:cNvSpPr txBox="1"/>
          <p:nvPr userDrawn="1"/>
        </p:nvSpPr>
        <p:spPr bwMode="gray">
          <a:xfrm>
            <a:off x="720725" y="5940000"/>
            <a:ext cx="10763249" cy="603443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</a:pPr>
            <a:r>
              <a:rPr kumimoji="1" lang="en-US" altLang="ja-JP" sz="900" kern="1200" dirty="0" smtClean="0">
                <a:solidFill>
                  <a:srgbClr val="C8C8C8"/>
                </a:solidFill>
                <a:latin typeface="SST" pitchFamily="34" charset="0"/>
                <a:ea typeface="+mn-ea"/>
                <a:cs typeface="メイリオ"/>
              </a:rPr>
              <a:t>SONY is a registered trademark of Sony Corporation.</a:t>
            </a:r>
          </a:p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</a:pPr>
            <a:r>
              <a:rPr kumimoji="1" lang="en-US" altLang="ja-JP" sz="900" kern="1200" dirty="0" smtClean="0">
                <a:solidFill>
                  <a:srgbClr val="C8C8C8"/>
                </a:solidFill>
                <a:latin typeface="SST" pitchFamily="34" charset="0"/>
                <a:ea typeface="+mn-ea"/>
                <a:cs typeface="メイリオ"/>
              </a:rPr>
              <a:t>Names of Sony products and services are the registered trademarks and/or trademarks of Sony Corporation or its Group companies.</a:t>
            </a:r>
          </a:p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</a:pPr>
            <a:r>
              <a:rPr kumimoji="1" lang="en-US" altLang="ja-JP" sz="900" kern="1200" dirty="0" smtClean="0">
                <a:solidFill>
                  <a:srgbClr val="C8C8C8"/>
                </a:solidFill>
                <a:latin typeface="SST" pitchFamily="34" charset="0"/>
                <a:ea typeface="+mn-ea"/>
                <a:cs typeface="メイリオ"/>
              </a:rPr>
              <a:t>Other company names and product names are registered trademarks and/or trademarks of the respective companies.</a:t>
            </a:r>
          </a:p>
        </p:txBody>
      </p:sp>
      <p:pic>
        <p:nvPicPr>
          <p:cNvPr id="4" name="図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4718" y="2979592"/>
            <a:ext cx="3595262" cy="8988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53764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ck Titlepag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テキスト プレースホルダー 2"/>
          <p:cNvSpPr>
            <a:spLocks noGrp="1"/>
          </p:cNvSpPr>
          <p:nvPr>
            <p:ph type="body" sz="quarter" idx="14" hasCustomPrompt="1"/>
          </p:nvPr>
        </p:nvSpPr>
        <p:spPr>
          <a:xfrm>
            <a:off x="722314" y="1989634"/>
            <a:ext cx="10761662" cy="576263"/>
          </a:xfrm>
          <a:prstGeom prst="rect">
            <a:avLst/>
          </a:prstGeom>
        </p:spPr>
        <p:txBody>
          <a:bodyPr lIns="0" tIns="0" rIns="0" bIns="0" anchor="ctr"/>
          <a:lstStyle>
            <a:lvl1pPr marL="0" indent="0" algn="ctr">
              <a:buNone/>
              <a:defRPr sz="3200" b="1">
                <a:solidFill>
                  <a:schemeClr val="bg1"/>
                </a:solidFill>
              </a:defRPr>
            </a:lvl1pPr>
          </a:lstStyle>
          <a:p>
            <a:pPr lvl="0"/>
            <a:r>
              <a:rPr kumimoji="1" lang="ja-JP" altLang="en-US" dirty="0" smtClean="0"/>
              <a:t>マスター タイトルの書式設定</a:t>
            </a:r>
            <a:endParaRPr kumimoji="1" lang="ja-JP" altLang="en-US" dirty="0"/>
          </a:p>
        </p:txBody>
      </p:sp>
      <p:pic>
        <p:nvPicPr>
          <p:cNvPr id="2" name="図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5600" y="302400"/>
            <a:ext cx="1438171" cy="361621"/>
          </a:xfrm>
          <a:prstGeom prst="rect">
            <a:avLst/>
          </a:prstGeom>
        </p:spPr>
      </p:pic>
      <p:sp>
        <p:nvSpPr>
          <p:cNvPr id="14" name="テキスト プレースホルダー 2"/>
          <p:cNvSpPr>
            <a:spLocks noGrp="1"/>
          </p:cNvSpPr>
          <p:nvPr>
            <p:ph type="body" sz="quarter" idx="12" hasCustomPrompt="1"/>
          </p:nvPr>
        </p:nvSpPr>
        <p:spPr>
          <a:xfrm>
            <a:off x="720725" y="5734800"/>
            <a:ext cx="10763250" cy="215444"/>
          </a:xfrm>
          <a:prstGeom prst="rect">
            <a:avLst/>
          </a:prstGeom>
        </p:spPr>
        <p:txBody>
          <a:bodyPr lIns="0" tIns="0" rIns="0" bIns="0" anchor="t">
            <a:spAutoFit/>
          </a:bodyPr>
          <a:lstStyle>
            <a:lvl1pPr marL="0" indent="0" algn="ctr">
              <a:buNone/>
              <a:defRPr sz="1400">
                <a:solidFill>
                  <a:schemeClr val="bg1"/>
                </a:solidFill>
              </a:defRPr>
            </a:lvl1pPr>
          </a:lstStyle>
          <a:p>
            <a:pPr lvl="0"/>
            <a:r>
              <a:rPr kumimoji="1" lang="ja-JP" altLang="en-US" dirty="0" smtClean="0"/>
              <a:t>部署名</a:t>
            </a:r>
            <a:endParaRPr kumimoji="1" lang="ja-JP" altLang="en-US" dirty="0"/>
          </a:p>
        </p:txBody>
      </p:sp>
      <p:sp>
        <p:nvSpPr>
          <p:cNvPr id="20" name="テキスト プレースホルダー 2"/>
          <p:cNvSpPr>
            <a:spLocks noGrp="1"/>
          </p:cNvSpPr>
          <p:nvPr>
            <p:ph type="body" sz="quarter" idx="13" hasCustomPrompt="1"/>
          </p:nvPr>
        </p:nvSpPr>
        <p:spPr>
          <a:xfrm>
            <a:off x="720725" y="6083400"/>
            <a:ext cx="10763250" cy="153888"/>
          </a:xfrm>
          <a:prstGeom prst="rect">
            <a:avLst/>
          </a:prstGeom>
        </p:spPr>
        <p:txBody>
          <a:bodyPr lIns="0" tIns="0" rIns="0" bIns="0" anchor="b">
            <a:spAutoFit/>
          </a:bodyPr>
          <a:lstStyle>
            <a:lvl1pPr marL="0" indent="0" algn="ctr">
              <a:buNone/>
              <a:defRPr sz="1000">
                <a:solidFill>
                  <a:schemeClr val="bg1"/>
                </a:solidFill>
              </a:defRPr>
            </a:lvl1pPr>
          </a:lstStyle>
          <a:p>
            <a:pPr lvl="0"/>
            <a:r>
              <a:rPr kumimoji="1" lang="ja-JP" altLang="en-US" dirty="0" smtClean="0"/>
              <a:t>ライツ表記</a:t>
            </a:r>
            <a:endParaRPr kumimoji="1" lang="ja-JP" altLang="en-US" dirty="0"/>
          </a:p>
        </p:txBody>
      </p:sp>
      <p:sp>
        <p:nvSpPr>
          <p:cNvPr id="21" name="テキスト プレースホルダー 4"/>
          <p:cNvSpPr>
            <a:spLocks noGrp="1"/>
          </p:cNvSpPr>
          <p:nvPr>
            <p:ph type="body" sz="quarter" idx="15" hasCustomPrompt="1"/>
          </p:nvPr>
        </p:nvSpPr>
        <p:spPr>
          <a:xfrm>
            <a:off x="722314" y="2915965"/>
            <a:ext cx="10761662" cy="307777"/>
          </a:xfrm>
          <a:prstGeom prst="rect">
            <a:avLst/>
          </a:prstGeom>
        </p:spPr>
        <p:txBody>
          <a:bodyPr lIns="0" tIns="0" rIns="0" bIns="0" anchor="t">
            <a:spAutoFit/>
          </a:bodyPr>
          <a:lstStyle>
            <a:lvl1pPr marL="0" indent="0" algn="ctr">
              <a:buNone/>
              <a:defRPr sz="2000">
                <a:solidFill>
                  <a:schemeClr val="bg1"/>
                </a:solidFill>
              </a:defRPr>
            </a:lvl1pPr>
            <a:lvl2pPr marL="544662" indent="0" algn="l">
              <a:buNone/>
              <a:defRPr/>
            </a:lvl2pPr>
          </a:lstStyle>
          <a:p>
            <a:pPr lvl="0"/>
            <a:r>
              <a:rPr kumimoji="1" lang="ja-JP" altLang="en-US" dirty="0" smtClean="0"/>
              <a:t>サブタイトルの書式設定</a:t>
            </a:r>
            <a:endParaRPr kumimoji="1" lang="ja-JP" altLang="en-US" dirty="0"/>
          </a:p>
        </p:txBody>
      </p:sp>
      <p:sp>
        <p:nvSpPr>
          <p:cNvPr id="9" name="フッター プレースホルダー 3"/>
          <p:cNvSpPr txBox="1">
            <a:spLocks/>
          </p:cNvSpPr>
          <p:nvPr userDrawn="1"/>
        </p:nvSpPr>
        <p:spPr>
          <a:xfrm>
            <a:off x="8028025" y="6535588"/>
            <a:ext cx="2880000" cy="216000"/>
          </a:xfrm>
          <a:prstGeom prst="rect">
            <a:avLst/>
          </a:prstGeom>
        </p:spPr>
        <p:txBody>
          <a:bodyPr wrap="square" lIns="72000" tIns="0" rIns="72000" bIns="0" anchor="ctr">
            <a:noAutofit/>
          </a:bodyPr>
          <a:lstStyle>
            <a:defPPr>
              <a:defRPr lang="ja-JP"/>
            </a:defPPr>
            <a:lvl1pPr marL="0" algn="l" defTabSz="1089325" rtl="0" eaLnBrk="1" latinLnBrk="0" hangingPunct="1">
              <a:defRPr kumimoji="1" sz="9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544662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89325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33987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78649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23312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67974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812637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57299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 defTabSz="457200"/>
            <a:r>
              <a:rPr lang="en-US" altLang="ja-JP" sz="1000" b="0" dirty="0" smtClean="0">
                <a:solidFill>
                  <a:schemeClr val="bg1"/>
                </a:solidFill>
                <a:latin typeface="SST" pitchFamily="34" charset="0"/>
                <a:ea typeface="SST Japanese Pro Regular" pitchFamily="34" charset="-128"/>
                <a:cs typeface="メイリオ"/>
              </a:rPr>
              <a:t>(Supplementary</a:t>
            </a:r>
            <a:r>
              <a:rPr lang="en-US" altLang="ja-JP" sz="1000" b="0" baseline="0" dirty="0" smtClean="0">
                <a:solidFill>
                  <a:schemeClr val="bg1"/>
                </a:solidFill>
                <a:latin typeface="SST" pitchFamily="34" charset="0"/>
                <a:ea typeface="SST Japanese Pro Regular" pitchFamily="34" charset="-128"/>
                <a:cs typeface="メイリオ"/>
              </a:rPr>
              <a:t> information</a:t>
            </a:r>
            <a:r>
              <a:rPr lang="en-US" altLang="ja-JP" sz="1000" b="0" dirty="0" smtClean="0">
                <a:solidFill>
                  <a:schemeClr val="bg1"/>
                </a:solidFill>
                <a:latin typeface="SST" pitchFamily="34" charset="0"/>
                <a:ea typeface="SST Japanese Pro Regular" pitchFamily="34" charset="-128"/>
                <a:cs typeface="メイリオ"/>
              </a:rPr>
              <a:t>)</a:t>
            </a:r>
            <a:endParaRPr lang="en-US" altLang="ja-JP" sz="1000" b="0" dirty="0">
              <a:solidFill>
                <a:schemeClr val="bg1"/>
              </a:solidFill>
              <a:latin typeface="SST" pitchFamily="34" charset="0"/>
              <a:ea typeface="SST Japanese Pro Regular" pitchFamily="34" charset="-128"/>
              <a:cs typeface="メイリオ"/>
            </a:endParaRPr>
          </a:p>
        </p:txBody>
      </p:sp>
      <p:pic>
        <p:nvPicPr>
          <p:cNvPr id="11" name="図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08000" y="6426000"/>
            <a:ext cx="1295403" cy="4328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699839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ck/White Middle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正方形/長方形 35"/>
          <p:cNvSpPr/>
          <p:nvPr userDrawn="1"/>
        </p:nvSpPr>
        <p:spPr>
          <a:xfrm>
            <a:off x="0" y="0"/>
            <a:ext cx="12204700" cy="685958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/>
              <a:t>c</a:t>
            </a:r>
            <a:endParaRPr kumimoji="1" lang="ja-JP" altLang="en-US" dirty="0"/>
          </a:p>
        </p:txBody>
      </p:sp>
      <p:sp>
        <p:nvSpPr>
          <p:cNvPr id="16" name="正方形/長方形 15"/>
          <p:cNvSpPr/>
          <p:nvPr userDrawn="1"/>
        </p:nvSpPr>
        <p:spPr>
          <a:xfrm>
            <a:off x="0" y="6427588"/>
            <a:ext cx="12204000" cy="432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900">
              <a:solidFill>
                <a:srgbClr val="FFFFFF"/>
              </a:solidFill>
            </a:endParaRPr>
          </a:p>
        </p:txBody>
      </p:sp>
      <p:cxnSp>
        <p:nvCxnSpPr>
          <p:cNvPr id="21" name="直線コネクタ 20"/>
          <p:cNvCxnSpPr/>
          <p:nvPr userDrawn="1"/>
        </p:nvCxnSpPr>
        <p:spPr>
          <a:xfrm>
            <a:off x="1886030" y="6535576"/>
            <a:ext cx="0" cy="216024"/>
          </a:xfrm>
          <a:prstGeom prst="line">
            <a:avLst/>
          </a:prstGeom>
          <a:ln w="3175" cmpd="sng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タイトル 1"/>
          <p:cNvSpPr>
            <a:spLocks noGrp="1"/>
          </p:cNvSpPr>
          <p:nvPr>
            <p:ph type="title"/>
          </p:nvPr>
        </p:nvSpPr>
        <p:spPr bwMode="gray">
          <a:xfrm>
            <a:off x="431799" y="360363"/>
            <a:ext cx="11339513" cy="539750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tx1"/>
                </a:solidFill>
                <a:latin typeface="+mj-ea"/>
                <a:ea typeface="+mj-ea"/>
              </a:defRPr>
            </a:lvl1pPr>
          </a:lstStyle>
          <a:p>
            <a:r>
              <a:rPr lang="ja-JP" altLang="en-US" dirty="0" smtClean="0"/>
              <a:t>マスタ タイトルの書式設定</a:t>
            </a:r>
            <a:endParaRPr lang="ja-JP" altLang="en-US" dirty="0"/>
          </a:p>
        </p:txBody>
      </p:sp>
      <p:sp>
        <p:nvSpPr>
          <p:cNvPr id="18" name="コンテンツ プレースホルダ 6"/>
          <p:cNvSpPr>
            <a:spLocks noGrp="1"/>
          </p:cNvSpPr>
          <p:nvPr>
            <p:ph sz="quarter" idx="13"/>
          </p:nvPr>
        </p:nvSpPr>
        <p:spPr bwMode="gray">
          <a:xfrm>
            <a:off x="720724" y="1081089"/>
            <a:ext cx="10763251" cy="5165724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ts val="3400"/>
              </a:lnSpc>
              <a:spcBef>
                <a:spcPts val="0"/>
              </a:spcBef>
              <a:buFontTx/>
              <a:buNone/>
              <a:defRPr sz="2400" baseline="0">
                <a:solidFill>
                  <a:schemeClr val="tx1"/>
                </a:solidFill>
                <a:latin typeface="+mj-ea"/>
                <a:ea typeface="+mj-ea"/>
              </a:defRPr>
            </a:lvl1pPr>
            <a:lvl2pPr>
              <a:lnSpc>
                <a:spcPts val="3400"/>
              </a:lnSpc>
              <a:spcBef>
                <a:spcPts val="0"/>
              </a:spcBef>
              <a:buFontTx/>
              <a:buNone/>
              <a:defRPr sz="1600" baseline="0">
                <a:solidFill>
                  <a:schemeClr val="tx1"/>
                </a:solidFill>
                <a:latin typeface="+mj-ea"/>
                <a:ea typeface="+mj-ea"/>
              </a:defRPr>
            </a:lvl2pPr>
            <a:lvl3pPr>
              <a:lnSpc>
                <a:spcPts val="34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  <a:latin typeface="+mj-ea"/>
                <a:ea typeface="+mj-ea"/>
              </a:defRPr>
            </a:lvl3pPr>
            <a:lvl4pPr>
              <a:lnSpc>
                <a:spcPts val="3400"/>
              </a:lnSpc>
              <a:spcBef>
                <a:spcPts val="0"/>
              </a:spcBef>
              <a:buFontTx/>
              <a:buNone/>
              <a:defRPr sz="1100" baseline="0">
                <a:solidFill>
                  <a:schemeClr val="tx1"/>
                </a:solidFill>
                <a:latin typeface="+mj-ea"/>
                <a:ea typeface="+mj-ea"/>
              </a:defRPr>
            </a:lvl4pPr>
            <a:lvl5pPr>
              <a:defRPr sz="1000">
                <a:solidFill>
                  <a:schemeClr val="tx1"/>
                </a:solidFill>
                <a:latin typeface="+mj-ea"/>
                <a:ea typeface="+mj-ea"/>
              </a:defRPr>
            </a:lvl5pPr>
          </a:lstStyle>
          <a:p>
            <a:pPr lvl="0"/>
            <a:r>
              <a:rPr lang="ja-JP" altLang="en-US" dirty="0" smtClean="0"/>
              <a:t>マスタ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  <a:p>
            <a:pPr lvl="2"/>
            <a:r>
              <a:rPr lang="ja-JP" altLang="en-US" dirty="0" smtClean="0"/>
              <a:t>第 </a:t>
            </a:r>
            <a:r>
              <a:rPr lang="en-US" altLang="ja-JP" dirty="0" smtClean="0"/>
              <a:t>3 </a:t>
            </a:r>
            <a:r>
              <a:rPr lang="ja-JP" altLang="en-US" dirty="0" smtClean="0"/>
              <a:t>レベル</a:t>
            </a:r>
          </a:p>
          <a:p>
            <a:pPr lvl="3"/>
            <a:r>
              <a:rPr lang="ja-JP" altLang="en-US" dirty="0" smtClean="0"/>
              <a:t>第 </a:t>
            </a:r>
            <a:r>
              <a:rPr lang="en-US" altLang="ja-JP" dirty="0" smtClean="0"/>
              <a:t>4 </a:t>
            </a:r>
            <a:r>
              <a:rPr lang="ja-JP" altLang="en-US" dirty="0" smtClean="0"/>
              <a:t>レベル</a:t>
            </a:r>
            <a:endParaRPr lang="en-US" altLang="ja-JP" dirty="0" smtClean="0"/>
          </a:p>
          <a:p>
            <a:pPr lvl="4"/>
            <a:r>
              <a:rPr lang="ja-JP" altLang="en-US" dirty="0" smtClean="0"/>
              <a:t>第 </a:t>
            </a:r>
            <a:r>
              <a:rPr lang="en-US" altLang="ja-JP" dirty="0" smtClean="0"/>
              <a:t>5 </a:t>
            </a:r>
            <a:r>
              <a:rPr lang="ja-JP" altLang="en-US" dirty="0" smtClean="0"/>
              <a:t>レベル</a:t>
            </a:r>
            <a:endParaRPr lang="ja-JP" altLang="en-US" dirty="0"/>
          </a:p>
        </p:txBody>
      </p:sp>
      <p:pic>
        <p:nvPicPr>
          <p:cNvPr id="13" name="図 1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000" y="6519600"/>
            <a:ext cx="1048514" cy="262129"/>
          </a:xfrm>
          <a:prstGeom prst="rect">
            <a:avLst/>
          </a:prstGeom>
        </p:spPr>
      </p:pic>
      <p:sp>
        <p:nvSpPr>
          <p:cNvPr id="14" name="フッター プレースホルダー 3"/>
          <p:cNvSpPr txBox="1">
            <a:spLocks/>
          </p:cNvSpPr>
          <p:nvPr userDrawn="1"/>
        </p:nvSpPr>
        <p:spPr>
          <a:xfrm>
            <a:off x="8028025" y="6535588"/>
            <a:ext cx="2880000" cy="216000"/>
          </a:xfrm>
          <a:prstGeom prst="rect">
            <a:avLst/>
          </a:prstGeom>
        </p:spPr>
        <p:txBody>
          <a:bodyPr wrap="square" lIns="72000" tIns="0" rIns="72000" bIns="0" anchor="ctr">
            <a:noAutofit/>
          </a:bodyPr>
          <a:lstStyle>
            <a:defPPr>
              <a:defRPr lang="ja-JP"/>
            </a:defPPr>
            <a:lvl1pPr marL="0" algn="l" defTabSz="1089325" rtl="0" eaLnBrk="1" latinLnBrk="0" hangingPunct="1">
              <a:defRPr kumimoji="1" sz="9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544662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89325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33987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78649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23312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67974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812637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57299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 defTabSz="457200"/>
            <a:r>
              <a:rPr lang="en-US" altLang="ja-JP" sz="1000" b="0" dirty="0" smtClean="0">
                <a:solidFill>
                  <a:schemeClr val="bg1"/>
                </a:solidFill>
                <a:latin typeface="SST" pitchFamily="34" charset="0"/>
                <a:ea typeface="SST Japanese Pro Regular" pitchFamily="34" charset="-128"/>
                <a:cs typeface="メイリオ"/>
              </a:rPr>
              <a:t>(Supplementary</a:t>
            </a:r>
            <a:r>
              <a:rPr lang="en-US" altLang="ja-JP" sz="1000" b="0" baseline="0" dirty="0" smtClean="0">
                <a:solidFill>
                  <a:schemeClr val="bg1"/>
                </a:solidFill>
                <a:latin typeface="SST" pitchFamily="34" charset="0"/>
                <a:ea typeface="SST Japanese Pro Regular" pitchFamily="34" charset="-128"/>
                <a:cs typeface="メイリオ"/>
              </a:rPr>
              <a:t> information</a:t>
            </a:r>
            <a:r>
              <a:rPr lang="en-US" altLang="ja-JP" sz="1000" b="0" dirty="0" smtClean="0">
                <a:solidFill>
                  <a:schemeClr val="bg1"/>
                </a:solidFill>
                <a:latin typeface="SST" pitchFamily="34" charset="0"/>
                <a:ea typeface="SST Japanese Pro Regular" pitchFamily="34" charset="-128"/>
                <a:cs typeface="メイリオ"/>
              </a:rPr>
              <a:t>)</a:t>
            </a:r>
            <a:endParaRPr lang="en-US" altLang="ja-JP" sz="1000" b="0" dirty="0">
              <a:solidFill>
                <a:schemeClr val="bg1"/>
              </a:solidFill>
              <a:latin typeface="SST" pitchFamily="34" charset="0"/>
              <a:ea typeface="SST Japanese Pro Regular" pitchFamily="34" charset="-128"/>
              <a:cs typeface="メイリオ"/>
            </a:endParaRPr>
          </a:p>
        </p:txBody>
      </p:sp>
      <p:sp>
        <p:nvSpPr>
          <p:cNvPr id="20" name="フッター プレースホルダー 3"/>
          <p:cNvSpPr txBox="1">
            <a:spLocks/>
          </p:cNvSpPr>
          <p:nvPr userDrawn="1"/>
        </p:nvSpPr>
        <p:spPr>
          <a:xfrm>
            <a:off x="3006006" y="6535588"/>
            <a:ext cx="4860000" cy="216000"/>
          </a:xfrm>
          <a:prstGeom prst="rect">
            <a:avLst/>
          </a:prstGeom>
        </p:spPr>
        <p:txBody>
          <a:bodyPr wrap="square" lIns="0" tIns="0" rIns="0" bIns="0" anchor="ctr">
            <a:noAutofit/>
          </a:bodyPr>
          <a:lstStyle>
            <a:defPPr>
              <a:defRPr lang="ja-JP"/>
            </a:defPPr>
            <a:lvl1pPr marL="0" algn="l" defTabSz="1089325" rtl="0" eaLnBrk="1" latinLnBrk="0" hangingPunct="1">
              <a:defRPr kumimoji="1" sz="9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544662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89325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33987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78649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23312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67974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812637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57299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sz="1000" dirty="0" smtClean="0">
                <a:solidFill>
                  <a:schemeClr val="bg1"/>
                </a:solidFill>
                <a:latin typeface="SST" pitchFamily="34" charset="0"/>
                <a:ea typeface="メイリオ" pitchFamily="50" charset="-128"/>
                <a:cs typeface="メイリオ" pitchFamily="50" charset="-128"/>
              </a:rPr>
              <a:t>Department      Copyright</a:t>
            </a:r>
            <a:endParaRPr lang="en-US" altLang="ja-JP" sz="1000" dirty="0">
              <a:solidFill>
                <a:schemeClr val="bg1"/>
              </a:solidFill>
              <a:latin typeface="SST" pitchFamily="34" charset="0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22" name="日付プレースホルダー 2"/>
          <p:cNvSpPr txBox="1">
            <a:spLocks/>
          </p:cNvSpPr>
          <p:nvPr userDrawn="1"/>
        </p:nvSpPr>
        <p:spPr>
          <a:xfrm>
            <a:off x="2069902" y="6535588"/>
            <a:ext cx="776117" cy="216000"/>
          </a:xfrm>
          <a:prstGeom prst="rect">
            <a:avLst/>
          </a:prstGeom>
        </p:spPr>
        <p:txBody>
          <a:bodyPr lIns="0" tIns="0" rIns="0" bIns="0" anchor="ctr"/>
          <a:lstStyle>
            <a:defPPr>
              <a:defRPr lang="ja-JP"/>
            </a:defPPr>
            <a:lvl1pPr marL="0" algn="l" defTabSz="1089325" rtl="0" eaLnBrk="1" latinLnBrk="0" hangingPunct="1">
              <a:defRPr kumimoji="1" sz="9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544662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89325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33987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78649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23312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67974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812637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57299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sz="1000" dirty="0" smtClean="0">
                <a:solidFill>
                  <a:schemeClr val="bg1"/>
                </a:solidFill>
                <a:latin typeface="SST" pitchFamily="34" charset="0"/>
              </a:rPr>
              <a:t>yy.mm.dd</a:t>
            </a:r>
            <a:endParaRPr lang="en-US" altLang="ja-JP" sz="1000" dirty="0">
              <a:solidFill>
                <a:schemeClr val="bg1"/>
              </a:solidFill>
              <a:latin typeface="SST" pitchFamily="34" charset="0"/>
            </a:endParaRPr>
          </a:p>
        </p:txBody>
      </p:sp>
      <p:sp>
        <p:nvSpPr>
          <p:cNvPr id="24" name="スライド番号プレースホルダー 4"/>
          <p:cNvSpPr txBox="1">
            <a:spLocks/>
          </p:cNvSpPr>
          <p:nvPr userDrawn="1"/>
        </p:nvSpPr>
        <p:spPr>
          <a:xfrm>
            <a:off x="1421829" y="6545014"/>
            <a:ext cx="288033" cy="197148"/>
          </a:xfrm>
          <a:prstGeom prst="rect">
            <a:avLst/>
          </a:prstGeom>
        </p:spPr>
        <p:txBody>
          <a:bodyPr lIns="0" tIns="0" rIns="0" bIns="0" anchor="ctr"/>
          <a:lstStyle>
            <a:defPPr>
              <a:defRPr lang="ja-JP"/>
            </a:defPPr>
            <a:lvl1pPr marL="0" algn="r" defTabSz="1089325" rtl="0" eaLnBrk="1" latinLnBrk="0" hangingPunct="1">
              <a:defRPr kumimoji="1" sz="900" b="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544662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89325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33987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78649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23312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67974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812637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57299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8DCCDAA-6D69-46E7-B759-71F91EA5148B}" type="slidenum">
              <a:rPr lang="ja-JP" altLang="en-US" sz="1000" baseline="0" smtClean="0">
                <a:latin typeface="SST" pitchFamily="34" charset="0"/>
              </a:rPr>
              <a:pPr/>
              <a:t>‹#›</a:t>
            </a:fld>
            <a:endParaRPr lang="ja-JP" altLang="en-US" sz="1000" baseline="0" dirty="0">
              <a:latin typeface="SST" pitchFamily="34" charset="0"/>
            </a:endParaRPr>
          </a:p>
        </p:txBody>
      </p:sp>
      <p:pic>
        <p:nvPicPr>
          <p:cNvPr id="19" name="図 1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08000" y="6426000"/>
            <a:ext cx="1295403" cy="4328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48755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ue/Black MiddlePag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正方形/長方形 15"/>
          <p:cNvSpPr/>
          <p:nvPr userDrawn="1"/>
        </p:nvSpPr>
        <p:spPr>
          <a:xfrm>
            <a:off x="0" y="0"/>
            <a:ext cx="12204700" cy="685958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正方形/長方形 5"/>
          <p:cNvSpPr/>
          <p:nvPr userDrawn="1"/>
        </p:nvSpPr>
        <p:spPr>
          <a:xfrm>
            <a:off x="0" y="6427588"/>
            <a:ext cx="12204000" cy="432000"/>
          </a:xfrm>
          <a:prstGeom prst="rect">
            <a:avLst/>
          </a:prstGeom>
          <a:solidFill>
            <a:srgbClr val="003366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900">
              <a:solidFill>
                <a:srgbClr val="FFFFFF"/>
              </a:solidFill>
            </a:endParaRPr>
          </a:p>
        </p:txBody>
      </p:sp>
      <p:cxnSp>
        <p:nvCxnSpPr>
          <p:cNvPr id="20" name="直線コネクタ 19"/>
          <p:cNvCxnSpPr/>
          <p:nvPr userDrawn="1"/>
        </p:nvCxnSpPr>
        <p:spPr>
          <a:xfrm>
            <a:off x="1886030" y="6535576"/>
            <a:ext cx="0" cy="216024"/>
          </a:xfrm>
          <a:prstGeom prst="line">
            <a:avLst/>
          </a:prstGeom>
          <a:ln w="3175" cmpd="sng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8" name="タイトル 1"/>
          <p:cNvSpPr>
            <a:spLocks noGrp="1"/>
          </p:cNvSpPr>
          <p:nvPr>
            <p:ph type="title"/>
          </p:nvPr>
        </p:nvSpPr>
        <p:spPr bwMode="gray">
          <a:xfrm>
            <a:off x="431799" y="360363"/>
            <a:ext cx="11339513" cy="539750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bg1"/>
                </a:solidFill>
                <a:latin typeface="+mj-ea"/>
                <a:ea typeface="+mj-ea"/>
              </a:defRPr>
            </a:lvl1pPr>
          </a:lstStyle>
          <a:p>
            <a:r>
              <a:rPr lang="ja-JP" altLang="en-US" dirty="0" smtClean="0"/>
              <a:t>マスタ タイトルの書式設定</a:t>
            </a:r>
            <a:endParaRPr lang="ja-JP" altLang="en-US" dirty="0"/>
          </a:p>
        </p:txBody>
      </p:sp>
      <p:sp>
        <p:nvSpPr>
          <p:cNvPr id="39" name="コンテンツ プレースホルダ 6"/>
          <p:cNvSpPr>
            <a:spLocks noGrp="1"/>
          </p:cNvSpPr>
          <p:nvPr>
            <p:ph sz="quarter" idx="13"/>
          </p:nvPr>
        </p:nvSpPr>
        <p:spPr bwMode="gray">
          <a:xfrm>
            <a:off x="720724" y="1081089"/>
            <a:ext cx="10763251" cy="5165724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ts val="3400"/>
              </a:lnSpc>
              <a:spcBef>
                <a:spcPts val="0"/>
              </a:spcBef>
              <a:buFontTx/>
              <a:buNone/>
              <a:defRPr sz="2400" baseline="0">
                <a:solidFill>
                  <a:schemeClr val="bg1"/>
                </a:solidFill>
                <a:latin typeface="+mj-ea"/>
                <a:ea typeface="+mj-ea"/>
              </a:defRPr>
            </a:lvl1pPr>
            <a:lvl2pPr>
              <a:lnSpc>
                <a:spcPts val="3400"/>
              </a:lnSpc>
              <a:spcBef>
                <a:spcPts val="0"/>
              </a:spcBef>
              <a:buFontTx/>
              <a:buNone/>
              <a:defRPr sz="1600" baseline="0">
                <a:solidFill>
                  <a:schemeClr val="bg1"/>
                </a:solidFill>
                <a:latin typeface="+mj-ea"/>
                <a:ea typeface="+mj-ea"/>
              </a:defRPr>
            </a:lvl2pPr>
            <a:lvl3pPr>
              <a:lnSpc>
                <a:spcPts val="34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bg1"/>
                </a:solidFill>
                <a:latin typeface="+mj-ea"/>
                <a:ea typeface="+mj-ea"/>
              </a:defRPr>
            </a:lvl3pPr>
            <a:lvl4pPr>
              <a:lnSpc>
                <a:spcPts val="3400"/>
              </a:lnSpc>
              <a:spcBef>
                <a:spcPts val="0"/>
              </a:spcBef>
              <a:buFontTx/>
              <a:buNone/>
              <a:defRPr sz="1100" baseline="0">
                <a:solidFill>
                  <a:schemeClr val="bg1"/>
                </a:solidFill>
                <a:latin typeface="+mj-ea"/>
                <a:ea typeface="+mj-ea"/>
              </a:defRPr>
            </a:lvl4pPr>
            <a:lvl5pPr>
              <a:defRPr sz="1000">
                <a:solidFill>
                  <a:schemeClr val="bg1"/>
                </a:solidFill>
                <a:latin typeface="+mj-ea"/>
                <a:ea typeface="+mj-ea"/>
              </a:defRPr>
            </a:lvl5pPr>
          </a:lstStyle>
          <a:p>
            <a:pPr lvl="0"/>
            <a:r>
              <a:rPr lang="ja-JP" altLang="en-US" dirty="0" smtClean="0"/>
              <a:t>マスタ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  <a:p>
            <a:pPr lvl="2"/>
            <a:r>
              <a:rPr lang="ja-JP" altLang="en-US" dirty="0" smtClean="0"/>
              <a:t>第 </a:t>
            </a:r>
            <a:r>
              <a:rPr lang="en-US" altLang="ja-JP" dirty="0" smtClean="0"/>
              <a:t>3 </a:t>
            </a:r>
            <a:r>
              <a:rPr lang="ja-JP" altLang="en-US" dirty="0" smtClean="0"/>
              <a:t>レベル</a:t>
            </a:r>
          </a:p>
          <a:p>
            <a:pPr lvl="3"/>
            <a:r>
              <a:rPr lang="ja-JP" altLang="en-US" dirty="0" smtClean="0"/>
              <a:t>第 </a:t>
            </a:r>
            <a:r>
              <a:rPr lang="en-US" altLang="ja-JP" dirty="0" smtClean="0"/>
              <a:t>4 </a:t>
            </a:r>
            <a:r>
              <a:rPr lang="ja-JP" altLang="en-US" dirty="0" smtClean="0"/>
              <a:t>レベル</a:t>
            </a:r>
            <a:endParaRPr lang="en-US" altLang="ja-JP" dirty="0" smtClean="0"/>
          </a:p>
          <a:p>
            <a:pPr lvl="4"/>
            <a:r>
              <a:rPr lang="ja-JP" altLang="en-US" dirty="0" smtClean="0"/>
              <a:t>第 </a:t>
            </a:r>
            <a:r>
              <a:rPr lang="en-US" altLang="ja-JP" dirty="0" smtClean="0"/>
              <a:t>5 </a:t>
            </a:r>
            <a:r>
              <a:rPr lang="ja-JP" altLang="en-US" dirty="0" smtClean="0"/>
              <a:t>レベル</a:t>
            </a:r>
            <a:endParaRPr lang="ja-JP" altLang="en-US" dirty="0"/>
          </a:p>
        </p:txBody>
      </p:sp>
      <p:pic>
        <p:nvPicPr>
          <p:cNvPr id="13" name="図 1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000" y="6519600"/>
            <a:ext cx="1048514" cy="262129"/>
          </a:xfrm>
          <a:prstGeom prst="rect">
            <a:avLst/>
          </a:prstGeom>
        </p:spPr>
      </p:pic>
      <p:sp>
        <p:nvSpPr>
          <p:cNvPr id="14" name="フッター プレースホルダー 3"/>
          <p:cNvSpPr txBox="1">
            <a:spLocks/>
          </p:cNvSpPr>
          <p:nvPr userDrawn="1"/>
        </p:nvSpPr>
        <p:spPr>
          <a:xfrm>
            <a:off x="8028025" y="6535588"/>
            <a:ext cx="2880000" cy="216000"/>
          </a:xfrm>
          <a:prstGeom prst="rect">
            <a:avLst/>
          </a:prstGeom>
        </p:spPr>
        <p:txBody>
          <a:bodyPr wrap="square" lIns="72000" tIns="0" rIns="72000" bIns="0" anchor="ctr">
            <a:noAutofit/>
          </a:bodyPr>
          <a:lstStyle>
            <a:defPPr>
              <a:defRPr lang="ja-JP"/>
            </a:defPPr>
            <a:lvl1pPr marL="0" algn="l" defTabSz="1089325" rtl="0" eaLnBrk="1" latinLnBrk="0" hangingPunct="1">
              <a:defRPr kumimoji="1" sz="9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544662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89325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33987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78649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23312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67974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812637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57299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 defTabSz="457200"/>
            <a:r>
              <a:rPr lang="en-US" altLang="ja-JP" sz="1000" b="0" dirty="0" smtClean="0">
                <a:solidFill>
                  <a:schemeClr val="bg1"/>
                </a:solidFill>
                <a:latin typeface="SST" pitchFamily="34" charset="0"/>
                <a:ea typeface="SST Japanese Pro Regular" pitchFamily="34" charset="-128"/>
                <a:cs typeface="メイリオ"/>
              </a:rPr>
              <a:t>(Supplementary</a:t>
            </a:r>
            <a:r>
              <a:rPr lang="en-US" altLang="ja-JP" sz="1000" b="0" baseline="0" dirty="0" smtClean="0">
                <a:solidFill>
                  <a:schemeClr val="bg1"/>
                </a:solidFill>
                <a:latin typeface="SST" pitchFamily="34" charset="0"/>
                <a:ea typeface="SST Japanese Pro Regular" pitchFamily="34" charset="-128"/>
                <a:cs typeface="メイリオ"/>
              </a:rPr>
              <a:t> information</a:t>
            </a:r>
            <a:r>
              <a:rPr lang="en-US" altLang="ja-JP" sz="1000" b="0" dirty="0" smtClean="0">
                <a:solidFill>
                  <a:schemeClr val="bg1"/>
                </a:solidFill>
                <a:latin typeface="SST" pitchFamily="34" charset="0"/>
                <a:ea typeface="SST Japanese Pro Regular" pitchFamily="34" charset="-128"/>
                <a:cs typeface="メイリオ"/>
              </a:rPr>
              <a:t>)</a:t>
            </a:r>
            <a:endParaRPr lang="en-US" altLang="ja-JP" sz="1000" b="0" dirty="0">
              <a:solidFill>
                <a:schemeClr val="bg1"/>
              </a:solidFill>
              <a:latin typeface="SST" pitchFamily="34" charset="0"/>
              <a:ea typeface="SST Japanese Pro Regular" pitchFamily="34" charset="-128"/>
              <a:cs typeface="メイリオ"/>
            </a:endParaRPr>
          </a:p>
        </p:txBody>
      </p:sp>
      <p:sp>
        <p:nvSpPr>
          <p:cNvPr id="18" name="フッター プレースホルダー 3"/>
          <p:cNvSpPr txBox="1">
            <a:spLocks/>
          </p:cNvSpPr>
          <p:nvPr userDrawn="1"/>
        </p:nvSpPr>
        <p:spPr>
          <a:xfrm>
            <a:off x="3006006" y="6535588"/>
            <a:ext cx="4860000" cy="216000"/>
          </a:xfrm>
          <a:prstGeom prst="rect">
            <a:avLst/>
          </a:prstGeom>
        </p:spPr>
        <p:txBody>
          <a:bodyPr wrap="square" lIns="0" tIns="0" rIns="0" bIns="0" anchor="ctr">
            <a:noAutofit/>
          </a:bodyPr>
          <a:lstStyle>
            <a:defPPr>
              <a:defRPr lang="ja-JP"/>
            </a:defPPr>
            <a:lvl1pPr marL="0" algn="l" defTabSz="1089325" rtl="0" eaLnBrk="1" latinLnBrk="0" hangingPunct="1">
              <a:defRPr kumimoji="1" sz="9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544662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89325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33987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78649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23312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67974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812637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57299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sz="1000" dirty="0" smtClean="0">
                <a:solidFill>
                  <a:schemeClr val="bg1"/>
                </a:solidFill>
                <a:latin typeface="SST" pitchFamily="34" charset="0"/>
                <a:ea typeface="メイリオ" pitchFamily="50" charset="-128"/>
                <a:cs typeface="メイリオ" pitchFamily="50" charset="-128"/>
              </a:rPr>
              <a:t>Department      Copyright</a:t>
            </a:r>
            <a:endParaRPr lang="en-US" altLang="ja-JP" sz="1000" dirty="0">
              <a:solidFill>
                <a:schemeClr val="bg1"/>
              </a:solidFill>
              <a:latin typeface="SST" pitchFamily="34" charset="0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19" name="日付プレースホルダー 2"/>
          <p:cNvSpPr txBox="1">
            <a:spLocks/>
          </p:cNvSpPr>
          <p:nvPr userDrawn="1"/>
        </p:nvSpPr>
        <p:spPr>
          <a:xfrm>
            <a:off x="2069902" y="6535588"/>
            <a:ext cx="776117" cy="216000"/>
          </a:xfrm>
          <a:prstGeom prst="rect">
            <a:avLst/>
          </a:prstGeom>
        </p:spPr>
        <p:txBody>
          <a:bodyPr lIns="0" tIns="0" rIns="0" bIns="0" anchor="ctr"/>
          <a:lstStyle>
            <a:defPPr>
              <a:defRPr lang="ja-JP"/>
            </a:defPPr>
            <a:lvl1pPr marL="0" algn="l" defTabSz="1089325" rtl="0" eaLnBrk="1" latinLnBrk="0" hangingPunct="1">
              <a:defRPr kumimoji="1" sz="9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544662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89325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33987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78649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23312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67974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812637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57299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sz="1000" dirty="0" smtClean="0">
                <a:solidFill>
                  <a:schemeClr val="bg1"/>
                </a:solidFill>
                <a:latin typeface="SST" pitchFamily="34" charset="0"/>
              </a:rPr>
              <a:t>yy.mm.dd</a:t>
            </a:r>
            <a:endParaRPr lang="en-US" altLang="ja-JP" sz="1000" dirty="0">
              <a:solidFill>
                <a:schemeClr val="bg1"/>
              </a:solidFill>
              <a:latin typeface="SST" pitchFamily="34" charset="0"/>
            </a:endParaRPr>
          </a:p>
        </p:txBody>
      </p:sp>
      <p:sp>
        <p:nvSpPr>
          <p:cNvPr id="21" name="スライド番号プレースホルダー 4"/>
          <p:cNvSpPr txBox="1">
            <a:spLocks/>
          </p:cNvSpPr>
          <p:nvPr userDrawn="1"/>
        </p:nvSpPr>
        <p:spPr>
          <a:xfrm>
            <a:off x="1421829" y="6545014"/>
            <a:ext cx="288033" cy="197148"/>
          </a:xfrm>
          <a:prstGeom prst="rect">
            <a:avLst/>
          </a:prstGeom>
        </p:spPr>
        <p:txBody>
          <a:bodyPr lIns="0" tIns="0" rIns="0" bIns="0" anchor="ctr"/>
          <a:lstStyle>
            <a:defPPr>
              <a:defRPr lang="ja-JP"/>
            </a:defPPr>
            <a:lvl1pPr marL="0" algn="r" defTabSz="1089325" rtl="0" eaLnBrk="1" latinLnBrk="0" hangingPunct="1">
              <a:defRPr kumimoji="1" sz="900" b="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544662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89325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33987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78649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23312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67974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812637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57299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8DCCDAA-6D69-46E7-B759-71F91EA5148B}" type="slidenum">
              <a:rPr lang="ja-JP" altLang="en-US" sz="1000" baseline="0" smtClean="0">
                <a:latin typeface="SST" pitchFamily="34" charset="0"/>
              </a:rPr>
              <a:pPr/>
              <a:t>‹#›</a:t>
            </a:fld>
            <a:endParaRPr lang="ja-JP" altLang="en-US" sz="1000" baseline="0" dirty="0">
              <a:latin typeface="SST" pitchFamily="34" charset="0"/>
            </a:endParaRPr>
          </a:p>
        </p:txBody>
      </p:sp>
      <p:pic>
        <p:nvPicPr>
          <p:cNvPr id="17" name="図 1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08000" y="6426000"/>
            <a:ext cx="1295403" cy="4328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36494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ight Gray/Black Middle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正方形/長方形 15"/>
          <p:cNvSpPr/>
          <p:nvPr userDrawn="1"/>
        </p:nvSpPr>
        <p:spPr>
          <a:xfrm>
            <a:off x="0" y="0"/>
            <a:ext cx="12204700" cy="685958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" name="正方形/長方形 18"/>
          <p:cNvSpPr/>
          <p:nvPr userDrawn="1"/>
        </p:nvSpPr>
        <p:spPr>
          <a:xfrm>
            <a:off x="0" y="6427588"/>
            <a:ext cx="12204000" cy="432000"/>
          </a:xfrm>
          <a:prstGeom prst="rect">
            <a:avLst/>
          </a:prstGeom>
          <a:solidFill>
            <a:srgbClr val="C8C8C8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900">
              <a:solidFill>
                <a:srgbClr val="FFFFFF"/>
              </a:solidFill>
            </a:endParaRPr>
          </a:p>
        </p:txBody>
      </p:sp>
      <p:cxnSp>
        <p:nvCxnSpPr>
          <p:cNvPr id="23" name="直線コネクタ 22"/>
          <p:cNvCxnSpPr/>
          <p:nvPr userDrawn="1"/>
        </p:nvCxnSpPr>
        <p:spPr>
          <a:xfrm>
            <a:off x="1886030" y="6535576"/>
            <a:ext cx="0" cy="216024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タイトル 1"/>
          <p:cNvSpPr>
            <a:spLocks noGrp="1"/>
          </p:cNvSpPr>
          <p:nvPr>
            <p:ph type="title"/>
          </p:nvPr>
        </p:nvSpPr>
        <p:spPr bwMode="gray">
          <a:xfrm>
            <a:off x="431799" y="360363"/>
            <a:ext cx="11339513" cy="539750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bg1"/>
                </a:solidFill>
                <a:latin typeface="+mj-ea"/>
                <a:ea typeface="+mj-ea"/>
              </a:defRPr>
            </a:lvl1pPr>
          </a:lstStyle>
          <a:p>
            <a:r>
              <a:rPr lang="ja-JP" altLang="en-US" dirty="0" smtClean="0"/>
              <a:t>マスタ タイトルの書式設定</a:t>
            </a:r>
            <a:endParaRPr lang="ja-JP" altLang="en-US" dirty="0"/>
          </a:p>
        </p:txBody>
      </p:sp>
      <p:sp>
        <p:nvSpPr>
          <p:cNvPr id="37" name="コンテンツ プレースホルダ 6"/>
          <p:cNvSpPr>
            <a:spLocks noGrp="1"/>
          </p:cNvSpPr>
          <p:nvPr>
            <p:ph sz="quarter" idx="13"/>
          </p:nvPr>
        </p:nvSpPr>
        <p:spPr bwMode="gray">
          <a:xfrm>
            <a:off x="720724" y="1081089"/>
            <a:ext cx="10763251" cy="5165724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ts val="3400"/>
              </a:lnSpc>
              <a:spcBef>
                <a:spcPts val="0"/>
              </a:spcBef>
              <a:buFontTx/>
              <a:buNone/>
              <a:defRPr sz="2400" baseline="0">
                <a:solidFill>
                  <a:schemeClr val="bg1"/>
                </a:solidFill>
                <a:latin typeface="+mj-ea"/>
                <a:ea typeface="+mj-ea"/>
              </a:defRPr>
            </a:lvl1pPr>
            <a:lvl2pPr>
              <a:lnSpc>
                <a:spcPts val="3400"/>
              </a:lnSpc>
              <a:spcBef>
                <a:spcPts val="0"/>
              </a:spcBef>
              <a:buFontTx/>
              <a:buNone/>
              <a:defRPr sz="1600" baseline="0">
                <a:solidFill>
                  <a:schemeClr val="bg1"/>
                </a:solidFill>
                <a:latin typeface="+mj-ea"/>
                <a:ea typeface="+mj-ea"/>
              </a:defRPr>
            </a:lvl2pPr>
            <a:lvl3pPr>
              <a:lnSpc>
                <a:spcPts val="34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bg1"/>
                </a:solidFill>
                <a:latin typeface="+mj-ea"/>
                <a:ea typeface="+mj-ea"/>
              </a:defRPr>
            </a:lvl3pPr>
            <a:lvl4pPr>
              <a:lnSpc>
                <a:spcPts val="3400"/>
              </a:lnSpc>
              <a:spcBef>
                <a:spcPts val="0"/>
              </a:spcBef>
              <a:buFontTx/>
              <a:buNone/>
              <a:defRPr sz="1100" baseline="0">
                <a:solidFill>
                  <a:schemeClr val="bg1"/>
                </a:solidFill>
                <a:latin typeface="+mj-ea"/>
                <a:ea typeface="+mj-ea"/>
              </a:defRPr>
            </a:lvl4pPr>
            <a:lvl5pPr>
              <a:defRPr sz="1000">
                <a:solidFill>
                  <a:schemeClr val="bg1"/>
                </a:solidFill>
                <a:latin typeface="+mj-ea"/>
                <a:ea typeface="+mj-ea"/>
              </a:defRPr>
            </a:lvl5pPr>
          </a:lstStyle>
          <a:p>
            <a:pPr lvl="0"/>
            <a:r>
              <a:rPr lang="ja-JP" altLang="en-US" dirty="0" smtClean="0"/>
              <a:t>マスタ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  <a:p>
            <a:pPr lvl="2"/>
            <a:r>
              <a:rPr lang="ja-JP" altLang="en-US" dirty="0" smtClean="0"/>
              <a:t>第 </a:t>
            </a:r>
            <a:r>
              <a:rPr lang="en-US" altLang="ja-JP" dirty="0" smtClean="0"/>
              <a:t>3 </a:t>
            </a:r>
            <a:r>
              <a:rPr lang="ja-JP" altLang="en-US" dirty="0" smtClean="0"/>
              <a:t>レベル</a:t>
            </a:r>
          </a:p>
          <a:p>
            <a:pPr lvl="3"/>
            <a:r>
              <a:rPr lang="ja-JP" altLang="en-US" dirty="0" smtClean="0"/>
              <a:t>第 </a:t>
            </a:r>
            <a:r>
              <a:rPr lang="en-US" altLang="ja-JP" dirty="0" smtClean="0"/>
              <a:t>4 </a:t>
            </a:r>
            <a:r>
              <a:rPr lang="ja-JP" altLang="en-US" dirty="0" smtClean="0"/>
              <a:t>レベル</a:t>
            </a:r>
            <a:endParaRPr lang="en-US" altLang="ja-JP" dirty="0" smtClean="0"/>
          </a:p>
          <a:p>
            <a:pPr lvl="4"/>
            <a:r>
              <a:rPr lang="ja-JP" altLang="en-US" dirty="0" smtClean="0"/>
              <a:t>第 </a:t>
            </a:r>
            <a:r>
              <a:rPr lang="en-US" altLang="ja-JP" dirty="0" smtClean="0"/>
              <a:t>5 </a:t>
            </a:r>
            <a:r>
              <a:rPr lang="ja-JP" altLang="en-US" dirty="0" smtClean="0"/>
              <a:t>レベル</a:t>
            </a:r>
            <a:endParaRPr lang="ja-JP" altLang="en-US" dirty="0"/>
          </a:p>
        </p:txBody>
      </p:sp>
      <p:pic>
        <p:nvPicPr>
          <p:cNvPr id="13" name="図 1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000" y="6519600"/>
            <a:ext cx="1048514" cy="262129"/>
          </a:xfrm>
          <a:prstGeom prst="rect">
            <a:avLst/>
          </a:prstGeom>
        </p:spPr>
      </p:pic>
      <p:sp>
        <p:nvSpPr>
          <p:cNvPr id="14" name="フッター プレースホルダー 3"/>
          <p:cNvSpPr txBox="1">
            <a:spLocks/>
          </p:cNvSpPr>
          <p:nvPr userDrawn="1"/>
        </p:nvSpPr>
        <p:spPr>
          <a:xfrm>
            <a:off x="8028025" y="6535588"/>
            <a:ext cx="2880000" cy="216000"/>
          </a:xfrm>
          <a:prstGeom prst="rect">
            <a:avLst/>
          </a:prstGeom>
        </p:spPr>
        <p:txBody>
          <a:bodyPr wrap="square" lIns="72000" tIns="0" rIns="72000" bIns="0" anchor="ctr">
            <a:noAutofit/>
          </a:bodyPr>
          <a:lstStyle>
            <a:defPPr>
              <a:defRPr lang="ja-JP"/>
            </a:defPPr>
            <a:lvl1pPr marL="0" algn="l" defTabSz="1089325" rtl="0" eaLnBrk="1" latinLnBrk="0" hangingPunct="1">
              <a:defRPr kumimoji="1" sz="9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544662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89325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33987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78649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23312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67974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812637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57299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 defTabSz="457200"/>
            <a:r>
              <a:rPr lang="en-US" altLang="ja-JP" sz="1000" b="0" dirty="0" smtClean="0">
                <a:solidFill>
                  <a:schemeClr val="tx1"/>
                </a:solidFill>
                <a:latin typeface="SST" pitchFamily="34" charset="0"/>
                <a:ea typeface="SST Japanese Pro Regular" pitchFamily="34" charset="-128"/>
                <a:cs typeface="メイリオ"/>
              </a:rPr>
              <a:t>(Supplementary information)</a:t>
            </a:r>
            <a:endParaRPr lang="en-US" altLang="ja-JP" sz="1000" b="0" dirty="0">
              <a:solidFill>
                <a:schemeClr val="tx1"/>
              </a:solidFill>
              <a:latin typeface="SST" pitchFamily="34" charset="0"/>
              <a:ea typeface="SST Japanese Pro Regular" pitchFamily="34" charset="-128"/>
              <a:cs typeface="メイリオ"/>
            </a:endParaRPr>
          </a:p>
        </p:txBody>
      </p:sp>
      <p:sp>
        <p:nvSpPr>
          <p:cNvPr id="18" name="フッター プレースホルダー 3"/>
          <p:cNvSpPr txBox="1">
            <a:spLocks/>
          </p:cNvSpPr>
          <p:nvPr userDrawn="1"/>
        </p:nvSpPr>
        <p:spPr>
          <a:xfrm>
            <a:off x="3006006" y="6535588"/>
            <a:ext cx="4860000" cy="216000"/>
          </a:xfrm>
          <a:prstGeom prst="rect">
            <a:avLst/>
          </a:prstGeom>
        </p:spPr>
        <p:txBody>
          <a:bodyPr wrap="square" lIns="0" tIns="0" rIns="0" bIns="0" anchor="ctr">
            <a:noAutofit/>
          </a:bodyPr>
          <a:lstStyle>
            <a:defPPr>
              <a:defRPr lang="ja-JP"/>
            </a:defPPr>
            <a:lvl1pPr marL="0" algn="l" defTabSz="1089325" rtl="0" eaLnBrk="1" latinLnBrk="0" hangingPunct="1">
              <a:defRPr kumimoji="1" sz="9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544662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89325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33987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78649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23312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67974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812637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57299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sz="1000" dirty="0" smtClean="0">
                <a:solidFill>
                  <a:schemeClr val="tx1"/>
                </a:solidFill>
                <a:latin typeface="SST" pitchFamily="34" charset="0"/>
                <a:ea typeface="メイリオ" pitchFamily="50" charset="-128"/>
                <a:cs typeface="メイリオ" pitchFamily="50" charset="-128"/>
              </a:rPr>
              <a:t>Department      Copyright</a:t>
            </a:r>
            <a:endParaRPr lang="en-US" altLang="ja-JP" sz="1000" dirty="0">
              <a:solidFill>
                <a:schemeClr val="tx1"/>
              </a:solidFill>
              <a:latin typeface="SST" pitchFamily="34" charset="0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20" name="日付プレースホルダー 2"/>
          <p:cNvSpPr txBox="1">
            <a:spLocks/>
          </p:cNvSpPr>
          <p:nvPr userDrawn="1"/>
        </p:nvSpPr>
        <p:spPr>
          <a:xfrm>
            <a:off x="2069902" y="6535588"/>
            <a:ext cx="776117" cy="216000"/>
          </a:xfrm>
          <a:prstGeom prst="rect">
            <a:avLst/>
          </a:prstGeom>
        </p:spPr>
        <p:txBody>
          <a:bodyPr lIns="0" tIns="0" rIns="0" bIns="0" anchor="ctr"/>
          <a:lstStyle>
            <a:defPPr>
              <a:defRPr lang="ja-JP"/>
            </a:defPPr>
            <a:lvl1pPr marL="0" algn="l" defTabSz="1089325" rtl="0" eaLnBrk="1" latinLnBrk="0" hangingPunct="1">
              <a:defRPr kumimoji="1" sz="9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544662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89325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33987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78649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23312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67974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812637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57299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sz="1000" dirty="0" smtClean="0">
                <a:solidFill>
                  <a:schemeClr val="tx1"/>
                </a:solidFill>
                <a:latin typeface="SST" pitchFamily="34" charset="0"/>
              </a:rPr>
              <a:t>yy.mm.dd</a:t>
            </a:r>
            <a:endParaRPr lang="en-US" altLang="ja-JP" sz="1000" dirty="0">
              <a:solidFill>
                <a:schemeClr val="tx1"/>
              </a:solidFill>
              <a:latin typeface="SST" pitchFamily="34" charset="0"/>
            </a:endParaRPr>
          </a:p>
        </p:txBody>
      </p:sp>
      <p:sp>
        <p:nvSpPr>
          <p:cNvPr id="21" name="スライド番号プレースホルダー 4"/>
          <p:cNvSpPr txBox="1">
            <a:spLocks/>
          </p:cNvSpPr>
          <p:nvPr userDrawn="1"/>
        </p:nvSpPr>
        <p:spPr>
          <a:xfrm>
            <a:off x="1421829" y="6545014"/>
            <a:ext cx="288033" cy="197148"/>
          </a:xfrm>
          <a:prstGeom prst="rect">
            <a:avLst/>
          </a:prstGeom>
        </p:spPr>
        <p:txBody>
          <a:bodyPr lIns="0" tIns="0" rIns="0" bIns="0" anchor="ctr"/>
          <a:lstStyle>
            <a:defPPr>
              <a:defRPr lang="ja-JP"/>
            </a:defPPr>
            <a:lvl1pPr marL="0" algn="r" defTabSz="1089325" rtl="0" eaLnBrk="1" latinLnBrk="0" hangingPunct="1">
              <a:defRPr kumimoji="1" sz="900" b="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544662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89325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33987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78649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23312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67974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812637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57299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8DCCDAA-6D69-46E7-B759-71F91EA5148B}" type="slidenum">
              <a:rPr lang="ja-JP" altLang="en-US" sz="1000" baseline="0" smtClean="0">
                <a:solidFill>
                  <a:schemeClr val="tx1"/>
                </a:solidFill>
                <a:latin typeface="SST" pitchFamily="34" charset="0"/>
              </a:rPr>
              <a:pPr/>
              <a:t>‹#›</a:t>
            </a:fld>
            <a:endParaRPr lang="ja-JP" altLang="en-US" sz="1000" baseline="0" dirty="0">
              <a:solidFill>
                <a:schemeClr val="tx1"/>
              </a:solidFill>
              <a:latin typeface="SST" pitchFamily="34" charset="0"/>
            </a:endParaRPr>
          </a:p>
        </p:txBody>
      </p:sp>
      <p:pic>
        <p:nvPicPr>
          <p:cNvPr id="17" name="図 1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08000" y="6426000"/>
            <a:ext cx="1295403" cy="4328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07451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ark Gray/Black MiddlePag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正方形/長方形 15"/>
          <p:cNvSpPr/>
          <p:nvPr userDrawn="1"/>
        </p:nvSpPr>
        <p:spPr>
          <a:xfrm>
            <a:off x="0" y="0"/>
            <a:ext cx="12204700" cy="685958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正方形/長方形 5"/>
          <p:cNvSpPr/>
          <p:nvPr userDrawn="1"/>
        </p:nvSpPr>
        <p:spPr>
          <a:xfrm>
            <a:off x="0" y="6427588"/>
            <a:ext cx="12204000" cy="432000"/>
          </a:xfrm>
          <a:prstGeom prst="rect">
            <a:avLst/>
          </a:prstGeom>
          <a:solidFill>
            <a:srgbClr val="666666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900">
              <a:solidFill>
                <a:srgbClr val="FFFFFF"/>
              </a:solidFill>
            </a:endParaRPr>
          </a:p>
        </p:txBody>
      </p:sp>
      <p:cxnSp>
        <p:nvCxnSpPr>
          <p:cNvPr id="20" name="直線コネクタ 19"/>
          <p:cNvCxnSpPr/>
          <p:nvPr userDrawn="1"/>
        </p:nvCxnSpPr>
        <p:spPr>
          <a:xfrm>
            <a:off x="1886030" y="6535576"/>
            <a:ext cx="0" cy="216024"/>
          </a:xfrm>
          <a:prstGeom prst="line">
            <a:avLst/>
          </a:prstGeom>
          <a:ln w="3175" cmpd="sng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タイトル 1"/>
          <p:cNvSpPr>
            <a:spLocks noGrp="1"/>
          </p:cNvSpPr>
          <p:nvPr>
            <p:ph type="title"/>
          </p:nvPr>
        </p:nvSpPr>
        <p:spPr bwMode="gray">
          <a:xfrm>
            <a:off x="431799" y="360363"/>
            <a:ext cx="11339513" cy="539750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bg1"/>
                </a:solidFill>
                <a:latin typeface="+mj-ea"/>
                <a:ea typeface="+mj-ea"/>
              </a:defRPr>
            </a:lvl1pPr>
          </a:lstStyle>
          <a:p>
            <a:r>
              <a:rPr lang="ja-JP" altLang="en-US" dirty="0" smtClean="0"/>
              <a:t>マスタ タイトルの書式設定</a:t>
            </a:r>
            <a:endParaRPr lang="ja-JP" altLang="en-US" dirty="0"/>
          </a:p>
        </p:txBody>
      </p:sp>
      <p:sp>
        <p:nvSpPr>
          <p:cNvPr id="34" name="コンテンツ プレースホルダ 6"/>
          <p:cNvSpPr>
            <a:spLocks noGrp="1"/>
          </p:cNvSpPr>
          <p:nvPr>
            <p:ph sz="quarter" idx="13"/>
          </p:nvPr>
        </p:nvSpPr>
        <p:spPr bwMode="gray">
          <a:xfrm>
            <a:off x="720724" y="1081089"/>
            <a:ext cx="10763251" cy="5165724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ts val="3400"/>
              </a:lnSpc>
              <a:spcBef>
                <a:spcPts val="0"/>
              </a:spcBef>
              <a:buFontTx/>
              <a:buNone/>
              <a:defRPr sz="2400" baseline="0">
                <a:solidFill>
                  <a:schemeClr val="bg1"/>
                </a:solidFill>
                <a:latin typeface="+mj-ea"/>
                <a:ea typeface="+mj-ea"/>
              </a:defRPr>
            </a:lvl1pPr>
            <a:lvl2pPr>
              <a:lnSpc>
                <a:spcPts val="3400"/>
              </a:lnSpc>
              <a:spcBef>
                <a:spcPts val="0"/>
              </a:spcBef>
              <a:buFontTx/>
              <a:buNone/>
              <a:defRPr sz="1600" baseline="0">
                <a:solidFill>
                  <a:schemeClr val="bg1"/>
                </a:solidFill>
                <a:latin typeface="+mj-ea"/>
                <a:ea typeface="+mj-ea"/>
              </a:defRPr>
            </a:lvl2pPr>
            <a:lvl3pPr>
              <a:lnSpc>
                <a:spcPts val="34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bg1"/>
                </a:solidFill>
                <a:latin typeface="+mj-ea"/>
                <a:ea typeface="+mj-ea"/>
              </a:defRPr>
            </a:lvl3pPr>
            <a:lvl4pPr>
              <a:lnSpc>
                <a:spcPts val="3400"/>
              </a:lnSpc>
              <a:spcBef>
                <a:spcPts val="0"/>
              </a:spcBef>
              <a:buFontTx/>
              <a:buNone/>
              <a:defRPr sz="1100" baseline="0">
                <a:solidFill>
                  <a:schemeClr val="bg1"/>
                </a:solidFill>
                <a:latin typeface="+mj-ea"/>
                <a:ea typeface="+mj-ea"/>
              </a:defRPr>
            </a:lvl4pPr>
            <a:lvl5pPr>
              <a:defRPr sz="1000">
                <a:solidFill>
                  <a:schemeClr val="bg1"/>
                </a:solidFill>
                <a:latin typeface="+mj-ea"/>
                <a:ea typeface="+mj-ea"/>
              </a:defRPr>
            </a:lvl5pPr>
          </a:lstStyle>
          <a:p>
            <a:pPr lvl="0"/>
            <a:r>
              <a:rPr lang="ja-JP" altLang="en-US" dirty="0" smtClean="0"/>
              <a:t>マスタ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  <a:p>
            <a:pPr lvl="2"/>
            <a:r>
              <a:rPr lang="ja-JP" altLang="en-US" dirty="0" smtClean="0"/>
              <a:t>第 </a:t>
            </a:r>
            <a:r>
              <a:rPr lang="en-US" altLang="ja-JP" dirty="0" smtClean="0"/>
              <a:t>3 </a:t>
            </a:r>
            <a:r>
              <a:rPr lang="ja-JP" altLang="en-US" dirty="0" smtClean="0"/>
              <a:t>レベル</a:t>
            </a:r>
          </a:p>
          <a:p>
            <a:pPr lvl="3"/>
            <a:r>
              <a:rPr lang="ja-JP" altLang="en-US" dirty="0" smtClean="0"/>
              <a:t>第 </a:t>
            </a:r>
            <a:r>
              <a:rPr lang="en-US" altLang="ja-JP" dirty="0" smtClean="0"/>
              <a:t>4 </a:t>
            </a:r>
            <a:r>
              <a:rPr lang="ja-JP" altLang="en-US" dirty="0" smtClean="0"/>
              <a:t>レベル</a:t>
            </a:r>
            <a:endParaRPr lang="en-US" altLang="ja-JP" dirty="0" smtClean="0"/>
          </a:p>
          <a:p>
            <a:pPr lvl="4"/>
            <a:r>
              <a:rPr lang="ja-JP" altLang="en-US" dirty="0" smtClean="0"/>
              <a:t>第 </a:t>
            </a:r>
            <a:r>
              <a:rPr lang="en-US" altLang="ja-JP" dirty="0" smtClean="0"/>
              <a:t>5 </a:t>
            </a:r>
            <a:r>
              <a:rPr lang="ja-JP" altLang="en-US" dirty="0" smtClean="0"/>
              <a:t>レベル</a:t>
            </a:r>
            <a:endParaRPr lang="ja-JP" altLang="en-US" dirty="0"/>
          </a:p>
        </p:txBody>
      </p:sp>
      <p:pic>
        <p:nvPicPr>
          <p:cNvPr id="13" name="図 1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000" y="6519600"/>
            <a:ext cx="1048514" cy="262129"/>
          </a:xfrm>
          <a:prstGeom prst="rect">
            <a:avLst/>
          </a:prstGeom>
        </p:spPr>
      </p:pic>
      <p:sp>
        <p:nvSpPr>
          <p:cNvPr id="14" name="フッター プレースホルダー 3"/>
          <p:cNvSpPr txBox="1">
            <a:spLocks/>
          </p:cNvSpPr>
          <p:nvPr userDrawn="1"/>
        </p:nvSpPr>
        <p:spPr>
          <a:xfrm>
            <a:off x="8028025" y="6535588"/>
            <a:ext cx="2880000" cy="216000"/>
          </a:xfrm>
          <a:prstGeom prst="rect">
            <a:avLst/>
          </a:prstGeom>
        </p:spPr>
        <p:txBody>
          <a:bodyPr wrap="square" lIns="72000" tIns="0" rIns="72000" bIns="0" anchor="ctr">
            <a:noAutofit/>
          </a:bodyPr>
          <a:lstStyle>
            <a:defPPr>
              <a:defRPr lang="ja-JP"/>
            </a:defPPr>
            <a:lvl1pPr marL="0" algn="l" defTabSz="1089325" rtl="0" eaLnBrk="1" latinLnBrk="0" hangingPunct="1">
              <a:defRPr kumimoji="1" sz="9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544662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89325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33987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78649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23312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67974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812637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57299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 defTabSz="457200"/>
            <a:r>
              <a:rPr lang="en-US" altLang="ja-JP" sz="1000" b="0" dirty="0" smtClean="0">
                <a:solidFill>
                  <a:schemeClr val="bg1"/>
                </a:solidFill>
                <a:latin typeface="SST" pitchFamily="34" charset="0"/>
                <a:ea typeface="SST Japanese Pro Regular" pitchFamily="34" charset="-128"/>
                <a:cs typeface="メイリオ"/>
              </a:rPr>
              <a:t>(Supplementary</a:t>
            </a:r>
            <a:r>
              <a:rPr lang="en-US" altLang="ja-JP" sz="1000" b="0" baseline="0" dirty="0" smtClean="0">
                <a:solidFill>
                  <a:schemeClr val="bg1"/>
                </a:solidFill>
                <a:latin typeface="SST" pitchFamily="34" charset="0"/>
                <a:ea typeface="SST Japanese Pro Regular" pitchFamily="34" charset="-128"/>
                <a:cs typeface="メイリオ"/>
              </a:rPr>
              <a:t> information</a:t>
            </a:r>
            <a:r>
              <a:rPr lang="en-US" altLang="ja-JP" sz="1000" b="0" dirty="0" smtClean="0">
                <a:solidFill>
                  <a:schemeClr val="bg1"/>
                </a:solidFill>
                <a:latin typeface="SST" pitchFamily="34" charset="0"/>
                <a:ea typeface="SST Japanese Pro Regular" pitchFamily="34" charset="-128"/>
                <a:cs typeface="メイリオ"/>
              </a:rPr>
              <a:t>)</a:t>
            </a:r>
            <a:endParaRPr lang="en-US" altLang="ja-JP" sz="1000" b="0" dirty="0">
              <a:solidFill>
                <a:schemeClr val="bg1"/>
              </a:solidFill>
              <a:latin typeface="SST" pitchFamily="34" charset="0"/>
              <a:ea typeface="SST Japanese Pro Regular" pitchFamily="34" charset="-128"/>
              <a:cs typeface="メイリオ"/>
            </a:endParaRPr>
          </a:p>
        </p:txBody>
      </p:sp>
      <p:sp>
        <p:nvSpPr>
          <p:cNvPr id="18" name="フッター プレースホルダー 3"/>
          <p:cNvSpPr txBox="1">
            <a:spLocks/>
          </p:cNvSpPr>
          <p:nvPr userDrawn="1"/>
        </p:nvSpPr>
        <p:spPr>
          <a:xfrm>
            <a:off x="3006006" y="6535588"/>
            <a:ext cx="4860000" cy="216000"/>
          </a:xfrm>
          <a:prstGeom prst="rect">
            <a:avLst/>
          </a:prstGeom>
        </p:spPr>
        <p:txBody>
          <a:bodyPr wrap="square" lIns="0" tIns="0" rIns="0" bIns="0" anchor="ctr">
            <a:noAutofit/>
          </a:bodyPr>
          <a:lstStyle>
            <a:defPPr>
              <a:defRPr lang="ja-JP"/>
            </a:defPPr>
            <a:lvl1pPr marL="0" algn="l" defTabSz="1089325" rtl="0" eaLnBrk="1" latinLnBrk="0" hangingPunct="1">
              <a:defRPr kumimoji="1" sz="9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544662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89325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33987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78649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23312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67974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812637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57299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sz="1000" dirty="0" smtClean="0">
                <a:solidFill>
                  <a:schemeClr val="bg1"/>
                </a:solidFill>
                <a:latin typeface="SST" pitchFamily="34" charset="0"/>
                <a:ea typeface="メイリオ" pitchFamily="50" charset="-128"/>
                <a:cs typeface="メイリオ" pitchFamily="50" charset="-128"/>
              </a:rPr>
              <a:t>Department      Copyright</a:t>
            </a:r>
            <a:endParaRPr lang="en-US" altLang="ja-JP" sz="1000" dirty="0">
              <a:solidFill>
                <a:schemeClr val="bg1"/>
              </a:solidFill>
              <a:latin typeface="SST" pitchFamily="34" charset="0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19" name="日付プレースホルダー 2"/>
          <p:cNvSpPr txBox="1">
            <a:spLocks/>
          </p:cNvSpPr>
          <p:nvPr userDrawn="1"/>
        </p:nvSpPr>
        <p:spPr>
          <a:xfrm>
            <a:off x="2069902" y="6535588"/>
            <a:ext cx="776117" cy="216000"/>
          </a:xfrm>
          <a:prstGeom prst="rect">
            <a:avLst/>
          </a:prstGeom>
        </p:spPr>
        <p:txBody>
          <a:bodyPr lIns="0" tIns="0" rIns="0" bIns="0" anchor="ctr"/>
          <a:lstStyle>
            <a:defPPr>
              <a:defRPr lang="ja-JP"/>
            </a:defPPr>
            <a:lvl1pPr marL="0" algn="l" defTabSz="1089325" rtl="0" eaLnBrk="1" latinLnBrk="0" hangingPunct="1">
              <a:defRPr kumimoji="1" sz="9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544662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89325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33987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78649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23312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67974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812637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57299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sz="1000" dirty="0" smtClean="0">
                <a:solidFill>
                  <a:schemeClr val="bg1"/>
                </a:solidFill>
                <a:latin typeface="SST" pitchFamily="34" charset="0"/>
              </a:rPr>
              <a:t>yy.mm.dd</a:t>
            </a:r>
            <a:endParaRPr lang="en-US" altLang="ja-JP" sz="1000" dirty="0">
              <a:solidFill>
                <a:schemeClr val="bg1"/>
              </a:solidFill>
              <a:latin typeface="SST" pitchFamily="34" charset="0"/>
            </a:endParaRPr>
          </a:p>
        </p:txBody>
      </p:sp>
      <p:sp>
        <p:nvSpPr>
          <p:cNvPr id="21" name="スライド番号プレースホルダー 4"/>
          <p:cNvSpPr txBox="1">
            <a:spLocks/>
          </p:cNvSpPr>
          <p:nvPr userDrawn="1"/>
        </p:nvSpPr>
        <p:spPr>
          <a:xfrm>
            <a:off x="1421829" y="6545014"/>
            <a:ext cx="288033" cy="197148"/>
          </a:xfrm>
          <a:prstGeom prst="rect">
            <a:avLst/>
          </a:prstGeom>
        </p:spPr>
        <p:txBody>
          <a:bodyPr lIns="0" tIns="0" rIns="0" bIns="0" anchor="ctr"/>
          <a:lstStyle>
            <a:defPPr>
              <a:defRPr lang="ja-JP"/>
            </a:defPPr>
            <a:lvl1pPr marL="0" algn="r" defTabSz="1089325" rtl="0" eaLnBrk="1" latinLnBrk="0" hangingPunct="1">
              <a:defRPr kumimoji="1" sz="900" b="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544662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89325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33987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78649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23312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67974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812637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57299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8DCCDAA-6D69-46E7-B759-71F91EA5148B}" type="slidenum">
              <a:rPr lang="ja-JP" altLang="en-US" sz="1000" baseline="0" smtClean="0">
                <a:latin typeface="SST" pitchFamily="34" charset="0"/>
              </a:rPr>
              <a:pPr/>
              <a:t>‹#›</a:t>
            </a:fld>
            <a:endParaRPr lang="ja-JP" altLang="en-US" sz="1000" baseline="0" dirty="0">
              <a:latin typeface="SST" pitchFamily="34" charset="0"/>
            </a:endParaRPr>
          </a:p>
        </p:txBody>
      </p:sp>
      <p:pic>
        <p:nvPicPr>
          <p:cNvPr id="17" name="図 1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08000" y="6426000"/>
            <a:ext cx="1295403" cy="4328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44192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ue/White Middle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正方形/長方形 19"/>
          <p:cNvSpPr/>
          <p:nvPr userDrawn="1"/>
        </p:nvSpPr>
        <p:spPr>
          <a:xfrm>
            <a:off x="0" y="0"/>
            <a:ext cx="12204700" cy="685958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正方形/長方形 15"/>
          <p:cNvSpPr/>
          <p:nvPr userDrawn="1"/>
        </p:nvSpPr>
        <p:spPr>
          <a:xfrm>
            <a:off x="0" y="6439395"/>
            <a:ext cx="12204000" cy="432000"/>
          </a:xfrm>
          <a:prstGeom prst="rect">
            <a:avLst/>
          </a:prstGeom>
          <a:solidFill>
            <a:srgbClr val="003366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900">
              <a:solidFill>
                <a:srgbClr val="FFFFFF"/>
              </a:solidFill>
            </a:endParaRPr>
          </a:p>
        </p:txBody>
      </p:sp>
      <p:cxnSp>
        <p:nvCxnSpPr>
          <p:cNvPr id="21" name="直線コネクタ 20"/>
          <p:cNvCxnSpPr/>
          <p:nvPr userDrawn="1"/>
        </p:nvCxnSpPr>
        <p:spPr>
          <a:xfrm>
            <a:off x="1886030" y="6535576"/>
            <a:ext cx="0" cy="216024"/>
          </a:xfrm>
          <a:prstGeom prst="line">
            <a:avLst/>
          </a:prstGeom>
          <a:ln w="3175" cmpd="sng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タイトル 1"/>
          <p:cNvSpPr>
            <a:spLocks noGrp="1"/>
          </p:cNvSpPr>
          <p:nvPr>
            <p:ph type="title"/>
          </p:nvPr>
        </p:nvSpPr>
        <p:spPr bwMode="gray">
          <a:xfrm>
            <a:off x="431799" y="360363"/>
            <a:ext cx="11339513" cy="539750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tx1"/>
                </a:solidFill>
                <a:latin typeface="+mj-ea"/>
                <a:ea typeface="+mj-ea"/>
              </a:defRPr>
            </a:lvl1pPr>
          </a:lstStyle>
          <a:p>
            <a:r>
              <a:rPr lang="ja-JP" altLang="en-US" dirty="0" smtClean="0"/>
              <a:t>マスタ タイトルの書式設定</a:t>
            </a:r>
            <a:endParaRPr lang="ja-JP" altLang="en-US" dirty="0"/>
          </a:p>
        </p:txBody>
      </p:sp>
      <p:sp>
        <p:nvSpPr>
          <p:cNvPr id="18" name="コンテンツ プレースホルダ 6"/>
          <p:cNvSpPr>
            <a:spLocks noGrp="1"/>
          </p:cNvSpPr>
          <p:nvPr>
            <p:ph sz="quarter" idx="13"/>
          </p:nvPr>
        </p:nvSpPr>
        <p:spPr bwMode="gray">
          <a:xfrm>
            <a:off x="720724" y="1081089"/>
            <a:ext cx="10763251" cy="5165724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ts val="3400"/>
              </a:lnSpc>
              <a:spcBef>
                <a:spcPts val="0"/>
              </a:spcBef>
              <a:buFontTx/>
              <a:buNone/>
              <a:defRPr sz="2400" baseline="0">
                <a:solidFill>
                  <a:schemeClr val="tx1"/>
                </a:solidFill>
                <a:latin typeface="+mj-ea"/>
                <a:ea typeface="+mj-ea"/>
              </a:defRPr>
            </a:lvl1pPr>
            <a:lvl2pPr>
              <a:lnSpc>
                <a:spcPts val="3400"/>
              </a:lnSpc>
              <a:spcBef>
                <a:spcPts val="0"/>
              </a:spcBef>
              <a:buFontTx/>
              <a:buNone/>
              <a:defRPr sz="1600" baseline="0">
                <a:solidFill>
                  <a:schemeClr val="tx1"/>
                </a:solidFill>
                <a:latin typeface="+mj-ea"/>
                <a:ea typeface="+mj-ea"/>
              </a:defRPr>
            </a:lvl2pPr>
            <a:lvl3pPr>
              <a:lnSpc>
                <a:spcPts val="34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  <a:latin typeface="+mj-ea"/>
                <a:ea typeface="+mj-ea"/>
              </a:defRPr>
            </a:lvl3pPr>
            <a:lvl4pPr>
              <a:lnSpc>
                <a:spcPts val="3400"/>
              </a:lnSpc>
              <a:spcBef>
                <a:spcPts val="0"/>
              </a:spcBef>
              <a:buFontTx/>
              <a:buNone/>
              <a:defRPr sz="1100" baseline="0">
                <a:solidFill>
                  <a:schemeClr val="tx1"/>
                </a:solidFill>
                <a:latin typeface="+mj-ea"/>
                <a:ea typeface="+mj-ea"/>
              </a:defRPr>
            </a:lvl4pPr>
            <a:lvl5pPr>
              <a:defRPr sz="1000">
                <a:solidFill>
                  <a:schemeClr val="tx1"/>
                </a:solidFill>
                <a:latin typeface="+mj-ea"/>
                <a:ea typeface="+mj-ea"/>
              </a:defRPr>
            </a:lvl5pPr>
          </a:lstStyle>
          <a:p>
            <a:pPr lvl="0"/>
            <a:r>
              <a:rPr lang="ja-JP" altLang="en-US" dirty="0" smtClean="0"/>
              <a:t>マスタ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  <a:p>
            <a:pPr lvl="2"/>
            <a:r>
              <a:rPr lang="ja-JP" altLang="en-US" dirty="0" smtClean="0"/>
              <a:t>第 </a:t>
            </a:r>
            <a:r>
              <a:rPr lang="en-US" altLang="ja-JP" dirty="0" smtClean="0"/>
              <a:t>3 </a:t>
            </a:r>
            <a:r>
              <a:rPr lang="ja-JP" altLang="en-US" dirty="0" smtClean="0"/>
              <a:t>レベル</a:t>
            </a:r>
          </a:p>
          <a:p>
            <a:pPr lvl="3"/>
            <a:r>
              <a:rPr lang="ja-JP" altLang="en-US" dirty="0" smtClean="0"/>
              <a:t>第 </a:t>
            </a:r>
            <a:r>
              <a:rPr lang="en-US" altLang="ja-JP" dirty="0" smtClean="0"/>
              <a:t>4 </a:t>
            </a:r>
            <a:r>
              <a:rPr lang="ja-JP" altLang="en-US" dirty="0" smtClean="0"/>
              <a:t>レベル</a:t>
            </a:r>
            <a:endParaRPr lang="en-US" altLang="ja-JP" dirty="0" smtClean="0"/>
          </a:p>
          <a:p>
            <a:pPr lvl="4"/>
            <a:r>
              <a:rPr lang="ja-JP" altLang="en-US" dirty="0" smtClean="0"/>
              <a:t>第 </a:t>
            </a:r>
            <a:r>
              <a:rPr lang="en-US" altLang="ja-JP" dirty="0" smtClean="0"/>
              <a:t>5 </a:t>
            </a:r>
            <a:r>
              <a:rPr lang="ja-JP" altLang="en-US" dirty="0" smtClean="0"/>
              <a:t>レベル</a:t>
            </a:r>
            <a:endParaRPr lang="ja-JP" altLang="en-US" dirty="0"/>
          </a:p>
        </p:txBody>
      </p:sp>
      <p:pic>
        <p:nvPicPr>
          <p:cNvPr id="13" name="図 1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000" y="6519600"/>
            <a:ext cx="1048514" cy="262129"/>
          </a:xfrm>
          <a:prstGeom prst="rect">
            <a:avLst/>
          </a:prstGeom>
        </p:spPr>
      </p:pic>
      <p:sp>
        <p:nvSpPr>
          <p:cNvPr id="25" name="スライド番号プレースホルダー 4"/>
          <p:cNvSpPr txBox="1">
            <a:spLocks/>
          </p:cNvSpPr>
          <p:nvPr userDrawn="1"/>
        </p:nvSpPr>
        <p:spPr>
          <a:xfrm>
            <a:off x="1421829" y="6545014"/>
            <a:ext cx="288033" cy="197148"/>
          </a:xfrm>
          <a:prstGeom prst="rect">
            <a:avLst/>
          </a:prstGeom>
        </p:spPr>
        <p:txBody>
          <a:bodyPr lIns="0" tIns="0" rIns="0" bIns="0" anchor="ctr"/>
          <a:lstStyle>
            <a:defPPr>
              <a:defRPr lang="ja-JP"/>
            </a:defPPr>
            <a:lvl1pPr marL="0" algn="r" defTabSz="1089325" rtl="0" eaLnBrk="1" latinLnBrk="0" hangingPunct="1">
              <a:defRPr kumimoji="1" sz="900" b="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544662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89325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33987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78649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23312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67974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812637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57299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93883BC-B971-41F6-A6D0-36D49D18CD77}" type="slidenum">
              <a:rPr lang="ja-JP" altLang="en-US" sz="1000" baseline="0" smtClean="0">
                <a:latin typeface="SST" pitchFamily="34" charset="0"/>
              </a:rPr>
              <a:pPr/>
              <a:t>‹#›</a:t>
            </a:fld>
            <a:endParaRPr lang="ja-JP" altLang="en-US" sz="1000" baseline="0" dirty="0">
              <a:latin typeface="SST" pitchFamily="34" charset="0"/>
            </a:endParaRPr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>
          <a:xfrm>
            <a:off x="2501950" y="7174210"/>
            <a:ext cx="792088" cy="31462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kumimoji="1" lang="en-US" altLang="ja-JP" sz="1000" kern="1200" smtClean="0">
                <a:solidFill>
                  <a:schemeClr val="bg1"/>
                </a:solidFill>
                <a:latin typeface="SST" pitchFamily="34" charset="0"/>
                <a:ea typeface="メイリオ" pitchFamily="50" charset="-128"/>
                <a:cs typeface="メイリオ" pitchFamily="50" charset="-128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49586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hite/Black Middle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正方形/長方形 15"/>
          <p:cNvSpPr/>
          <p:nvPr userDrawn="1"/>
        </p:nvSpPr>
        <p:spPr>
          <a:xfrm>
            <a:off x="0" y="0"/>
            <a:ext cx="12204700" cy="685958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正方形/長方形 5"/>
          <p:cNvSpPr/>
          <p:nvPr userDrawn="1"/>
        </p:nvSpPr>
        <p:spPr>
          <a:xfrm>
            <a:off x="0" y="6427588"/>
            <a:ext cx="12204000" cy="432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900">
              <a:solidFill>
                <a:srgbClr val="FFFFFF"/>
              </a:solidFill>
            </a:endParaRPr>
          </a:p>
        </p:txBody>
      </p:sp>
      <p:sp>
        <p:nvSpPr>
          <p:cNvPr id="38" name="タイトル 1"/>
          <p:cNvSpPr>
            <a:spLocks noGrp="1"/>
          </p:cNvSpPr>
          <p:nvPr>
            <p:ph type="title"/>
          </p:nvPr>
        </p:nvSpPr>
        <p:spPr bwMode="gray">
          <a:xfrm>
            <a:off x="431799" y="360363"/>
            <a:ext cx="11339513" cy="539750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bg1"/>
                </a:solidFill>
                <a:latin typeface="+mj-ea"/>
                <a:ea typeface="+mj-ea"/>
              </a:defRPr>
            </a:lvl1pPr>
          </a:lstStyle>
          <a:p>
            <a:r>
              <a:rPr lang="ja-JP" altLang="en-US" dirty="0" smtClean="0"/>
              <a:t>マスタ タイトルの書式設定</a:t>
            </a:r>
            <a:endParaRPr lang="ja-JP" altLang="en-US" dirty="0"/>
          </a:p>
        </p:txBody>
      </p:sp>
      <p:sp>
        <p:nvSpPr>
          <p:cNvPr id="39" name="コンテンツ プレースホルダ 6"/>
          <p:cNvSpPr>
            <a:spLocks noGrp="1"/>
          </p:cNvSpPr>
          <p:nvPr>
            <p:ph sz="quarter" idx="13"/>
          </p:nvPr>
        </p:nvSpPr>
        <p:spPr bwMode="gray">
          <a:xfrm>
            <a:off x="720724" y="1081089"/>
            <a:ext cx="10763251" cy="5165724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ts val="3400"/>
              </a:lnSpc>
              <a:spcBef>
                <a:spcPts val="0"/>
              </a:spcBef>
              <a:buFontTx/>
              <a:buNone/>
              <a:defRPr sz="2400" baseline="0">
                <a:solidFill>
                  <a:schemeClr val="bg1"/>
                </a:solidFill>
                <a:latin typeface="+mj-ea"/>
                <a:ea typeface="+mj-ea"/>
              </a:defRPr>
            </a:lvl1pPr>
            <a:lvl2pPr>
              <a:lnSpc>
                <a:spcPts val="3400"/>
              </a:lnSpc>
              <a:spcBef>
                <a:spcPts val="0"/>
              </a:spcBef>
              <a:buFontTx/>
              <a:buNone/>
              <a:defRPr sz="1600" baseline="0">
                <a:solidFill>
                  <a:schemeClr val="bg1"/>
                </a:solidFill>
                <a:latin typeface="+mj-ea"/>
                <a:ea typeface="+mj-ea"/>
              </a:defRPr>
            </a:lvl2pPr>
            <a:lvl3pPr>
              <a:lnSpc>
                <a:spcPts val="34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bg1"/>
                </a:solidFill>
                <a:latin typeface="+mj-ea"/>
                <a:ea typeface="+mj-ea"/>
              </a:defRPr>
            </a:lvl3pPr>
            <a:lvl4pPr>
              <a:lnSpc>
                <a:spcPts val="3400"/>
              </a:lnSpc>
              <a:spcBef>
                <a:spcPts val="0"/>
              </a:spcBef>
              <a:buFontTx/>
              <a:buNone/>
              <a:defRPr sz="1100" baseline="0">
                <a:solidFill>
                  <a:schemeClr val="bg1"/>
                </a:solidFill>
                <a:latin typeface="+mj-ea"/>
                <a:ea typeface="+mj-ea"/>
              </a:defRPr>
            </a:lvl4pPr>
            <a:lvl5pPr>
              <a:defRPr sz="1000">
                <a:solidFill>
                  <a:schemeClr val="bg1"/>
                </a:solidFill>
                <a:latin typeface="+mj-ea"/>
                <a:ea typeface="+mj-ea"/>
              </a:defRPr>
            </a:lvl5pPr>
          </a:lstStyle>
          <a:p>
            <a:pPr lvl="0"/>
            <a:r>
              <a:rPr lang="ja-JP" altLang="en-US" dirty="0" smtClean="0"/>
              <a:t>マスタ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  <a:p>
            <a:pPr lvl="2"/>
            <a:r>
              <a:rPr lang="ja-JP" altLang="en-US" dirty="0" smtClean="0"/>
              <a:t>第 </a:t>
            </a:r>
            <a:r>
              <a:rPr lang="en-US" altLang="ja-JP" dirty="0" smtClean="0"/>
              <a:t>3 </a:t>
            </a:r>
            <a:r>
              <a:rPr lang="ja-JP" altLang="en-US" dirty="0" smtClean="0"/>
              <a:t>レベル</a:t>
            </a:r>
          </a:p>
          <a:p>
            <a:pPr lvl="3"/>
            <a:r>
              <a:rPr lang="ja-JP" altLang="en-US" dirty="0" smtClean="0"/>
              <a:t>第 </a:t>
            </a:r>
            <a:r>
              <a:rPr lang="en-US" altLang="ja-JP" dirty="0" smtClean="0"/>
              <a:t>4 </a:t>
            </a:r>
            <a:r>
              <a:rPr lang="ja-JP" altLang="en-US" dirty="0" smtClean="0"/>
              <a:t>レベル</a:t>
            </a:r>
            <a:endParaRPr lang="en-US" altLang="ja-JP" dirty="0" smtClean="0"/>
          </a:p>
          <a:p>
            <a:pPr lvl="4"/>
            <a:r>
              <a:rPr lang="ja-JP" altLang="en-US" dirty="0" smtClean="0"/>
              <a:t>第 </a:t>
            </a:r>
            <a:r>
              <a:rPr lang="en-US" altLang="ja-JP" dirty="0" smtClean="0"/>
              <a:t>5 </a:t>
            </a:r>
            <a:r>
              <a:rPr lang="ja-JP" altLang="en-US" dirty="0" smtClean="0"/>
              <a:t>レベル</a:t>
            </a:r>
            <a:endParaRPr lang="ja-JP" altLang="en-US" dirty="0"/>
          </a:p>
        </p:txBody>
      </p:sp>
      <p:cxnSp>
        <p:nvCxnSpPr>
          <p:cNvPr id="29" name="直線コネクタ 28"/>
          <p:cNvCxnSpPr/>
          <p:nvPr userDrawn="1"/>
        </p:nvCxnSpPr>
        <p:spPr>
          <a:xfrm>
            <a:off x="1886030" y="6535576"/>
            <a:ext cx="0" cy="216024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3" name="図 1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000" y="6519600"/>
            <a:ext cx="1048514" cy="262129"/>
          </a:xfrm>
          <a:prstGeom prst="rect">
            <a:avLst/>
          </a:prstGeom>
        </p:spPr>
      </p:pic>
      <p:sp>
        <p:nvSpPr>
          <p:cNvPr id="14" name="フッター プレースホルダー 3"/>
          <p:cNvSpPr txBox="1">
            <a:spLocks/>
          </p:cNvSpPr>
          <p:nvPr userDrawn="1"/>
        </p:nvSpPr>
        <p:spPr>
          <a:xfrm>
            <a:off x="8028025" y="6535588"/>
            <a:ext cx="2880000" cy="216000"/>
          </a:xfrm>
          <a:prstGeom prst="rect">
            <a:avLst/>
          </a:prstGeom>
        </p:spPr>
        <p:txBody>
          <a:bodyPr wrap="square" lIns="72000" tIns="0" rIns="72000" bIns="0" anchor="ctr">
            <a:noAutofit/>
          </a:bodyPr>
          <a:lstStyle>
            <a:defPPr>
              <a:defRPr lang="ja-JP"/>
            </a:defPPr>
            <a:lvl1pPr marL="0" algn="l" defTabSz="1089325" rtl="0" eaLnBrk="1" latinLnBrk="0" hangingPunct="1">
              <a:defRPr kumimoji="1" sz="9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544662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89325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33987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78649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23312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67974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812637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57299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 defTabSz="457200"/>
            <a:r>
              <a:rPr lang="en-US" altLang="ja-JP" sz="1000" b="0" dirty="0" smtClean="0">
                <a:solidFill>
                  <a:schemeClr val="tx1"/>
                </a:solidFill>
                <a:latin typeface="SST" pitchFamily="34" charset="0"/>
                <a:ea typeface="SST Japanese Pro Regular" pitchFamily="34" charset="-128"/>
                <a:cs typeface="メイリオ"/>
              </a:rPr>
              <a:t>(Supplementary information)</a:t>
            </a:r>
            <a:endParaRPr lang="en-US" altLang="ja-JP" sz="1000" b="0" dirty="0">
              <a:solidFill>
                <a:schemeClr val="tx1"/>
              </a:solidFill>
              <a:latin typeface="SST" pitchFamily="34" charset="0"/>
              <a:ea typeface="SST Japanese Pro Regular" pitchFamily="34" charset="-128"/>
              <a:cs typeface="メイリオ"/>
            </a:endParaRPr>
          </a:p>
        </p:txBody>
      </p:sp>
      <p:sp>
        <p:nvSpPr>
          <p:cNvPr id="18" name="フッター プレースホルダー 3"/>
          <p:cNvSpPr txBox="1">
            <a:spLocks/>
          </p:cNvSpPr>
          <p:nvPr userDrawn="1"/>
        </p:nvSpPr>
        <p:spPr>
          <a:xfrm>
            <a:off x="3006006" y="6535588"/>
            <a:ext cx="4860000" cy="216000"/>
          </a:xfrm>
          <a:prstGeom prst="rect">
            <a:avLst/>
          </a:prstGeom>
        </p:spPr>
        <p:txBody>
          <a:bodyPr wrap="square" lIns="0" tIns="0" rIns="0" bIns="0" anchor="ctr">
            <a:noAutofit/>
          </a:bodyPr>
          <a:lstStyle>
            <a:defPPr>
              <a:defRPr lang="ja-JP"/>
            </a:defPPr>
            <a:lvl1pPr marL="0" algn="l" defTabSz="1089325" rtl="0" eaLnBrk="1" latinLnBrk="0" hangingPunct="1">
              <a:defRPr kumimoji="1" sz="9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544662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89325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33987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78649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23312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67974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812637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57299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sz="1000" dirty="0" smtClean="0">
                <a:solidFill>
                  <a:schemeClr val="tx1"/>
                </a:solidFill>
                <a:latin typeface="SST" pitchFamily="34" charset="0"/>
                <a:ea typeface="メイリオ" pitchFamily="50" charset="-128"/>
                <a:cs typeface="メイリオ" pitchFamily="50" charset="-128"/>
              </a:rPr>
              <a:t>Department      Copyright</a:t>
            </a:r>
            <a:endParaRPr lang="en-US" altLang="ja-JP" sz="1000" dirty="0">
              <a:solidFill>
                <a:schemeClr val="tx1"/>
              </a:solidFill>
              <a:latin typeface="SST" pitchFamily="34" charset="0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19" name="日付プレースホルダー 2"/>
          <p:cNvSpPr txBox="1">
            <a:spLocks/>
          </p:cNvSpPr>
          <p:nvPr userDrawn="1"/>
        </p:nvSpPr>
        <p:spPr>
          <a:xfrm>
            <a:off x="2069902" y="6535588"/>
            <a:ext cx="776117" cy="216000"/>
          </a:xfrm>
          <a:prstGeom prst="rect">
            <a:avLst/>
          </a:prstGeom>
        </p:spPr>
        <p:txBody>
          <a:bodyPr lIns="0" tIns="0" rIns="0" bIns="0" anchor="ctr"/>
          <a:lstStyle>
            <a:defPPr>
              <a:defRPr lang="ja-JP"/>
            </a:defPPr>
            <a:lvl1pPr marL="0" algn="l" defTabSz="1089325" rtl="0" eaLnBrk="1" latinLnBrk="0" hangingPunct="1">
              <a:defRPr kumimoji="1" sz="9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544662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89325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33987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78649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23312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67974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812637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57299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sz="1000" dirty="0" smtClean="0">
                <a:solidFill>
                  <a:schemeClr val="tx1"/>
                </a:solidFill>
                <a:latin typeface="SST" pitchFamily="34" charset="0"/>
              </a:rPr>
              <a:t>yy.mm.dd</a:t>
            </a:r>
            <a:endParaRPr lang="en-US" altLang="ja-JP" sz="1000" dirty="0">
              <a:solidFill>
                <a:schemeClr val="tx1"/>
              </a:solidFill>
              <a:latin typeface="SST" pitchFamily="34" charset="0"/>
            </a:endParaRPr>
          </a:p>
        </p:txBody>
      </p:sp>
      <p:sp>
        <p:nvSpPr>
          <p:cNvPr id="20" name="スライド番号プレースホルダー 4"/>
          <p:cNvSpPr txBox="1">
            <a:spLocks/>
          </p:cNvSpPr>
          <p:nvPr userDrawn="1"/>
        </p:nvSpPr>
        <p:spPr>
          <a:xfrm>
            <a:off x="1421829" y="6545014"/>
            <a:ext cx="288033" cy="197148"/>
          </a:xfrm>
          <a:prstGeom prst="rect">
            <a:avLst/>
          </a:prstGeom>
        </p:spPr>
        <p:txBody>
          <a:bodyPr lIns="0" tIns="0" rIns="0" bIns="0" anchor="ctr"/>
          <a:lstStyle>
            <a:defPPr>
              <a:defRPr lang="ja-JP"/>
            </a:defPPr>
            <a:lvl1pPr marL="0" algn="r" defTabSz="1089325" rtl="0" eaLnBrk="1" latinLnBrk="0" hangingPunct="1">
              <a:defRPr kumimoji="1" sz="900" b="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544662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89325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33987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78649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23312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67974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812637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57299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8DCCDAA-6D69-46E7-B759-71F91EA5148B}" type="slidenum">
              <a:rPr lang="ja-JP" altLang="en-US" sz="1000" baseline="0" smtClean="0">
                <a:solidFill>
                  <a:schemeClr val="tx1"/>
                </a:solidFill>
                <a:latin typeface="SST" pitchFamily="34" charset="0"/>
              </a:rPr>
              <a:pPr/>
              <a:t>‹#›</a:t>
            </a:fld>
            <a:endParaRPr lang="ja-JP" altLang="en-US" sz="1000" baseline="0" dirty="0">
              <a:solidFill>
                <a:schemeClr val="tx1"/>
              </a:solidFill>
              <a:latin typeface="SST" pitchFamily="34" charset="0"/>
            </a:endParaRPr>
          </a:p>
        </p:txBody>
      </p:sp>
      <p:pic>
        <p:nvPicPr>
          <p:cNvPr id="17" name="図 1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08000" y="6426000"/>
            <a:ext cx="1295403" cy="4328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584408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ck Back Cover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 userDrawn="1"/>
        </p:nvSpPr>
        <p:spPr bwMode="gray">
          <a:xfrm>
            <a:off x="720725" y="5940000"/>
            <a:ext cx="10763249" cy="603443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</a:pPr>
            <a:r>
              <a:rPr kumimoji="1" lang="en-US" altLang="ja-JP" sz="900" kern="1200" dirty="0" smtClean="0">
                <a:solidFill>
                  <a:srgbClr val="C8C8C8"/>
                </a:solidFill>
                <a:latin typeface="SST" pitchFamily="34" charset="0"/>
                <a:ea typeface="+mn-ea"/>
                <a:cs typeface="メイリオ"/>
              </a:rPr>
              <a:t>SONY is a registered trademark of Sony Corporation.</a:t>
            </a:r>
          </a:p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</a:pPr>
            <a:r>
              <a:rPr kumimoji="1" lang="en-US" altLang="ja-JP" sz="900" kern="1200" dirty="0" smtClean="0">
                <a:solidFill>
                  <a:srgbClr val="C8C8C8"/>
                </a:solidFill>
                <a:latin typeface="SST" pitchFamily="34" charset="0"/>
                <a:ea typeface="+mn-ea"/>
                <a:cs typeface="メイリオ"/>
              </a:rPr>
              <a:t>Names of Sony products and services are the registered trademarks and/or trademarks of Sony Corporation or its Group companies.</a:t>
            </a:r>
          </a:p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</a:pPr>
            <a:r>
              <a:rPr kumimoji="1" lang="en-US" altLang="ja-JP" sz="900" kern="1200" dirty="0" smtClean="0">
                <a:solidFill>
                  <a:srgbClr val="C8C8C8"/>
                </a:solidFill>
                <a:latin typeface="SST" pitchFamily="34" charset="0"/>
                <a:ea typeface="+mn-ea"/>
                <a:cs typeface="メイリオ"/>
              </a:rPr>
              <a:t>Other company names and product names are registered trademarks and/or trademarks of the respective companies.</a:t>
            </a:r>
          </a:p>
        </p:txBody>
      </p:sp>
      <p:pic>
        <p:nvPicPr>
          <p:cNvPr id="4" name="図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4718" y="2979592"/>
            <a:ext cx="3595262" cy="8988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477756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hite Title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テキスト プレースホルダー 2"/>
          <p:cNvSpPr>
            <a:spLocks noGrp="1"/>
          </p:cNvSpPr>
          <p:nvPr>
            <p:ph type="body" sz="quarter" idx="12" hasCustomPrompt="1"/>
          </p:nvPr>
        </p:nvSpPr>
        <p:spPr>
          <a:xfrm>
            <a:off x="720725" y="5734800"/>
            <a:ext cx="10763250" cy="215444"/>
          </a:xfrm>
          <a:prstGeom prst="rect">
            <a:avLst/>
          </a:prstGeom>
        </p:spPr>
        <p:txBody>
          <a:bodyPr lIns="0" tIns="0" rIns="0" bIns="0" anchor="t">
            <a:spAutoFit/>
          </a:bodyPr>
          <a:lstStyle>
            <a:lvl1pPr marL="0" indent="0" algn="ctr">
              <a:buNone/>
              <a:defRPr sz="1400">
                <a:solidFill>
                  <a:schemeClr val="tx1"/>
                </a:solidFill>
              </a:defRPr>
            </a:lvl1pPr>
          </a:lstStyle>
          <a:p>
            <a:pPr lvl="0"/>
            <a:r>
              <a:rPr kumimoji="1" lang="ja-JP" altLang="en-US" dirty="0" smtClean="0"/>
              <a:t>部署名</a:t>
            </a:r>
            <a:endParaRPr kumimoji="1" lang="ja-JP" altLang="en-US" dirty="0"/>
          </a:p>
        </p:txBody>
      </p:sp>
      <p:sp>
        <p:nvSpPr>
          <p:cNvPr id="26" name="テキスト プレースホルダー 2"/>
          <p:cNvSpPr>
            <a:spLocks noGrp="1"/>
          </p:cNvSpPr>
          <p:nvPr>
            <p:ph type="body" sz="quarter" idx="13" hasCustomPrompt="1"/>
          </p:nvPr>
        </p:nvSpPr>
        <p:spPr>
          <a:xfrm>
            <a:off x="720725" y="6083400"/>
            <a:ext cx="10763250" cy="153888"/>
          </a:xfrm>
          <a:prstGeom prst="rect">
            <a:avLst/>
          </a:prstGeom>
        </p:spPr>
        <p:txBody>
          <a:bodyPr lIns="0" tIns="0" rIns="0" bIns="0" anchor="b">
            <a:spAutoFit/>
          </a:bodyPr>
          <a:lstStyle>
            <a:lvl1pPr marL="0" indent="0" algn="ctr">
              <a:buNone/>
              <a:defRPr sz="1000">
                <a:solidFill>
                  <a:schemeClr val="tx1"/>
                </a:solidFill>
              </a:defRPr>
            </a:lvl1pPr>
          </a:lstStyle>
          <a:p>
            <a:pPr lvl="0"/>
            <a:r>
              <a:rPr kumimoji="1" lang="ja-JP" altLang="en-US" dirty="0" smtClean="0"/>
              <a:t>ライツ表記</a:t>
            </a:r>
            <a:endParaRPr kumimoji="1" lang="ja-JP" altLang="en-US" dirty="0"/>
          </a:p>
        </p:txBody>
      </p:sp>
      <p:sp>
        <p:nvSpPr>
          <p:cNvPr id="27" name="テキスト プレースホルダー 2"/>
          <p:cNvSpPr>
            <a:spLocks noGrp="1"/>
          </p:cNvSpPr>
          <p:nvPr>
            <p:ph type="body" sz="quarter" idx="14" hasCustomPrompt="1"/>
          </p:nvPr>
        </p:nvSpPr>
        <p:spPr>
          <a:xfrm>
            <a:off x="722314" y="1989634"/>
            <a:ext cx="10761662" cy="576263"/>
          </a:xfrm>
          <a:prstGeom prst="rect">
            <a:avLst/>
          </a:prstGeom>
        </p:spPr>
        <p:txBody>
          <a:bodyPr lIns="0" tIns="0" rIns="0" bIns="0" anchor="ctr"/>
          <a:lstStyle>
            <a:lvl1pPr marL="0" indent="0" algn="ctr">
              <a:buNone/>
              <a:defRPr sz="3200" b="1">
                <a:solidFill>
                  <a:schemeClr val="tx1"/>
                </a:solidFill>
              </a:defRPr>
            </a:lvl1pPr>
          </a:lstStyle>
          <a:p>
            <a:pPr lvl="0"/>
            <a:r>
              <a:rPr kumimoji="1" lang="ja-JP" altLang="en-US" dirty="0" smtClean="0"/>
              <a:t>マスター タイトルの書式設定</a:t>
            </a:r>
            <a:endParaRPr kumimoji="1" lang="ja-JP" altLang="en-US" dirty="0"/>
          </a:p>
        </p:txBody>
      </p:sp>
      <p:sp>
        <p:nvSpPr>
          <p:cNvPr id="28" name="テキスト プレースホルダー 4"/>
          <p:cNvSpPr>
            <a:spLocks noGrp="1"/>
          </p:cNvSpPr>
          <p:nvPr>
            <p:ph type="body" sz="quarter" idx="15" hasCustomPrompt="1"/>
          </p:nvPr>
        </p:nvSpPr>
        <p:spPr>
          <a:xfrm>
            <a:off x="722314" y="2915965"/>
            <a:ext cx="10761662" cy="307777"/>
          </a:xfrm>
          <a:prstGeom prst="rect">
            <a:avLst/>
          </a:prstGeom>
        </p:spPr>
        <p:txBody>
          <a:bodyPr lIns="0" tIns="0" rIns="0" bIns="0" anchor="t">
            <a:sp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544662" indent="0" algn="l">
              <a:buNone/>
              <a:defRPr/>
            </a:lvl2pPr>
          </a:lstStyle>
          <a:p>
            <a:pPr lvl="0"/>
            <a:r>
              <a:rPr kumimoji="1" lang="ja-JP" altLang="en-US" dirty="0" smtClean="0"/>
              <a:t>サブタイトルの書式設定</a:t>
            </a:r>
            <a:endParaRPr kumimoji="1" lang="ja-JP" altLang="en-US" dirty="0"/>
          </a:p>
        </p:txBody>
      </p:sp>
      <p:pic>
        <p:nvPicPr>
          <p:cNvPr id="3" name="図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6472" y="302965"/>
            <a:ext cx="1438171" cy="361621"/>
          </a:xfrm>
          <a:prstGeom prst="rect">
            <a:avLst/>
          </a:prstGeom>
        </p:spPr>
      </p:pic>
      <p:sp>
        <p:nvSpPr>
          <p:cNvPr id="9" name="フッター プレースホルダー 3"/>
          <p:cNvSpPr txBox="1">
            <a:spLocks/>
          </p:cNvSpPr>
          <p:nvPr userDrawn="1"/>
        </p:nvSpPr>
        <p:spPr>
          <a:xfrm>
            <a:off x="8028025" y="6535588"/>
            <a:ext cx="2880000" cy="216000"/>
          </a:xfrm>
          <a:prstGeom prst="rect">
            <a:avLst/>
          </a:prstGeom>
        </p:spPr>
        <p:txBody>
          <a:bodyPr wrap="square" lIns="72000" tIns="0" rIns="72000" bIns="0" anchor="ctr">
            <a:noAutofit/>
          </a:bodyPr>
          <a:lstStyle>
            <a:defPPr>
              <a:defRPr lang="ja-JP"/>
            </a:defPPr>
            <a:lvl1pPr marL="0" algn="l" defTabSz="1089325" rtl="0" eaLnBrk="1" latinLnBrk="0" hangingPunct="1">
              <a:defRPr kumimoji="1" sz="9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544662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89325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33987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78649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23312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67974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812637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57299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 defTabSz="457200"/>
            <a:r>
              <a:rPr lang="en-US" altLang="ja-JP" sz="1000" b="0" dirty="0" smtClean="0">
                <a:solidFill>
                  <a:schemeClr val="tx1"/>
                </a:solidFill>
                <a:latin typeface="SST" pitchFamily="34" charset="0"/>
                <a:ea typeface="SST Japanese Pro Regular" pitchFamily="34" charset="-128"/>
                <a:cs typeface="メイリオ"/>
              </a:rPr>
              <a:t>(Supplementary information)</a:t>
            </a:r>
            <a:endParaRPr lang="en-US" altLang="ja-JP" sz="1000" b="0" dirty="0">
              <a:solidFill>
                <a:schemeClr val="tx1"/>
              </a:solidFill>
              <a:latin typeface="SST" pitchFamily="34" charset="0"/>
              <a:ea typeface="SST Japanese Pro Regular" pitchFamily="34" charset="-128"/>
              <a:cs typeface="メイリオ"/>
            </a:endParaRPr>
          </a:p>
        </p:txBody>
      </p:sp>
      <p:pic>
        <p:nvPicPr>
          <p:cNvPr id="12" name="図 1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08000" y="6426000"/>
            <a:ext cx="1295403" cy="4328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801714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ue/White Middle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正方形/長方形 19"/>
          <p:cNvSpPr/>
          <p:nvPr userDrawn="1"/>
        </p:nvSpPr>
        <p:spPr>
          <a:xfrm>
            <a:off x="0" y="0"/>
            <a:ext cx="12204700" cy="685958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正方形/長方形 15"/>
          <p:cNvSpPr/>
          <p:nvPr userDrawn="1"/>
        </p:nvSpPr>
        <p:spPr>
          <a:xfrm>
            <a:off x="0" y="6427588"/>
            <a:ext cx="12204000" cy="432000"/>
          </a:xfrm>
          <a:prstGeom prst="rect">
            <a:avLst/>
          </a:prstGeom>
          <a:solidFill>
            <a:srgbClr val="003366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900">
              <a:solidFill>
                <a:srgbClr val="FFFFFF"/>
              </a:solidFill>
            </a:endParaRPr>
          </a:p>
        </p:txBody>
      </p:sp>
      <p:cxnSp>
        <p:nvCxnSpPr>
          <p:cNvPr id="21" name="直線コネクタ 20"/>
          <p:cNvCxnSpPr/>
          <p:nvPr userDrawn="1"/>
        </p:nvCxnSpPr>
        <p:spPr>
          <a:xfrm>
            <a:off x="1886030" y="6535576"/>
            <a:ext cx="0" cy="216024"/>
          </a:xfrm>
          <a:prstGeom prst="line">
            <a:avLst/>
          </a:prstGeom>
          <a:ln w="3175" cmpd="sng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タイトル 1"/>
          <p:cNvSpPr>
            <a:spLocks noGrp="1"/>
          </p:cNvSpPr>
          <p:nvPr>
            <p:ph type="title"/>
          </p:nvPr>
        </p:nvSpPr>
        <p:spPr bwMode="gray">
          <a:xfrm>
            <a:off x="431799" y="360363"/>
            <a:ext cx="11339513" cy="539750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tx1"/>
                </a:solidFill>
                <a:latin typeface="+mj-ea"/>
                <a:ea typeface="+mj-ea"/>
              </a:defRPr>
            </a:lvl1pPr>
          </a:lstStyle>
          <a:p>
            <a:r>
              <a:rPr lang="ja-JP" altLang="en-US" dirty="0" smtClean="0"/>
              <a:t>マスタ タイトルの書式設定</a:t>
            </a:r>
            <a:endParaRPr lang="ja-JP" altLang="en-US" dirty="0"/>
          </a:p>
        </p:txBody>
      </p:sp>
      <p:sp>
        <p:nvSpPr>
          <p:cNvPr id="18" name="コンテンツ プレースホルダ 6"/>
          <p:cNvSpPr>
            <a:spLocks noGrp="1"/>
          </p:cNvSpPr>
          <p:nvPr>
            <p:ph sz="quarter" idx="13"/>
          </p:nvPr>
        </p:nvSpPr>
        <p:spPr bwMode="gray">
          <a:xfrm>
            <a:off x="720724" y="1081089"/>
            <a:ext cx="10763251" cy="5165724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ts val="3400"/>
              </a:lnSpc>
              <a:spcBef>
                <a:spcPts val="0"/>
              </a:spcBef>
              <a:buFontTx/>
              <a:buNone/>
              <a:defRPr sz="2400" baseline="0">
                <a:solidFill>
                  <a:schemeClr val="tx1"/>
                </a:solidFill>
                <a:latin typeface="+mj-ea"/>
                <a:ea typeface="+mj-ea"/>
              </a:defRPr>
            </a:lvl1pPr>
            <a:lvl2pPr>
              <a:lnSpc>
                <a:spcPts val="3400"/>
              </a:lnSpc>
              <a:spcBef>
                <a:spcPts val="0"/>
              </a:spcBef>
              <a:buFontTx/>
              <a:buNone/>
              <a:defRPr sz="1600" baseline="0">
                <a:solidFill>
                  <a:schemeClr val="tx1"/>
                </a:solidFill>
                <a:latin typeface="+mj-ea"/>
                <a:ea typeface="+mj-ea"/>
              </a:defRPr>
            </a:lvl2pPr>
            <a:lvl3pPr>
              <a:lnSpc>
                <a:spcPts val="34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  <a:latin typeface="+mj-ea"/>
                <a:ea typeface="+mj-ea"/>
              </a:defRPr>
            </a:lvl3pPr>
            <a:lvl4pPr>
              <a:lnSpc>
                <a:spcPts val="3400"/>
              </a:lnSpc>
              <a:spcBef>
                <a:spcPts val="0"/>
              </a:spcBef>
              <a:buFontTx/>
              <a:buNone/>
              <a:defRPr sz="1100" baseline="0">
                <a:solidFill>
                  <a:schemeClr val="tx1"/>
                </a:solidFill>
                <a:latin typeface="+mj-ea"/>
                <a:ea typeface="+mj-ea"/>
              </a:defRPr>
            </a:lvl4pPr>
            <a:lvl5pPr>
              <a:defRPr sz="1000">
                <a:solidFill>
                  <a:schemeClr val="tx1"/>
                </a:solidFill>
                <a:latin typeface="+mj-ea"/>
                <a:ea typeface="+mj-ea"/>
              </a:defRPr>
            </a:lvl5pPr>
          </a:lstStyle>
          <a:p>
            <a:pPr lvl="0"/>
            <a:r>
              <a:rPr lang="ja-JP" altLang="en-US" dirty="0" smtClean="0"/>
              <a:t>マスタ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  <a:p>
            <a:pPr lvl="2"/>
            <a:r>
              <a:rPr lang="ja-JP" altLang="en-US" dirty="0" smtClean="0"/>
              <a:t>第 </a:t>
            </a:r>
            <a:r>
              <a:rPr lang="en-US" altLang="ja-JP" dirty="0" smtClean="0"/>
              <a:t>3 </a:t>
            </a:r>
            <a:r>
              <a:rPr lang="ja-JP" altLang="en-US" dirty="0" smtClean="0"/>
              <a:t>レベル</a:t>
            </a:r>
          </a:p>
          <a:p>
            <a:pPr lvl="3"/>
            <a:r>
              <a:rPr lang="ja-JP" altLang="en-US" dirty="0" smtClean="0"/>
              <a:t>第 </a:t>
            </a:r>
            <a:r>
              <a:rPr lang="en-US" altLang="ja-JP" dirty="0" smtClean="0"/>
              <a:t>4 </a:t>
            </a:r>
            <a:r>
              <a:rPr lang="ja-JP" altLang="en-US" dirty="0" smtClean="0"/>
              <a:t>レベル</a:t>
            </a:r>
            <a:endParaRPr lang="en-US" altLang="ja-JP" dirty="0" smtClean="0"/>
          </a:p>
          <a:p>
            <a:pPr lvl="4"/>
            <a:r>
              <a:rPr lang="ja-JP" altLang="en-US" dirty="0" smtClean="0"/>
              <a:t>第 </a:t>
            </a:r>
            <a:r>
              <a:rPr lang="en-US" altLang="ja-JP" dirty="0" smtClean="0"/>
              <a:t>5 </a:t>
            </a:r>
            <a:r>
              <a:rPr lang="ja-JP" altLang="en-US" dirty="0" smtClean="0"/>
              <a:t>レベル</a:t>
            </a:r>
            <a:endParaRPr lang="ja-JP" altLang="en-US" dirty="0"/>
          </a:p>
        </p:txBody>
      </p:sp>
      <p:pic>
        <p:nvPicPr>
          <p:cNvPr id="13" name="図 1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000" y="6519600"/>
            <a:ext cx="1048514" cy="262129"/>
          </a:xfrm>
          <a:prstGeom prst="rect">
            <a:avLst/>
          </a:prstGeom>
        </p:spPr>
      </p:pic>
      <p:sp>
        <p:nvSpPr>
          <p:cNvPr id="14" name="フッター プレースホルダー 3"/>
          <p:cNvSpPr txBox="1">
            <a:spLocks/>
          </p:cNvSpPr>
          <p:nvPr userDrawn="1"/>
        </p:nvSpPr>
        <p:spPr>
          <a:xfrm>
            <a:off x="8028025" y="6535588"/>
            <a:ext cx="2880000" cy="216000"/>
          </a:xfrm>
          <a:prstGeom prst="rect">
            <a:avLst/>
          </a:prstGeom>
        </p:spPr>
        <p:txBody>
          <a:bodyPr wrap="square" lIns="72000" tIns="0" rIns="72000" bIns="0" anchor="ctr">
            <a:noAutofit/>
          </a:bodyPr>
          <a:lstStyle>
            <a:defPPr>
              <a:defRPr lang="ja-JP"/>
            </a:defPPr>
            <a:lvl1pPr marL="0" algn="l" defTabSz="1089325" rtl="0" eaLnBrk="1" latinLnBrk="0" hangingPunct="1">
              <a:defRPr kumimoji="1" sz="9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544662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89325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33987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78649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23312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67974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812637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57299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 defTabSz="457200"/>
            <a:r>
              <a:rPr lang="en-US" altLang="ja-JP" sz="1000" b="0" dirty="0" smtClean="0">
                <a:solidFill>
                  <a:schemeClr val="bg1"/>
                </a:solidFill>
                <a:latin typeface="SST" pitchFamily="34" charset="0"/>
                <a:ea typeface="SST Japanese Pro Regular" pitchFamily="34" charset="-128"/>
                <a:cs typeface="メイリオ"/>
              </a:rPr>
              <a:t>(Supplementary</a:t>
            </a:r>
            <a:r>
              <a:rPr lang="en-US" altLang="ja-JP" sz="1000" b="0" baseline="0" dirty="0" smtClean="0">
                <a:solidFill>
                  <a:schemeClr val="bg1"/>
                </a:solidFill>
                <a:latin typeface="SST" pitchFamily="34" charset="0"/>
                <a:ea typeface="SST Japanese Pro Regular" pitchFamily="34" charset="-128"/>
                <a:cs typeface="メイリオ"/>
              </a:rPr>
              <a:t> information</a:t>
            </a:r>
            <a:r>
              <a:rPr lang="en-US" altLang="ja-JP" sz="1000" b="0" dirty="0" smtClean="0">
                <a:solidFill>
                  <a:schemeClr val="bg1"/>
                </a:solidFill>
                <a:latin typeface="SST" pitchFamily="34" charset="0"/>
                <a:ea typeface="SST Japanese Pro Regular" pitchFamily="34" charset="-128"/>
                <a:cs typeface="メイリオ"/>
              </a:rPr>
              <a:t>)</a:t>
            </a:r>
            <a:endParaRPr lang="en-US" altLang="ja-JP" sz="1000" b="0" dirty="0">
              <a:solidFill>
                <a:schemeClr val="bg1"/>
              </a:solidFill>
              <a:latin typeface="SST" pitchFamily="34" charset="0"/>
              <a:ea typeface="SST Japanese Pro Regular" pitchFamily="34" charset="-128"/>
              <a:cs typeface="メイリオ"/>
            </a:endParaRPr>
          </a:p>
        </p:txBody>
      </p:sp>
      <p:pic>
        <p:nvPicPr>
          <p:cNvPr id="15" name="図 14" descr="ラベル+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11600" y="6429600"/>
            <a:ext cx="1293941" cy="429789"/>
          </a:xfrm>
          <a:prstGeom prst="rect">
            <a:avLst/>
          </a:prstGeom>
        </p:spPr>
      </p:pic>
      <p:sp>
        <p:nvSpPr>
          <p:cNvPr id="22" name="フッター プレースホルダー 3"/>
          <p:cNvSpPr txBox="1">
            <a:spLocks/>
          </p:cNvSpPr>
          <p:nvPr userDrawn="1"/>
        </p:nvSpPr>
        <p:spPr>
          <a:xfrm>
            <a:off x="3006006" y="6535588"/>
            <a:ext cx="4860000" cy="216000"/>
          </a:xfrm>
          <a:prstGeom prst="rect">
            <a:avLst/>
          </a:prstGeom>
        </p:spPr>
        <p:txBody>
          <a:bodyPr wrap="square" lIns="0" tIns="0" rIns="0" bIns="0" anchor="ctr">
            <a:noAutofit/>
          </a:bodyPr>
          <a:lstStyle>
            <a:defPPr>
              <a:defRPr lang="ja-JP"/>
            </a:defPPr>
            <a:lvl1pPr marL="0" algn="l" defTabSz="1089325" rtl="0" eaLnBrk="1" latinLnBrk="0" hangingPunct="1">
              <a:defRPr kumimoji="1" sz="9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544662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89325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33987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78649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23312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67974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812637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57299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sz="1000" dirty="0" smtClean="0">
                <a:solidFill>
                  <a:schemeClr val="bg1"/>
                </a:solidFill>
                <a:latin typeface="SST" pitchFamily="34" charset="0"/>
                <a:ea typeface="メイリオ" pitchFamily="50" charset="-128"/>
                <a:cs typeface="メイリオ" pitchFamily="50" charset="-128"/>
              </a:rPr>
              <a:t>Department      Copyright</a:t>
            </a:r>
            <a:endParaRPr lang="en-US" altLang="ja-JP" sz="1000" dirty="0">
              <a:solidFill>
                <a:schemeClr val="bg1"/>
              </a:solidFill>
              <a:latin typeface="SST" pitchFamily="34" charset="0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24" name="日付プレースホルダー 2"/>
          <p:cNvSpPr txBox="1">
            <a:spLocks/>
          </p:cNvSpPr>
          <p:nvPr userDrawn="1"/>
        </p:nvSpPr>
        <p:spPr>
          <a:xfrm>
            <a:off x="2069902" y="6535588"/>
            <a:ext cx="776117" cy="216000"/>
          </a:xfrm>
          <a:prstGeom prst="rect">
            <a:avLst/>
          </a:prstGeom>
        </p:spPr>
        <p:txBody>
          <a:bodyPr lIns="0" tIns="0" rIns="0" bIns="0" anchor="ctr"/>
          <a:lstStyle>
            <a:defPPr>
              <a:defRPr lang="ja-JP"/>
            </a:defPPr>
            <a:lvl1pPr marL="0" algn="l" defTabSz="1089325" rtl="0" eaLnBrk="1" latinLnBrk="0" hangingPunct="1">
              <a:defRPr kumimoji="1" sz="9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544662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89325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33987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78649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23312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67974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812637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57299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sz="1000" dirty="0" smtClean="0">
                <a:solidFill>
                  <a:schemeClr val="bg1"/>
                </a:solidFill>
                <a:latin typeface="SST" pitchFamily="34" charset="0"/>
              </a:rPr>
              <a:t>yy.mm.dd</a:t>
            </a:r>
            <a:endParaRPr lang="en-US" altLang="ja-JP" sz="1000" dirty="0">
              <a:solidFill>
                <a:schemeClr val="bg1"/>
              </a:solidFill>
              <a:latin typeface="SST" pitchFamily="34" charset="0"/>
            </a:endParaRPr>
          </a:p>
        </p:txBody>
      </p:sp>
      <p:sp>
        <p:nvSpPr>
          <p:cNvPr id="25" name="スライド番号プレースホルダー 4"/>
          <p:cNvSpPr txBox="1">
            <a:spLocks/>
          </p:cNvSpPr>
          <p:nvPr userDrawn="1"/>
        </p:nvSpPr>
        <p:spPr>
          <a:xfrm>
            <a:off x="1421829" y="6545014"/>
            <a:ext cx="288033" cy="197148"/>
          </a:xfrm>
          <a:prstGeom prst="rect">
            <a:avLst/>
          </a:prstGeom>
        </p:spPr>
        <p:txBody>
          <a:bodyPr lIns="0" tIns="0" rIns="0" bIns="0" anchor="ctr"/>
          <a:lstStyle>
            <a:defPPr>
              <a:defRPr lang="ja-JP"/>
            </a:defPPr>
            <a:lvl1pPr marL="0" algn="r" defTabSz="1089325" rtl="0" eaLnBrk="1" latinLnBrk="0" hangingPunct="1">
              <a:defRPr kumimoji="1" sz="900" b="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544662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89325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33987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78649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23312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67974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812637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57299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8DCCDAA-6D69-46E7-B759-71F91EA5148B}" type="slidenum">
              <a:rPr lang="ja-JP" altLang="en-US" sz="1000" baseline="0" smtClean="0">
                <a:latin typeface="SST" pitchFamily="34" charset="0"/>
              </a:rPr>
              <a:pPr/>
              <a:t>‹#›</a:t>
            </a:fld>
            <a:endParaRPr lang="ja-JP" altLang="en-US" sz="1000" baseline="0" dirty="0">
              <a:latin typeface="SST" pitchFamily="34" charset="0"/>
            </a:endParaRPr>
          </a:p>
        </p:txBody>
      </p:sp>
      <p:pic>
        <p:nvPicPr>
          <p:cNvPr id="19" name="図 18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08000" y="6426000"/>
            <a:ext cx="1295403" cy="4328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11821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ight Gray/White Middle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正方形/長方形 17"/>
          <p:cNvSpPr/>
          <p:nvPr userDrawn="1"/>
        </p:nvSpPr>
        <p:spPr>
          <a:xfrm>
            <a:off x="0" y="0"/>
            <a:ext cx="12204700" cy="685958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正方形/長方形 15"/>
          <p:cNvSpPr/>
          <p:nvPr userDrawn="1"/>
        </p:nvSpPr>
        <p:spPr>
          <a:xfrm>
            <a:off x="0" y="6427588"/>
            <a:ext cx="12204000" cy="432000"/>
          </a:xfrm>
          <a:prstGeom prst="rect">
            <a:avLst/>
          </a:prstGeom>
          <a:solidFill>
            <a:srgbClr val="C8C8C8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900">
              <a:solidFill>
                <a:srgbClr val="FFFFFF"/>
              </a:solidFill>
            </a:endParaRPr>
          </a:p>
        </p:txBody>
      </p:sp>
      <p:cxnSp>
        <p:nvCxnSpPr>
          <p:cNvPr id="27" name="直線コネクタ 26"/>
          <p:cNvCxnSpPr/>
          <p:nvPr userDrawn="1"/>
        </p:nvCxnSpPr>
        <p:spPr>
          <a:xfrm>
            <a:off x="1886030" y="6535576"/>
            <a:ext cx="0" cy="216024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タイトル 1"/>
          <p:cNvSpPr>
            <a:spLocks noGrp="1"/>
          </p:cNvSpPr>
          <p:nvPr>
            <p:ph type="title"/>
          </p:nvPr>
        </p:nvSpPr>
        <p:spPr bwMode="gray">
          <a:xfrm>
            <a:off x="431799" y="360363"/>
            <a:ext cx="11339513" cy="539750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tx1"/>
                </a:solidFill>
                <a:latin typeface="+mj-ea"/>
                <a:ea typeface="+mj-ea"/>
              </a:defRPr>
            </a:lvl1pPr>
          </a:lstStyle>
          <a:p>
            <a:r>
              <a:rPr lang="ja-JP" altLang="en-US" dirty="0" smtClean="0"/>
              <a:t>マスタ タイトルの書式設定</a:t>
            </a:r>
            <a:endParaRPr lang="ja-JP" altLang="en-US" dirty="0"/>
          </a:p>
        </p:txBody>
      </p:sp>
      <p:sp>
        <p:nvSpPr>
          <p:cNvPr id="34" name="コンテンツ プレースホルダ 6"/>
          <p:cNvSpPr>
            <a:spLocks noGrp="1"/>
          </p:cNvSpPr>
          <p:nvPr>
            <p:ph sz="quarter" idx="13"/>
          </p:nvPr>
        </p:nvSpPr>
        <p:spPr bwMode="gray">
          <a:xfrm>
            <a:off x="720724" y="1081089"/>
            <a:ext cx="10763251" cy="5165724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ts val="3400"/>
              </a:lnSpc>
              <a:spcBef>
                <a:spcPts val="0"/>
              </a:spcBef>
              <a:buFontTx/>
              <a:buNone/>
              <a:defRPr sz="2400" baseline="0">
                <a:solidFill>
                  <a:schemeClr val="tx1"/>
                </a:solidFill>
                <a:latin typeface="+mj-ea"/>
                <a:ea typeface="+mj-ea"/>
              </a:defRPr>
            </a:lvl1pPr>
            <a:lvl2pPr>
              <a:lnSpc>
                <a:spcPts val="3400"/>
              </a:lnSpc>
              <a:spcBef>
                <a:spcPts val="0"/>
              </a:spcBef>
              <a:buFontTx/>
              <a:buNone/>
              <a:defRPr sz="1600" baseline="0">
                <a:solidFill>
                  <a:schemeClr val="tx1"/>
                </a:solidFill>
                <a:latin typeface="+mj-ea"/>
                <a:ea typeface="+mj-ea"/>
              </a:defRPr>
            </a:lvl2pPr>
            <a:lvl3pPr>
              <a:lnSpc>
                <a:spcPts val="34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  <a:latin typeface="+mj-ea"/>
                <a:ea typeface="+mj-ea"/>
              </a:defRPr>
            </a:lvl3pPr>
            <a:lvl4pPr>
              <a:lnSpc>
                <a:spcPts val="3400"/>
              </a:lnSpc>
              <a:spcBef>
                <a:spcPts val="0"/>
              </a:spcBef>
              <a:buFontTx/>
              <a:buNone/>
              <a:defRPr sz="1100" baseline="0">
                <a:solidFill>
                  <a:schemeClr val="tx1"/>
                </a:solidFill>
                <a:latin typeface="+mj-ea"/>
                <a:ea typeface="+mj-ea"/>
              </a:defRPr>
            </a:lvl4pPr>
            <a:lvl5pPr>
              <a:defRPr sz="1000">
                <a:solidFill>
                  <a:schemeClr val="tx1"/>
                </a:solidFill>
                <a:latin typeface="+mj-ea"/>
                <a:ea typeface="+mj-ea"/>
              </a:defRPr>
            </a:lvl5pPr>
          </a:lstStyle>
          <a:p>
            <a:pPr lvl="0"/>
            <a:r>
              <a:rPr lang="ja-JP" altLang="en-US" dirty="0" smtClean="0"/>
              <a:t>マスタ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  <a:p>
            <a:pPr lvl="2"/>
            <a:r>
              <a:rPr lang="ja-JP" altLang="en-US" dirty="0" smtClean="0"/>
              <a:t>第 </a:t>
            </a:r>
            <a:r>
              <a:rPr lang="en-US" altLang="ja-JP" dirty="0" smtClean="0"/>
              <a:t>3 </a:t>
            </a:r>
            <a:r>
              <a:rPr lang="ja-JP" altLang="en-US" dirty="0" smtClean="0"/>
              <a:t>レベル</a:t>
            </a:r>
          </a:p>
          <a:p>
            <a:pPr lvl="3"/>
            <a:r>
              <a:rPr lang="ja-JP" altLang="en-US" dirty="0" smtClean="0"/>
              <a:t>第 </a:t>
            </a:r>
            <a:r>
              <a:rPr lang="en-US" altLang="ja-JP" dirty="0" smtClean="0"/>
              <a:t>4 </a:t>
            </a:r>
            <a:r>
              <a:rPr lang="ja-JP" altLang="en-US" dirty="0" smtClean="0"/>
              <a:t>レベル</a:t>
            </a:r>
            <a:endParaRPr lang="en-US" altLang="ja-JP" dirty="0" smtClean="0"/>
          </a:p>
          <a:p>
            <a:pPr lvl="4"/>
            <a:r>
              <a:rPr lang="ja-JP" altLang="en-US" dirty="0" smtClean="0"/>
              <a:t>第 </a:t>
            </a:r>
            <a:r>
              <a:rPr lang="en-US" altLang="ja-JP" dirty="0" smtClean="0"/>
              <a:t>5 </a:t>
            </a:r>
            <a:r>
              <a:rPr lang="ja-JP" altLang="en-US" dirty="0" smtClean="0"/>
              <a:t>レベル</a:t>
            </a:r>
            <a:endParaRPr lang="ja-JP" altLang="en-US" dirty="0"/>
          </a:p>
        </p:txBody>
      </p:sp>
      <p:pic>
        <p:nvPicPr>
          <p:cNvPr id="13" name="図 1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000" y="6519600"/>
            <a:ext cx="1048514" cy="262129"/>
          </a:xfrm>
          <a:prstGeom prst="rect">
            <a:avLst/>
          </a:prstGeom>
        </p:spPr>
      </p:pic>
      <p:sp>
        <p:nvSpPr>
          <p:cNvPr id="14" name="フッター プレースホルダー 3"/>
          <p:cNvSpPr txBox="1">
            <a:spLocks/>
          </p:cNvSpPr>
          <p:nvPr userDrawn="1"/>
        </p:nvSpPr>
        <p:spPr>
          <a:xfrm>
            <a:off x="8028025" y="6535588"/>
            <a:ext cx="2880000" cy="216000"/>
          </a:xfrm>
          <a:prstGeom prst="rect">
            <a:avLst/>
          </a:prstGeom>
        </p:spPr>
        <p:txBody>
          <a:bodyPr wrap="square" lIns="72000" tIns="0" rIns="72000" bIns="0" anchor="ctr">
            <a:noAutofit/>
          </a:bodyPr>
          <a:lstStyle>
            <a:defPPr>
              <a:defRPr lang="ja-JP"/>
            </a:defPPr>
            <a:lvl1pPr marL="0" algn="l" defTabSz="1089325" rtl="0" eaLnBrk="1" latinLnBrk="0" hangingPunct="1">
              <a:defRPr kumimoji="1" sz="9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544662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89325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33987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78649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23312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67974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812637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57299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 defTabSz="457200"/>
            <a:r>
              <a:rPr lang="en-US" altLang="ja-JP" sz="1000" b="0" dirty="0" smtClean="0">
                <a:solidFill>
                  <a:schemeClr val="tx1"/>
                </a:solidFill>
                <a:latin typeface="SST" pitchFamily="34" charset="0"/>
                <a:ea typeface="SST Japanese Pro Regular" pitchFamily="34" charset="-128"/>
                <a:cs typeface="メイリオ"/>
              </a:rPr>
              <a:t>(Supplementary information)</a:t>
            </a:r>
            <a:endParaRPr lang="en-US" altLang="ja-JP" sz="1000" b="0" dirty="0">
              <a:solidFill>
                <a:schemeClr val="tx1"/>
              </a:solidFill>
              <a:latin typeface="SST" pitchFamily="34" charset="0"/>
              <a:ea typeface="SST Japanese Pro Regular" pitchFamily="34" charset="-128"/>
              <a:cs typeface="メイリオ"/>
            </a:endParaRPr>
          </a:p>
        </p:txBody>
      </p:sp>
      <p:sp>
        <p:nvSpPr>
          <p:cNvPr id="19" name="フッター プレースホルダー 3"/>
          <p:cNvSpPr txBox="1">
            <a:spLocks/>
          </p:cNvSpPr>
          <p:nvPr userDrawn="1"/>
        </p:nvSpPr>
        <p:spPr>
          <a:xfrm>
            <a:off x="3006006" y="6535588"/>
            <a:ext cx="4860000" cy="216000"/>
          </a:xfrm>
          <a:prstGeom prst="rect">
            <a:avLst/>
          </a:prstGeom>
        </p:spPr>
        <p:txBody>
          <a:bodyPr wrap="square" lIns="0" tIns="0" rIns="0" bIns="0" anchor="ctr">
            <a:noAutofit/>
          </a:bodyPr>
          <a:lstStyle>
            <a:defPPr>
              <a:defRPr lang="ja-JP"/>
            </a:defPPr>
            <a:lvl1pPr marL="0" algn="l" defTabSz="1089325" rtl="0" eaLnBrk="1" latinLnBrk="0" hangingPunct="1">
              <a:defRPr kumimoji="1" sz="9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544662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89325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33987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78649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23312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67974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812637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57299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sz="1000" dirty="0" smtClean="0">
                <a:solidFill>
                  <a:schemeClr val="tx1"/>
                </a:solidFill>
                <a:latin typeface="SST" pitchFamily="34" charset="0"/>
                <a:ea typeface="メイリオ" pitchFamily="50" charset="-128"/>
                <a:cs typeface="メイリオ" pitchFamily="50" charset="-128"/>
              </a:rPr>
              <a:t>Department      Copyright</a:t>
            </a:r>
            <a:endParaRPr lang="en-US" altLang="ja-JP" sz="1000" dirty="0">
              <a:solidFill>
                <a:schemeClr val="tx1"/>
              </a:solidFill>
              <a:latin typeface="SST" pitchFamily="34" charset="0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20" name="日付プレースホルダー 2"/>
          <p:cNvSpPr txBox="1">
            <a:spLocks/>
          </p:cNvSpPr>
          <p:nvPr userDrawn="1"/>
        </p:nvSpPr>
        <p:spPr>
          <a:xfrm>
            <a:off x="2069902" y="6535588"/>
            <a:ext cx="776117" cy="216000"/>
          </a:xfrm>
          <a:prstGeom prst="rect">
            <a:avLst/>
          </a:prstGeom>
        </p:spPr>
        <p:txBody>
          <a:bodyPr lIns="0" tIns="0" rIns="0" bIns="0" anchor="ctr"/>
          <a:lstStyle>
            <a:defPPr>
              <a:defRPr lang="ja-JP"/>
            </a:defPPr>
            <a:lvl1pPr marL="0" algn="l" defTabSz="1089325" rtl="0" eaLnBrk="1" latinLnBrk="0" hangingPunct="1">
              <a:defRPr kumimoji="1" sz="9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544662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89325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33987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78649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23312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67974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812637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57299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sz="1000" dirty="0" smtClean="0">
                <a:solidFill>
                  <a:schemeClr val="tx1"/>
                </a:solidFill>
                <a:latin typeface="SST" pitchFamily="34" charset="0"/>
              </a:rPr>
              <a:t>yy.mm.dd</a:t>
            </a:r>
            <a:endParaRPr lang="en-US" altLang="ja-JP" sz="1000" dirty="0">
              <a:solidFill>
                <a:schemeClr val="tx1"/>
              </a:solidFill>
              <a:latin typeface="SST" pitchFamily="34" charset="0"/>
            </a:endParaRPr>
          </a:p>
        </p:txBody>
      </p:sp>
      <p:sp>
        <p:nvSpPr>
          <p:cNvPr id="21" name="スライド番号プレースホルダー 4"/>
          <p:cNvSpPr txBox="1">
            <a:spLocks/>
          </p:cNvSpPr>
          <p:nvPr userDrawn="1"/>
        </p:nvSpPr>
        <p:spPr>
          <a:xfrm>
            <a:off x="1421829" y="6545014"/>
            <a:ext cx="288033" cy="197148"/>
          </a:xfrm>
          <a:prstGeom prst="rect">
            <a:avLst/>
          </a:prstGeom>
        </p:spPr>
        <p:txBody>
          <a:bodyPr lIns="0" tIns="0" rIns="0" bIns="0" anchor="ctr"/>
          <a:lstStyle>
            <a:defPPr>
              <a:defRPr lang="ja-JP"/>
            </a:defPPr>
            <a:lvl1pPr marL="0" algn="r" defTabSz="1089325" rtl="0" eaLnBrk="1" latinLnBrk="0" hangingPunct="1">
              <a:defRPr kumimoji="1" sz="900" b="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544662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89325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33987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78649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23312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67974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812637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57299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8DCCDAA-6D69-46E7-B759-71F91EA5148B}" type="slidenum">
              <a:rPr lang="ja-JP" altLang="en-US" sz="1000" baseline="0" smtClean="0">
                <a:solidFill>
                  <a:schemeClr val="tx1"/>
                </a:solidFill>
                <a:latin typeface="SST" pitchFamily="34" charset="0"/>
              </a:rPr>
              <a:pPr/>
              <a:t>‹#›</a:t>
            </a:fld>
            <a:endParaRPr lang="ja-JP" altLang="en-US" sz="1000" baseline="0" dirty="0">
              <a:solidFill>
                <a:schemeClr val="tx1"/>
              </a:solidFill>
              <a:latin typeface="SST" pitchFamily="34" charset="0"/>
            </a:endParaRPr>
          </a:p>
        </p:txBody>
      </p:sp>
      <p:pic>
        <p:nvPicPr>
          <p:cNvPr id="17" name="図 1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08000" y="6426000"/>
            <a:ext cx="1295403" cy="4328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4236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ark Gray/White Middle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正方形/長方形 16"/>
          <p:cNvSpPr/>
          <p:nvPr userDrawn="1"/>
        </p:nvSpPr>
        <p:spPr>
          <a:xfrm>
            <a:off x="0" y="0"/>
            <a:ext cx="12204700" cy="685958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/>
              <a:t>c</a:t>
            </a:r>
            <a:endParaRPr kumimoji="1" lang="ja-JP" altLang="en-US" dirty="0"/>
          </a:p>
        </p:txBody>
      </p:sp>
      <p:sp>
        <p:nvSpPr>
          <p:cNvPr id="16" name="正方形/長方形 15"/>
          <p:cNvSpPr/>
          <p:nvPr userDrawn="1"/>
        </p:nvSpPr>
        <p:spPr>
          <a:xfrm>
            <a:off x="0" y="6427588"/>
            <a:ext cx="12204000" cy="432000"/>
          </a:xfrm>
          <a:prstGeom prst="rect">
            <a:avLst/>
          </a:prstGeom>
          <a:solidFill>
            <a:srgbClr val="666666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900">
              <a:solidFill>
                <a:srgbClr val="FFFFFF"/>
              </a:solidFill>
            </a:endParaRPr>
          </a:p>
        </p:txBody>
      </p:sp>
      <p:cxnSp>
        <p:nvCxnSpPr>
          <p:cNvPr id="18" name="直線コネクタ 17"/>
          <p:cNvCxnSpPr/>
          <p:nvPr userDrawn="1"/>
        </p:nvCxnSpPr>
        <p:spPr>
          <a:xfrm>
            <a:off x="1886030" y="6535576"/>
            <a:ext cx="0" cy="216024"/>
          </a:xfrm>
          <a:prstGeom prst="line">
            <a:avLst/>
          </a:prstGeom>
          <a:ln w="3175" cmpd="sng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タイトル 1"/>
          <p:cNvSpPr>
            <a:spLocks noGrp="1"/>
          </p:cNvSpPr>
          <p:nvPr>
            <p:ph type="title"/>
          </p:nvPr>
        </p:nvSpPr>
        <p:spPr bwMode="gray">
          <a:xfrm>
            <a:off x="431799" y="360363"/>
            <a:ext cx="11339513" cy="539750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tx1"/>
                </a:solidFill>
                <a:latin typeface="+mj-ea"/>
                <a:ea typeface="+mj-ea"/>
              </a:defRPr>
            </a:lvl1pPr>
          </a:lstStyle>
          <a:p>
            <a:r>
              <a:rPr lang="ja-JP" altLang="en-US" dirty="0" smtClean="0"/>
              <a:t>マスタ タイトルの書式設定</a:t>
            </a:r>
            <a:endParaRPr lang="ja-JP" altLang="en-US" dirty="0"/>
          </a:p>
        </p:txBody>
      </p:sp>
      <p:sp>
        <p:nvSpPr>
          <p:cNvPr id="34" name="コンテンツ プレースホルダ 6"/>
          <p:cNvSpPr>
            <a:spLocks noGrp="1"/>
          </p:cNvSpPr>
          <p:nvPr>
            <p:ph sz="quarter" idx="13"/>
          </p:nvPr>
        </p:nvSpPr>
        <p:spPr bwMode="gray">
          <a:xfrm>
            <a:off x="720724" y="1081089"/>
            <a:ext cx="10763251" cy="5165724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ts val="3400"/>
              </a:lnSpc>
              <a:spcBef>
                <a:spcPts val="0"/>
              </a:spcBef>
              <a:buFontTx/>
              <a:buNone/>
              <a:defRPr sz="2400" baseline="0">
                <a:solidFill>
                  <a:schemeClr val="tx1"/>
                </a:solidFill>
                <a:latin typeface="+mj-ea"/>
                <a:ea typeface="+mj-ea"/>
              </a:defRPr>
            </a:lvl1pPr>
            <a:lvl2pPr>
              <a:lnSpc>
                <a:spcPts val="3400"/>
              </a:lnSpc>
              <a:spcBef>
                <a:spcPts val="0"/>
              </a:spcBef>
              <a:buFontTx/>
              <a:buNone/>
              <a:defRPr sz="1600" baseline="0">
                <a:solidFill>
                  <a:schemeClr val="tx1"/>
                </a:solidFill>
                <a:latin typeface="+mj-ea"/>
                <a:ea typeface="+mj-ea"/>
              </a:defRPr>
            </a:lvl2pPr>
            <a:lvl3pPr>
              <a:lnSpc>
                <a:spcPts val="34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  <a:latin typeface="+mj-ea"/>
                <a:ea typeface="+mj-ea"/>
              </a:defRPr>
            </a:lvl3pPr>
            <a:lvl4pPr>
              <a:lnSpc>
                <a:spcPts val="3400"/>
              </a:lnSpc>
              <a:spcBef>
                <a:spcPts val="0"/>
              </a:spcBef>
              <a:buFontTx/>
              <a:buNone/>
              <a:defRPr sz="1100" baseline="0">
                <a:solidFill>
                  <a:schemeClr val="tx1"/>
                </a:solidFill>
                <a:latin typeface="+mj-ea"/>
                <a:ea typeface="+mj-ea"/>
              </a:defRPr>
            </a:lvl4pPr>
            <a:lvl5pPr>
              <a:defRPr sz="1000">
                <a:solidFill>
                  <a:schemeClr val="tx1"/>
                </a:solidFill>
                <a:latin typeface="+mj-ea"/>
                <a:ea typeface="+mj-ea"/>
              </a:defRPr>
            </a:lvl5pPr>
          </a:lstStyle>
          <a:p>
            <a:pPr lvl="0"/>
            <a:r>
              <a:rPr lang="ja-JP" altLang="en-US" dirty="0" smtClean="0"/>
              <a:t>マスタ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  <a:p>
            <a:pPr lvl="2"/>
            <a:r>
              <a:rPr lang="ja-JP" altLang="en-US" dirty="0" smtClean="0"/>
              <a:t>第 </a:t>
            </a:r>
            <a:r>
              <a:rPr lang="en-US" altLang="ja-JP" dirty="0" smtClean="0"/>
              <a:t>3 </a:t>
            </a:r>
            <a:r>
              <a:rPr lang="ja-JP" altLang="en-US" dirty="0" smtClean="0"/>
              <a:t>レベル</a:t>
            </a:r>
          </a:p>
          <a:p>
            <a:pPr lvl="3"/>
            <a:r>
              <a:rPr lang="ja-JP" altLang="en-US" dirty="0" smtClean="0"/>
              <a:t>第 </a:t>
            </a:r>
            <a:r>
              <a:rPr lang="en-US" altLang="ja-JP" dirty="0" smtClean="0"/>
              <a:t>4 </a:t>
            </a:r>
            <a:r>
              <a:rPr lang="ja-JP" altLang="en-US" dirty="0" smtClean="0"/>
              <a:t>レベル</a:t>
            </a:r>
            <a:endParaRPr lang="en-US" altLang="ja-JP" dirty="0" smtClean="0"/>
          </a:p>
          <a:p>
            <a:pPr lvl="4"/>
            <a:r>
              <a:rPr lang="ja-JP" altLang="en-US" dirty="0" smtClean="0"/>
              <a:t>第 </a:t>
            </a:r>
            <a:r>
              <a:rPr lang="en-US" altLang="ja-JP" dirty="0" smtClean="0"/>
              <a:t>5 </a:t>
            </a:r>
            <a:r>
              <a:rPr lang="ja-JP" altLang="en-US" dirty="0" smtClean="0"/>
              <a:t>レベル</a:t>
            </a:r>
            <a:endParaRPr lang="ja-JP" altLang="en-US" dirty="0"/>
          </a:p>
        </p:txBody>
      </p:sp>
      <p:pic>
        <p:nvPicPr>
          <p:cNvPr id="13" name="図 1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000" y="6519600"/>
            <a:ext cx="1048514" cy="262129"/>
          </a:xfrm>
          <a:prstGeom prst="rect">
            <a:avLst/>
          </a:prstGeom>
        </p:spPr>
      </p:pic>
      <p:sp>
        <p:nvSpPr>
          <p:cNvPr id="14" name="フッター プレースホルダー 3"/>
          <p:cNvSpPr txBox="1">
            <a:spLocks/>
          </p:cNvSpPr>
          <p:nvPr userDrawn="1"/>
        </p:nvSpPr>
        <p:spPr>
          <a:xfrm>
            <a:off x="8028025" y="6535588"/>
            <a:ext cx="2880000" cy="216000"/>
          </a:xfrm>
          <a:prstGeom prst="rect">
            <a:avLst/>
          </a:prstGeom>
        </p:spPr>
        <p:txBody>
          <a:bodyPr wrap="square" lIns="72000" tIns="0" rIns="72000" bIns="0" anchor="ctr">
            <a:noAutofit/>
          </a:bodyPr>
          <a:lstStyle>
            <a:defPPr>
              <a:defRPr lang="ja-JP"/>
            </a:defPPr>
            <a:lvl1pPr marL="0" algn="l" defTabSz="1089325" rtl="0" eaLnBrk="1" latinLnBrk="0" hangingPunct="1">
              <a:defRPr kumimoji="1" sz="9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544662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89325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33987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78649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23312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67974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812637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57299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 defTabSz="457200"/>
            <a:r>
              <a:rPr lang="en-US" altLang="ja-JP" sz="1000" b="0" dirty="0" smtClean="0">
                <a:solidFill>
                  <a:schemeClr val="bg1"/>
                </a:solidFill>
                <a:latin typeface="SST" pitchFamily="34" charset="0"/>
                <a:ea typeface="SST Japanese Pro Regular" pitchFamily="34" charset="-128"/>
                <a:cs typeface="メイリオ"/>
              </a:rPr>
              <a:t>(Supplementary</a:t>
            </a:r>
            <a:r>
              <a:rPr lang="en-US" altLang="ja-JP" sz="1000" b="0" baseline="0" dirty="0" smtClean="0">
                <a:solidFill>
                  <a:schemeClr val="bg1"/>
                </a:solidFill>
                <a:latin typeface="SST" pitchFamily="34" charset="0"/>
                <a:ea typeface="SST Japanese Pro Regular" pitchFamily="34" charset="-128"/>
                <a:cs typeface="メイリオ"/>
              </a:rPr>
              <a:t> information</a:t>
            </a:r>
            <a:r>
              <a:rPr lang="en-US" altLang="ja-JP" sz="1000" b="0" dirty="0" smtClean="0">
                <a:solidFill>
                  <a:schemeClr val="bg1"/>
                </a:solidFill>
                <a:latin typeface="SST" pitchFamily="34" charset="0"/>
                <a:ea typeface="SST Japanese Pro Regular" pitchFamily="34" charset="-128"/>
                <a:cs typeface="メイリオ"/>
              </a:rPr>
              <a:t>)</a:t>
            </a:r>
            <a:endParaRPr lang="en-US" altLang="ja-JP" sz="1000" b="0" dirty="0">
              <a:solidFill>
                <a:schemeClr val="bg1"/>
              </a:solidFill>
              <a:latin typeface="SST" pitchFamily="34" charset="0"/>
              <a:ea typeface="SST Japanese Pro Regular" pitchFamily="34" charset="-128"/>
              <a:cs typeface="メイリオ"/>
            </a:endParaRPr>
          </a:p>
        </p:txBody>
      </p:sp>
      <p:sp>
        <p:nvSpPr>
          <p:cNvPr id="20" name="フッター プレースホルダー 3"/>
          <p:cNvSpPr txBox="1">
            <a:spLocks/>
          </p:cNvSpPr>
          <p:nvPr userDrawn="1"/>
        </p:nvSpPr>
        <p:spPr>
          <a:xfrm>
            <a:off x="3006006" y="6535588"/>
            <a:ext cx="4860000" cy="216000"/>
          </a:xfrm>
          <a:prstGeom prst="rect">
            <a:avLst/>
          </a:prstGeom>
        </p:spPr>
        <p:txBody>
          <a:bodyPr wrap="square" lIns="0" tIns="0" rIns="0" bIns="0" anchor="ctr">
            <a:noAutofit/>
          </a:bodyPr>
          <a:lstStyle>
            <a:defPPr>
              <a:defRPr lang="ja-JP"/>
            </a:defPPr>
            <a:lvl1pPr marL="0" algn="l" defTabSz="1089325" rtl="0" eaLnBrk="1" latinLnBrk="0" hangingPunct="1">
              <a:defRPr kumimoji="1" sz="9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544662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89325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33987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78649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23312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67974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812637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57299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sz="1000" dirty="0" smtClean="0">
                <a:solidFill>
                  <a:schemeClr val="bg1"/>
                </a:solidFill>
                <a:latin typeface="SST" pitchFamily="34" charset="0"/>
                <a:ea typeface="メイリオ" pitchFamily="50" charset="-128"/>
                <a:cs typeface="メイリオ" pitchFamily="50" charset="-128"/>
              </a:rPr>
              <a:t>Department      Copyright</a:t>
            </a:r>
            <a:endParaRPr lang="en-US" altLang="ja-JP" sz="1000" dirty="0">
              <a:solidFill>
                <a:schemeClr val="bg1"/>
              </a:solidFill>
              <a:latin typeface="SST" pitchFamily="34" charset="0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21" name="日付プレースホルダー 2"/>
          <p:cNvSpPr txBox="1">
            <a:spLocks/>
          </p:cNvSpPr>
          <p:nvPr userDrawn="1"/>
        </p:nvSpPr>
        <p:spPr>
          <a:xfrm>
            <a:off x="2069902" y="6535588"/>
            <a:ext cx="776117" cy="216000"/>
          </a:xfrm>
          <a:prstGeom prst="rect">
            <a:avLst/>
          </a:prstGeom>
        </p:spPr>
        <p:txBody>
          <a:bodyPr lIns="0" tIns="0" rIns="0" bIns="0" anchor="ctr"/>
          <a:lstStyle>
            <a:defPPr>
              <a:defRPr lang="ja-JP"/>
            </a:defPPr>
            <a:lvl1pPr marL="0" algn="l" defTabSz="1089325" rtl="0" eaLnBrk="1" latinLnBrk="0" hangingPunct="1">
              <a:defRPr kumimoji="1" sz="9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544662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89325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33987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78649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23312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67974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812637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57299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sz="1000" dirty="0" smtClean="0">
                <a:solidFill>
                  <a:schemeClr val="bg1"/>
                </a:solidFill>
                <a:latin typeface="SST" pitchFamily="34" charset="0"/>
              </a:rPr>
              <a:t>yy.mm.dd</a:t>
            </a:r>
            <a:endParaRPr lang="en-US" altLang="ja-JP" sz="1000" dirty="0">
              <a:solidFill>
                <a:schemeClr val="bg1"/>
              </a:solidFill>
              <a:latin typeface="SST" pitchFamily="34" charset="0"/>
            </a:endParaRPr>
          </a:p>
        </p:txBody>
      </p:sp>
      <p:sp>
        <p:nvSpPr>
          <p:cNvPr id="22" name="スライド番号プレースホルダー 4"/>
          <p:cNvSpPr txBox="1">
            <a:spLocks/>
          </p:cNvSpPr>
          <p:nvPr userDrawn="1"/>
        </p:nvSpPr>
        <p:spPr>
          <a:xfrm>
            <a:off x="1421829" y="6545014"/>
            <a:ext cx="288033" cy="197148"/>
          </a:xfrm>
          <a:prstGeom prst="rect">
            <a:avLst/>
          </a:prstGeom>
        </p:spPr>
        <p:txBody>
          <a:bodyPr lIns="0" tIns="0" rIns="0" bIns="0" anchor="ctr"/>
          <a:lstStyle>
            <a:defPPr>
              <a:defRPr lang="ja-JP"/>
            </a:defPPr>
            <a:lvl1pPr marL="0" algn="r" defTabSz="1089325" rtl="0" eaLnBrk="1" latinLnBrk="0" hangingPunct="1">
              <a:defRPr kumimoji="1" sz="900" b="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544662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89325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33987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78649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23312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67974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812637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57299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8DCCDAA-6D69-46E7-B759-71F91EA5148B}" type="slidenum">
              <a:rPr lang="ja-JP" altLang="en-US" sz="1000" baseline="0" smtClean="0">
                <a:latin typeface="SST" pitchFamily="34" charset="0"/>
              </a:rPr>
              <a:pPr/>
              <a:t>‹#›</a:t>
            </a:fld>
            <a:endParaRPr lang="ja-JP" altLang="en-US" sz="1000" baseline="0" dirty="0">
              <a:latin typeface="SST" pitchFamily="34" charset="0"/>
            </a:endParaRPr>
          </a:p>
        </p:txBody>
      </p:sp>
      <p:pic>
        <p:nvPicPr>
          <p:cNvPr id="19" name="図 1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08000" y="6426000"/>
            <a:ext cx="1295403" cy="4328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898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ck/White Middle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正方形/長方形 15"/>
          <p:cNvSpPr/>
          <p:nvPr userDrawn="1"/>
        </p:nvSpPr>
        <p:spPr>
          <a:xfrm>
            <a:off x="0" y="6427588"/>
            <a:ext cx="12204000" cy="432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900">
              <a:solidFill>
                <a:srgbClr val="FFFFFF"/>
              </a:solidFill>
            </a:endParaRPr>
          </a:p>
        </p:txBody>
      </p:sp>
      <p:cxnSp>
        <p:nvCxnSpPr>
          <p:cNvPr id="21" name="直線コネクタ 20"/>
          <p:cNvCxnSpPr/>
          <p:nvPr userDrawn="1"/>
        </p:nvCxnSpPr>
        <p:spPr>
          <a:xfrm>
            <a:off x="1886030" y="6535576"/>
            <a:ext cx="0" cy="216024"/>
          </a:xfrm>
          <a:prstGeom prst="line">
            <a:avLst/>
          </a:prstGeom>
          <a:ln w="3175" cmpd="sng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タイトル 1"/>
          <p:cNvSpPr>
            <a:spLocks noGrp="1"/>
          </p:cNvSpPr>
          <p:nvPr>
            <p:ph type="title"/>
          </p:nvPr>
        </p:nvSpPr>
        <p:spPr bwMode="gray">
          <a:xfrm>
            <a:off x="431799" y="360363"/>
            <a:ext cx="11339513" cy="539750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tx1"/>
                </a:solidFill>
                <a:latin typeface="+mj-ea"/>
                <a:ea typeface="+mj-ea"/>
              </a:defRPr>
            </a:lvl1pPr>
          </a:lstStyle>
          <a:p>
            <a:r>
              <a:rPr lang="ja-JP" altLang="en-US" dirty="0" smtClean="0"/>
              <a:t>マスタ タイトルの書式設定</a:t>
            </a:r>
            <a:endParaRPr lang="ja-JP" altLang="en-US" dirty="0"/>
          </a:p>
        </p:txBody>
      </p:sp>
      <p:sp>
        <p:nvSpPr>
          <p:cNvPr id="18" name="コンテンツ プレースホルダ 6"/>
          <p:cNvSpPr>
            <a:spLocks noGrp="1"/>
          </p:cNvSpPr>
          <p:nvPr>
            <p:ph sz="quarter" idx="13"/>
          </p:nvPr>
        </p:nvSpPr>
        <p:spPr bwMode="gray">
          <a:xfrm>
            <a:off x="720724" y="1081089"/>
            <a:ext cx="10763251" cy="5165724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ts val="3400"/>
              </a:lnSpc>
              <a:spcBef>
                <a:spcPts val="0"/>
              </a:spcBef>
              <a:buFontTx/>
              <a:buNone/>
              <a:defRPr sz="2400" baseline="0">
                <a:solidFill>
                  <a:schemeClr val="tx1"/>
                </a:solidFill>
                <a:latin typeface="+mj-ea"/>
                <a:ea typeface="+mj-ea"/>
              </a:defRPr>
            </a:lvl1pPr>
            <a:lvl2pPr>
              <a:lnSpc>
                <a:spcPts val="3400"/>
              </a:lnSpc>
              <a:spcBef>
                <a:spcPts val="0"/>
              </a:spcBef>
              <a:buFontTx/>
              <a:buNone/>
              <a:defRPr sz="1600" baseline="0">
                <a:solidFill>
                  <a:schemeClr val="tx1"/>
                </a:solidFill>
                <a:latin typeface="+mj-ea"/>
                <a:ea typeface="+mj-ea"/>
              </a:defRPr>
            </a:lvl2pPr>
            <a:lvl3pPr>
              <a:lnSpc>
                <a:spcPts val="34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  <a:latin typeface="+mj-ea"/>
                <a:ea typeface="+mj-ea"/>
              </a:defRPr>
            </a:lvl3pPr>
            <a:lvl4pPr>
              <a:lnSpc>
                <a:spcPts val="3400"/>
              </a:lnSpc>
              <a:spcBef>
                <a:spcPts val="0"/>
              </a:spcBef>
              <a:buFontTx/>
              <a:buNone/>
              <a:defRPr sz="1100" baseline="0">
                <a:solidFill>
                  <a:schemeClr val="tx1"/>
                </a:solidFill>
                <a:latin typeface="+mj-ea"/>
                <a:ea typeface="+mj-ea"/>
              </a:defRPr>
            </a:lvl4pPr>
            <a:lvl5pPr>
              <a:defRPr sz="1000">
                <a:solidFill>
                  <a:schemeClr val="tx1"/>
                </a:solidFill>
                <a:latin typeface="+mj-ea"/>
                <a:ea typeface="+mj-ea"/>
              </a:defRPr>
            </a:lvl5pPr>
          </a:lstStyle>
          <a:p>
            <a:pPr lvl="0"/>
            <a:r>
              <a:rPr lang="ja-JP" altLang="en-US" dirty="0" smtClean="0"/>
              <a:t>マスタ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  <a:p>
            <a:pPr lvl="2"/>
            <a:r>
              <a:rPr lang="ja-JP" altLang="en-US" dirty="0" smtClean="0"/>
              <a:t>第 </a:t>
            </a:r>
            <a:r>
              <a:rPr lang="en-US" altLang="ja-JP" dirty="0" smtClean="0"/>
              <a:t>3 </a:t>
            </a:r>
            <a:r>
              <a:rPr lang="ja-JP" altLang="en-US" dirty="0" smtClean="0"/>
              <a:t>レベル</a:t>
            </a:r>
          </a:p>
          <a:p>
            <a:pPr lvl="3"/>
            <a:r>
              <a:rPr lang="ja-JP" altLang="en-US" dirty="0" smtClean="0"/>
              <a:t>第 </a:t>
            </a:r>
            <a:r>
              <a:rPr lang="en-US" altLang="ja-JP" dirty="0" smtClean="0"/>
              <a:t>4 </a:t>
            </a:r>
            <a:r>
              <a:rPr lang="ja-JP" altLang="en-US" dirty="0" smtClean="0"/>
              <a:t>レベル</a:t>
            </a:r>
            <a:endParaRPr lang="en-US" altLang="ja-JP" dirty="0" smtClean="0"/>
          </a:p>
          <a:p>
            <a:pPr lvl="4"/>
            <a:r>
              <a:rPr lang="ja-JP" altLang="en-US" dirty="0" smtClean="0"/>
              <a:t>第 </a:t>
            </a:r>
            <a:r>
              <a:rPr lang="en-US" altLang="ja-JP" dirty="0" smtClean="0"/>
              <a:t>5 </a:t>
            </a:r>
            <a:r>
              <a:rPr lang="ja-JP" altLang="en-US" dirty="0" smtClean="0"/>
              <a:t>レベル</a:t>
            </a:r>
            <a:endParaRPr lang="ja-JP" altLang="en-US" dirty="0"/>
          </a:p>
        </p:txBody>
      </p:sp>
      <p:pic>
        <p:nvPicPr>
          <p:cNvPr id="2" name="図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000" y="6519600"/>
            <a:ext cx="1048514" cy="262129"/>
          </a:xfrm>
          <a:prstGeom prst="rect">
            <a:avLst/>
          </a:prstGeom>
        </p:spPr>
      </p:pic>
      <p:sp>
        <p:nvSpPr>
          <p:cNvPr id="12" name="フッター プレースホルダー 3"/>
          <p:cNvSpPr txBox="1">
            <a:spLocks/>
          </p:cNvSpPr>
          <p:nvPr userDrawn="1"/>
        </p:nvSpPr>
        <p:spPr>
          <a:xfrm>
            <a:off x="8028025" y="6535588"/>
            <a:ext cx="2880000" cy="216000"/>
          </a:xfrm>
          <a:prstGeom prst="rect">
            <a:avLst/>
          </a:prstGeom>
        </p:spPr>
        <p:txBody>
          <a:bodyPr wrap="square" lIns="72000" tIns="0" rIns="72000" bIns="0" anchor="ctr">
            <a:noAutofit/>
          </a:bodyPr>
          <a:lstStyle>
            <a:defPPr>
              <a:defRPr lang="ja-JP"/>
            </a:defPPr>
            <a:lvl1pPr marL="0" algn="l" defTabSz="1089325" rtl="0" eaLnBrk="1" latinLnBrk="0" hangingPunct="1">
              <a:defRPr kumimoji="1" sz="9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544662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89325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33987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78649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23312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67974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812637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57299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 defTabSz="457200"/>
            <a:r>
              <a:rPr lang="en-US" altLang="ja-JP" sz="1000" b="0" dirty="0" smtClean="0">
                <a:solidFill>
                  <a:schemeClr val="bg1"/>
                </a:solidFill>
                <a:latin typeface="SST" pitchFamily="34" charset="0"/>
                <a:ea typeface="SST Japanese Pro Regular" pitchFamily="34" charset="-128"/>
                <a:cs typeface="メイリオ"/>
              </a:rPr>
              <a:t>(Supplementary</a:t>
            </a:r>
            <a:r>
              <a:rPr lang="en-US" altLang="ja-JP" sz="1000" b="0" baseline="0" dirty="0" smtClean="0">
                <a:solidFill>
                  <a:schemeClr val="bg1"/>
                </a:solidFill>
                <a:latin typeface="SST" pitchFamily="34" charset="0"/>
                <a:ea typeface="SST Japanese Pro Regular" pitchFamily="34" charset="-128"/>
                <a:cs typeface="メイリオ"/>
              </a:rPr>
              <a:t> information</a:t>
            </a:r>
            <a:r>
              <a:rPr lang="en-US" altLang="ja-JP" sz="1000" b="0" dirty="0" smtClean="0">
                <a:solidFill>
                  <a:schemeClr val="bg1"/>
                </a:solidFill>
                <a:latin typeface="SST" pitchFamily="34" charset="0"/>
                <a:ea typeface="SST Japanese Pro Regular" pitchFamily="34" charset="-128"/>
                <a:cs typeface="メイリオ"/>
              </a:rPr>
              <a:t>)</a:t>
            </a:r>
            <a:endParaRPr lang="en-US" altLang="ja-JP" sz="1000" b="0" dirty="0">
              <a:solidFill>
                <a:schemeClr val="bg1"/>
              </a:solidFill>
              <a:latin typeface="SST" pitchFamily="34" charset="0"/>
              <a:ea typeface="SST Japanese Pro Regular" pitchFamily="34" charset="-128"/>
              <a:cs typeface="メイリオ"/>
            </a:endParaRPr>
          </a:p>
        </p:txBody>
      </p:sp>
      <p:sp>
        <p:nvSpPr>
          <p:cNvPr id="15" name="フッター プレースホルダー 3"/>
          <p:cNvSpPr txBox="1">
            <a:spLocks/>
          </p:cNvSpPr>
          <p:nvPr userDrawn="1"/>
        </p:nvSpPr>
        <p:spPr>
          <a:xfrm>
            <a:off x="3006006" y="6535588"/>
            <a:ext cx="4860000" cy="216000"/>
          </a:xfrm>
          <a:prstGeom prst="rect">
            <a:avLst/>
          </a:prstGeom>
        </p:spPr>
        <p:txBody>
          <a:bodyPr wrap="square" lIns="0" tIns="0" rIns="0" bIns="0" anchor="ctr">
            <a:noAutofit/>
          </a:bodyPr>
          <a:lstStyle>
            <a:defPPr>
              <a:defRPr lang="ja-JP"/>
            </a:defPPr>
            <a:lvl1pPr marL="0" algn="l" defTabSz="1089325" rtl="0" eaLnBrk="1" latinLnBrk="0" hangingPunct="1">
              <a:defRPr kumimoji="1" sz="9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544662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89325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33987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78649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23312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67974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812637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57299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sz="1000" dirty="0" smtClean="0">
                <a:solidFill>
                  <a:schemeClr val="bg1"/>
                </a:solidFill>
                <a:latin typeface="SST" pitchFamily="34" charset="0"/>
                <a:ea typeface="メイリオ" pitchFamily="50" charset="-128"/>
                <a:cs typeface="メイリオ" pitchFamily="50" charset="-128"/>
              </a:rPr>
              <a:t>Department      Copyright</a:t>
            </a:r>
            <a:endParaRPr lang="en-US" altLang="ja-JP" sz="1000" dirty="0">
              <a:solidFill>
                <a:schemeClr val="bg1"/>
              </a:solidFill>
              <a:latin typeface="SST" pitchFamily="34" charset="0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19" name="日付プレースホルダー 2"/>
          <p:cNvSpPr txBox="1">
            <a:spLocks/>
          </p:cNvSpPr>
          <p:nvPr userDrawn="1"/>
        </p:nvSpPr>
        <p:spPr>
          <a:xfrm>
            <a:off x="2069902" y="6535588"/>
            <a:ext cx="776117" cy="216000"/>
          </a:xfrm>
          <a:prstGeom prst="rect">
            <a:avLst/>
          </a:prstGeom>
        </p:spPr>
        <p:txBody>
          <a:bodyPr lIns="0" tIns="0" rIns="0" bIns="0" anchor="ctr"/>
          <a:lstStyle>
            <a:defPPr>
              <a:defRPr lang="ja-JP"/>
            </a:defPPr>
            <a:lvl1pPr marL="0" algn="l" defTabSz="1089325" rtl="0" eaLnBrk="1" latinLnBrk="0" hangingPunct="1">
              <a:defRPr kumimoji="1" sz="9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544662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89325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33987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78649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23312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67974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812637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57299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sz="1000" dirty="0" smtClean="0">
                <a:solidFill>
                  <a:schemeClr val="bg1"/>
                </a:solidFill>
                <a:latin typeface="SST" pitchFamily="34" charset="0"/>
              </a:rPr>
              <a:t>yy.mm.dd</a:t>
            </a:r>
            <a:endParaRPr lang="en-US" altLang="ja-JP" sz="1000" dirty="0">
              <a:solidFill>
                <a:schemeClr val="bg1"/>
              </a:solidFill>
              <a:latin typeface="SST" pitchFamily="34" charset="0"/>
            </a:endParaRPr>
          </a:p>
        </p:txBody>
      </p:sp>
      <p:sp>
        <p:nvSpPr>
          <p:cNvPr id="20" name="スライド番号プレースホルダー 4"/>
          <p:cNvSpPr txBox="1">
            <a:spLocks/>
          </p:cNvSpPr>
          <p:nvPr userDrawn="1"/>
        </p:nvSpPr>
        <p:spPr>
          <a:xfrm>
            <a:off x="1421829" y="6545014"/>
            <a:ext cx="288033" cy="197148"/>
          </a:xfrm>
          <a:prstGeom prst="rect">
            <a:avLst/>
          </a:prstGeom>
        </p:spPr>
        <p:txBody>
          <a:bodyPr lIns="0" tIns="0" rIns="0" bIns="0" anchor="ctr"/>
          <a:lstStyle>
            <a:defPPr>
              <a:defRPr lang="ja-JP"/>
            </a:defPPr>
            <a:lvl1pPr marL="0" algn="r" defTabSz="1089325" rtl="0" eaLnBrk="1" latinLnBrk="0" hangingPunct="1">
              <a:defRPr kumimoji="1" sz="900" b="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544662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89325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33987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78649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23312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67974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812637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57299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8DCCDAA-6D69-46E7-B759-71F91EA5148B}" type="slidenum">
              <a:rPr lang="ja-JP" altLang="en-US" sz="1000" baseline="0" smtClean="0">
                <a:latin typeface="SST" pitchFamily="34" charset="0"/>
              </a:rPr>
              <a:pPr/>
              <a:t>‹#›</a:t>
            </a:fld>
            <a:endParaRPr lang="ja-JP" altLang="en-US" sz="1000" baseline="0" dirty="0">
              <a:latin typeface="SST" pitchFamily="34" charset="0"/>
            </a:endParaRPr>
          </a:p>
        </p:txBody>
      </p:sp>
      <p:pic>
        <p:nvPicPr>
          <p:cNvPr id="14" name="図 1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08000" y="6426000"/>
            <a:ext cx="1295403" cy="4328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84478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hite/Black Middle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正方形/長方形 15"/>
          <p:cNvSpPr/>
          <p:nvPr userDrawn="1"/>
        </p:nvSpPr>
        <p:spPr>
          <a:xfrm>
            <a:off x="0" y="0"/>
            <a:ext cx="12204700" cy="685958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正方形/長方形 5"/>
          <p:cNvSpPr/>
          <p:nvPr userDrawn="1"/>
        </p:nvSpPr>
        <p:spPr>
          <a:xfrm>
            <a:off x="0" y="6427588"/>
            <a:ext cx="12204000" cy="432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900">
              <a:solidFill>
                <a:srgbClr val="FFFFFF"/>
              </a:solidFill>
            </a:endParaRPr>
          </a:p>
        </p:txBody>
      </p:sp>
      <p:sp>
        <p:nvSpPr>
          <p:cNvPr id="38" name="タイトル 1"/>
          <p:cNvSpPr>
            <a:spLocks noGrp="1"/>
          </p:cNvSpPr>
          <p:nvPr>
            <p:ph type="title"/>
          </p:nvPr>
        </p:nvSpPr>
        <p:spPr bwMode="gray">
          <a:xfrm>
            <a:off x="431799" y="360363"/>
            <a:ext cx="11339513" cy="539750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bg1"/>
                </a:solidFill>
                <a:latin typeface="+mj-ea"/>
                <a:ea typeface="+mj-ea"/>
              </a:defRPr>
            </a:lvl1pPr>
          </a:lstStyle>
          <a:p>
            <a:r>
              <a:rPr lang="ja-JP" altLang="en-US" dirty="0" smtClean="0"/>
              <a:t>マスタ タイトルの書式設定</a:t>
            </a:r>
            <a:endParaRPr lang="ja-JP" altLang="en-US" dirty="0"/>
          </a:p>
        </p:txBody>
      </p:sp>
      <p:sp>
        <p:nvSpPr>
          <p:cNvPr id="39" name="コンテンツ プレースホルダ 6"/>
          <p:cNvSpPr>
            <a:spLocks noGrp="1"/>
          </p:cNvSpPr>
          <p:nvPr>
            <p:ph sz="quarter" idx="13"/>
          </p:nvPr>
        </p:nvSpPr>
        <p:spPr bwMode="gray">
          <a:xfrm>
            <a:off x="720724" y="1081089"/>
            <a:ext cx="10763251" cy="5165724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ts val="3400"/>
              </a:lnSpc>
              <a:spcBef>
                <a:spcPts val="0"/>
              </a:spcBef>
              <a:buFontTx/>
              <a:buNone/>
              <a:defRPr sz="2400" baseline="0">
                <a:solidFill>
                  <a:schemeClr val="bg1"/>
                </a:solidFill>
                <a:latin typeface="+mj-ea"/>
                <a:ea typeface="+mj-ea"/>
              </a:defRPr>
            </a:lvl1pPr>
            <a:lvl2pPr>
              <a:lnSpc>
                <a:spcPts val="3400"/>
              </a:lnSpc>
              <a:spcBef>
                <a:spcPts val="0"/>
              </a:spcBef>
              <a:buFontTx/>
              <a:buNone/>
              <a:defRPr sz="1600" baseline="0">
                <a:solidFill>
                  <a:schemeClr val="bg1"/>
                </a:solidFill>
                <a:latin typeface="+mj-ea"/>
                <a:ea typeface="+mj-ea"/>
              </a:defRPr>
            </a:lvl2pPr>
            <a:lvl3pPr>
              <a:lnSpc>
                <a:spcPts val="34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bg1"/>
                </a:solidFill>
                <a:latin typeface="+mj-ea"/>
                <a:ea typeface="+mj-ea"/>
              </a:defRPr>
            </a:lvl3pPr>
            <a:lvl4pPr>
              <a:lnSpc>
                <a:spcPts val="3400"/>
              </a:lnSpc>
              <a:spcBef>
                <a:spcPts val="0"/>
              </a:spcBef>
              <a:buFontTx/>
              <a:buNone/>
              <a:defRPr sz="1100" baseline="0">
                <a:solidFill>
                  <a:schemeClr val="bg1"/>
                </a:solidFill>
                <a:latin typeface="+mj-ea"/>
                <a:ea typeface="+mj-ea"/>
              </a:defRPr>
            </a:lvl4pPr>
            <a:lvl5pPr>
              <a:defRPr sz="1000">
                <a:solidFill>
                  <a:schemeClr val="bg1"/>
                </a:solidFill>
                <a:latin typeface="+mj-ea"/>
                <a:ea typeface="+mj-ea"/>
              </a:defRPr>
            </a:lvl5pPr>
          </a:lstStyle>
          <a:p>
            <a:pPr lvl="0"/>
            <a:r>
              <a:rPr lang="ja-JP" altLang="en-US" dirty="0" smtClean="0"/>
              <a:t>マスタ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  <a:p>
            <a:pPr lvl="2"/>
            <a:r>
              <a:rPr lang="ja-JP" altLang="en-US" dirty="0" smtClean="0"/>
              <a:t>第 </a:t>
            </a:r>
            <a:r>
              <a:rPr lang="en-US" altLang="ja-JP" dirty="0" smtClean="0"/>
              <a:t>3 </a:t>
            </a:r>
            <a:r>
              <a:rPr lang="ja-JP" altLang="en-US" dirty="0" smtClean="0"/>
              <a:t>レベル</a:t>
            </a:r>
          </a:p>
          <a:p>
            <a:pPr lvl="3"/>
            <a:r>
              <a:rPr lang="ja-JP" altLang="en-US" dirty="0" smtClean="0"/>
              <a:t>第 </a:t>
            </a:r>
            <a:r>
              <a:rPr lang="en-US" altLang="ja-JP" dirty="0" smtClean="0"/>
              <a:t>4 </a:t>
            </a:r>
            <a:r>
              <a:rPr lang="ja-JP" altLang="en-US" dirty="0" smtClean="0"/>
              <a:t>レベル</a:t>
            </a:r>
            <a:endParaRPr lang="en-US" altLang="ja-JP" dirty="0" smtClean="0"/>
          </a:p>
          <a:p>
            <a:pPr lvl="4"/>
            <a:r>
              <a:rPr lang="ja-JP" altLang="en-US" dirty="0" smtClean="0"/>
              <a:t>第 </a:t>
            </a:r>
            <a:r>
              <a:rPr lang="en-US" altLang="ja-JP" dirty="0" smtClean="0"/>
              <a:t>5 </a:t>
            </a:r>
            <a:r>
              <a:rPr lang="ja-JP" altLang="en-US" dirty="0" smtClean="0"/>
              <a:t>レベル</a:t>
            </a:r>
            <a:endParaRPr lang="ja-JP" altLang="en-US" dirty="0"/>
          </a:p>
        </p:txBody>
      </p:sp>
      <p:cxnSp>
        <p:nvCxnSpPr>
          <p:cNvPr id="29" name="直線コネクタ 28"/>
          <p:cNvCxnSpPr/>
          <p:nvPr userDrawn="1"/>
        </p:nvCxnSpPr>
        <p:spPr>
          <a:xfrm>
            <a:off x="1886030" y="6535576"/>
            <a:ext cx="0" cy="216024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3" name="図 1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000" y="6519600"/>
            <a:ext cx="1048514" cy="262129"/>
          </a:xfrm>
          <a:prstGeom prst="rect">
            <a:avLst/>
          </a:prstGeom>
        </p:spPr>
      </p:pic>
      <p:sp>
        <p:nvSpPr>
          <p:cNvPr id="14" name="フッター プレースホルダー 3"/>
          <p:cNvSpPr txBox="1">
            <a:spLocks/>
          </p:cNvSpPr>
          <p:nvPr userDrawn="1"/>
        </p:nvSpPr>
        <p:spPr>
          <a:xfrm>
            <a:off x="8028025" y="6535588"/>
            <a:ext cx="2880000" cy="216000"/>
          </a:xfrm>
          <a:prstGeom prst="rect">
            <a:avLst/>
          </a:prstGeom>
        </p:spPr>
        <p:txBody>
          <a:bodyPr wrap="square" lIns="72000" tIns="0" rIns="72000" bIns="0" anchor="ctr">
            <a:noAutofit/>
          </a:bodyPr>
          <a:lstStyle>
            <a:defPPr>
              <a:defRPr lang="ja-JP"/>
            </a:defPPr>
            <a:lvl1pPr marL="0" algn="l" defTabSz="1089325" rtl="0" eaLnBrk="1" latinLnBrk="0" hangingPunct="1">
              <a:defRPr kumimoji="1" sz="9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544662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89325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33987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78649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23312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67974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812637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57299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 defTabSz="457200"/>
            <a:r>
              <a:rPr lang="en-US" altLang="ja-JP" sz="1000" b="0" dirty="0" smtClean="0">
                <a:solidFill>
                  <a:schemeClr val="tx1"/>
                </a:solidFill>
                <a:latin typeface="SST" pitchFamily="34" charset="0"/>
                <a:ea typeface="SST Japanese Pro Regular" pitchFamily="34" charset="-128"/>
                <a:cs typeface="メイリオ"/>
              </a:rPr>
              <a:t>(Supplementary information)</a:t>
            </a:r>
            <a:endParaRPr lang="en-US" altLang="ja-JP" sz="1000" b="0" dirty="0">
              <a:solidFill>
                <a:schemeClr val="tx1"/>
              </a:solidFill>
              <a:latin typeface="SST" pitchFamily="34" charset="0"/>
              <a:ea typeface="SST Japanese Pro Regular" pitchFamily="34" charset="-128"/>
              <a:cs typeface="メイリオ"/>
            </a:endParaRPr>
          </a:p>
        </p:txBody>
      </p:sp>
      <p:sp>
        <p:nvSpPr>
          <p:cNvPr id="18" name="フッター プレースホルダー 3"/>
          <p:cNvSpPr txBox="1">
            <a:spLocks/>
          </p:cNvSpPr>
          <p:nvPr userDrawn="1"/>
        </p:nvSpPr>
        <p:spPr>
          <a:xfrm>
            <a:off x="3006006" y="6535588"/>
            <a:ext cx="4860000" cy="216000"/>
          </a:xfrm>
          <a:prstGeom prst="rect">
            <a:avLst/>
          </a:prstGeom>
        </p:spPr>
        <p:txBody>
          <a:bodyPr wrap="square" lIns="0" tIns="0" rIns="0" bIns="0" anchor="ctr">
            <a:noAutofit/>
          </a:bodyPr>
          <a:lstStyle>
            <a:defPPr>
              <a:defRPr lang="ja-JP"/>
            </a:defPPr>
            <a:lvl1pPr marL="0" algn="l" defTabSz="1089325" rtl="0" eaLnBrk="1" latinLnBrk="0" hangingPunct="1">
              <a:defRPr kumimoji="1" sz="9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544662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89325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33987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78649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23312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67974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812637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57299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sz="1000" dirty="0" smtClean="0">
                <a:solidFill>
                  <a:schemeClr val="tx1"/>
                </a:solidFill>
                <a:latin typeface="SST" pitchFamily="34" charset="0"/>
                <a:ea typeface="メイリオ" pitchFamily="50" charset="-128"/>
                <a:cs typeface="メイリオ" pitchFamily="50" charset="-128"/>
              </a:rPr>
              <a:t>Department      Copyright</a:t>
            </a:r>
            <a:endParaRPr lang="en-US" altLang="ja-JP" sz="1000" dirty="0">
              <a:solidFill>
                <a:schemeClr val="tx1"/>
              </a:solidFill>
              <a:latin typeface="SST" pitchFamily="34" charset="0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19" name="日付プレースホルダー 2"/>
          <p:cNvSpPr txBox="1">
            <a:spLocks/>
          </p:cNvSpPr>
          <p:nvPr userDrawn="1"/>
        </p:nvSpPr>
        <p:spPr>
          <a:xfrm>
            <a:off x="2069902" y="6535588"/>
            <a:ext cx="776117" cy="216000"/>
          </a:xfrm>
          <a:prstGeom prst="rect">
            <a:avLst/>
          </a:prstGeom>
        </p:spPr>
        <p:txBody>
          <a:bodyPr lIns="0" tIns="0" rIns="0" bIns="0" anchor="ctr"/>
          <a:lstStyle>
            <a:defPPr>
              <a:defRPr lang="ja-JP"/>
            </a:defPPr>
            <a:lvl1pPr marL="0" algn="l" defTabSz="1089325" rtl="0" eaLnBrk="1" latinLnBrk="0" hangingPunct="1">
              <a:defRPr kumimoji="1" sz="9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544662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89325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33987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78649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23312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67974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812637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57299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sz="1000" dirty="0" smtClean="0">
                <a:solidFill>
                  <a:schemeClr val="tx1"/>
                </a:solidFill>
                <a:latin typeface="SST" pitchFamily="34" charset="0"/>
              </a:rPr>
              <a:t>yy.mm.dd</a:t>
            </a:r>
            <a:endParaRPr lang="en-US" altLang="ja-JP" sz="1000" dirty="0">
              <a:solidFill>
                <a:schemeClr val="tx1"/>
              </a:solidFill>
              <a:latin typeface="SST" pitchFamily="34" charset="0"/>
            </a:endParaRPr>
          </a:p>
        </p:txBody>
      </p:sp>
      <p:sp>
        <p:nvSpPr>
          <p:cNvPr id="20" name="スライド番号プレースホルダー 4"/>
          <p:cNvSpPr txBox="1">
            <a:spLocks/>
          </p:cNvSpPr>
          <p:nvPr userDrawn="1"/>
        </p:nvSpPr>
        <p:spPr>
          <a:xfrm>
            <a:off x="1421829" y="6545014"/>
            <a:ext cx="288033" cy="197148"/>
          </a:xfrm>
          <a:prstGeom prst="rect">
            <a:avLst/>
          </a:prstGeom>
        </p:spPr>
        <p:txBody>
          <a:bodyPr lIns="0" tIns="0" rIns="0" bIns="0" anchor="ctr"/>
          <a:lstStyle>
            <a:defPPr>
              <a:defRPr lang="ja-JP"/>
            </a:defPPr>
            <a:lvl1pPr marL="0" algn="r" defTabSz="1089325" rtl="0" eaLnBrk="1" latinLnBrk="0" hangingPunct="1">
              <a:defRPr kumimoji="1" sz="900" b="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544662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89325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33987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78649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23312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67974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812637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57299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8DCCDAA-6D69-46E7-B759-71F91EA5148B}" type="slidenum">
              <a:rPr lang="ja-JP" altLang="en-US" sz="1000" baseline="0" smtClean="0">
                <a:solidFill>
                  <a:schemeClr val="tx1"/>
                </a:solidFill>
                <a:latin typeface="SST" pitchFamily="34" charset="0"/>
              </a:rPr>
              <a:pPr/>
              <a:t>‹#›</a:t>
            </a:fld>
            <a:endParaRPr lang="ja-JP" altLang="en-US" sz="1000" baseline="0" dirty="0">
              <a:solidFill>
                <a:schemeClr val="tx1"/>
              </a:solidFill>
              <a:latin typeface="SST" pitchFamily="34" charset="0"/>
            </a:endParaRPr>
          </a:p>
        </p:txBody>
      </p:sp>
      <p:pic>
        <p:nvPicPr>
          <p:cNvPr id="17" name="図 1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08000" y="6426000"/>
            <a:ext cx="1295403" cy="4328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32521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hite Back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 userDrawn="1"/>
        </p:nvSpPr>
        <p:spPr bwMode="gray">
          <a:xfrm>
            <a:off x="720725" y="5940000"/>
            <a:ext cx="10763249" cy="603443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</a:pPr>
            <a:r>
              <a:rPr kumimoji="1" lang="en-US" altLang="ja-JP" sz="900" kern="1200" dirty="0" smtClean="0">
                <a:solidFill>
                  <a:srgbClr val="717171"/>
                </a:solidFill>
                <a:latin typeface="SST" pitchFamily="34" charset="0"/>
                <a:ea typeface="+mn-ea"/>
                <a:cs typeface="メイリオ"/>
              </a:rPr>
              <a:t>SONY is a registered trademark of Sony Corporation.</a:t>
            </a:r>
          </a:p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</a:pPr>
            <a:r>
              <a:rPr kumimoji="1" lang="en-US" altLang="ja-JP" sz="900" dirty="0" smtClean="0">
                <a:solidFill>
                  <a:srgbClr val="717171"/>
                </a:solidFill>
                <a:latin typeface="SST" pitchFamily="34" charset="0"/>
                <a:ea typeface="+mj-ea"/>
                <a:cs typeface="メイリオ"/>
              </a:rPr>
              <a:t>Names of Sony products and services are the registered trademarks and/or trademarks of Sony Corporation or its Group companies.</a:t>
            </a:r>
          </a:p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</a:pPr>
            <a:r>
              <a:rPr kumimoji="1" lang="en-US" altLang="ja-JP" sz="900" dirty="0" smtClean="0">
                <a:solidFill>
                  <a:srgbClr val="717171"/>
                </a:solidFill>
                <a:latin typeface="SST" pitchFamily="34" charset="0"/>
                <a:ea typeface="+mj-ea"/>
                <a:cs typeface="メイリオ"/>
              </a:rPr>
              <a:t>Other company names and product names are registered trademarks and/or trademarks of the respective companies.</a:t>
            </a:r>
          </a:p>
        </p:txBody>
      </p:sp>
      <p:pic>
        <p:nvPicPr>
          <p:cNvPr id="6" name="図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2350" y="2979000"/>
            <a:ext cx="3600000" cy="9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15696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ue/Black MiddlePag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正方形/長方形 15"/>
          <p:cNvSpPr/>
          <p:nvPr userDrawn="1"/>
        </p:nvSpPr>
        <p:spPr>
          <a:xfrm>
            <a:off x="0" y="0"/>
            <a:ext cx="12204700" cy="685958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正方形/長方形 5"/>
          <p:cNvSpPr/>
          <p:nvPr userDrawn="1"/>
        </p:nvSpPr>
        <p:spPr>
          <a:xfrm>
            <a:off x="0" y="6427588"/>
            <a:ext cx="12204000" cy="432000"/>
          </a:xfrm>
          <a:prstGeom prst="rect">
            <a:avLst/>
          </a:prstGeom>
          <a:solidFill>
            <a:srgbClr val="003366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900">
              <a:solidFill>
                <a:srgbClr val="FFFFFF"/>
              </a:solidFill>
            </a:endParaRPr>
          </a:p>
        </p:txBody>
      </p:sp>
      <p:cxnSp>
        <p:nvCxnSpPr>
          <p:cNvPr id="20" name="直線コネクタ 19"/>
          <p:cNvCxnSpPr/>
          <p:nvPr userDrawn="1"/>
        </p:nvCxnSpPr>
        <p:spPr>
          <a:xfrm>
            <a:off x="1886030" y="6535576"/>
            <a:ext cx="0" cy="216024"/>
          </a:xfrm>
          <a:prstGeom prst="line">
            <a:avLst/>
          </a:prstGeom>
          <a:ln w="3175" cmpd="sng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フッター プレースホルダー 3"/>
          <p:cNvSpPr txBox="1">
            <a:spLocks/>
          </p:cNvSpPr>
          <p:nvPr userDrawn="1"/>
        </p:nvSpPr>
        <p:spPr>
          <a:xfrm>
            <a:off x="3006006" y="6535588"/>
            <a:ext cx="4860000" cy="216000"/>
          </a:xfrm>
          <a:prstGeom prst="rect">
            <a:avLst/>
          </a:prstGeom>
        </p:spPr>
        <p:txBody>
          <a:bodyPr wrap="square" lIns="0" tIns="0" rIns="0" bIns="0" anchor="ctr">
            <a:noAutofit/>
          </a:bodyPr>
          <a:lstStyle>
            <a:defPPr>
              <a:defRPr lang="ja-JP"/>
            </a:defPPr>
            <a:lvl1pPr marL="0" algn="l" defTabSz="1089325" rtl="0" eaLnBrk="1" latinLnBrk="0" hangingPunct="1">
              <a:defRPr kumimoji="1" sz="9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544662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89325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33987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78649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23312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67974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812637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57299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sz="1000" dirty="0" smtClean="0">
                <a:solidFill>
                  <a:schemeClr val="bg1"/>
                </a:solidFill>
                <a:latin typeface="SST" pitchFamily="34" charset="0"/>
                <a:ea typeface="メイリオ" pitchFamily="50" charset="-128"/>
                <a:cs typeface="メイリオ" pitchFamily="50" charset="-128"/>
              </a:rPr>
              <a:t>Department      Copyright</a:t>
            </a:r>
            <a:endParaRPr lang="en-US" altLang="ja-JP" sz="1000" dirty="0">
              <a:solidFill>
                <a:schemeClr val="bg1"/>
              </a:solidFill>
              <a:latin typeface="SST" pitchFamily="34" charset="0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31" name="日付プレースホルダー 2"/>
          <p:cNvSpPr txBox="1">
            <a:spLocks/>
          </p:cNvSpPr>
          <p:nvPr userDrawn="1"/>
        </p:nvSpPr>
        <p:spPr>
          <a:xfrm>
            <a:off x="2069902" y="6535588"/>
            <a:ext cx="776117" cy="216000"/>
          </a:xfrm>
          <a:prstGeom prst="rect">
            <a:avLst/>
          </a:prstGeom>
        </p:spPr>
        <p:txBody>
          <a:bodyPr lIns="0" tIns="0" rIns="0" bIns="0" anchor="ctr"/>
          <a:lstStyle>
            <a:defPPr>
              <a:defRPr lang="ja-JP"/>
            </a:defPPr>
            <a:lvl1pPr marL="0" algn="l" defTabSz="1089325" rtl="0" eaLnBrk="1" latinLnBrk="0" hangingPunct="1">
              <a:defRPr kumimoji="1" sz="9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544662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89325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33987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78649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23312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67974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812637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57299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sz="1000" dirty="0" smtClean="0">
                <a:solidFill>
                  <a:schemeClr val="bg1"/>
                </a:solidFill>
                <a:latin typeface="SST" pitchFamily="34" charset="0"/>
              </a:rPr>
              <a:t>yy.mm.dd</a:t>
            </a:r>
            <a:endParaRPr lang="en-US" altLang="ja-JP" sz="1000" dirty="0">
              <a:solidFill>
                <a:schemeClr val="bg1"/>
              </a:solidFill>
              <a:latin typeface="SST" pitchFamily="34" charset="0"/>
            </a:endParaRPr>
          </a:p>
        </p:txBody>
      </p:sp>
      <p:sp>
        <p:nvSpPr>
          <p:cNvPr id="32" name="スライド番号プレースホルダー 4"/>
          <p:cNvSpPr txBox="1">
            <a:spLocks/>
          </p:cNvSpPr>
          <p:nvPr userDrawn="1"/>
        </p:nvSpPr>
        <p:spPr>
          <a:xfrm>
            <a:off x="1421829" y="6545014"/>
            <a:ext cx="288033" cy="197148"/>
          </a:xfrm>
          <a:prstGeom prst="rect">
            <a:avLst/>
          </a:prstGeom>
        </p:spPr>
        <p:txBody>
          <a:bodyPr lIns="0" tIns="0" rIns="0" bIns="0" anchor="ctr"/>
          <a:lstStyle>
            <a:defPPr>
              <a:defRPr lang="ja-JP"/>
            </a:defPPr>
            <a:lvl1pPr marL="0" algn="r" defTabSz="1089325" rtl="0" eaLnBrk="1" latinLnBrk="0" hangingPunct="1">
              <a:defRPr kumimoji="1" sz="900" b="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544662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89325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33987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78649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23312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67974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812637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57299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8DCCDAA-6D69-46E7-B759-71F91EA5148B}" type="slidenum">
              <a:rPr lang="ja-JP" altLang="en-US" sz="1000" baseline="0" smtClean="0">
                <a:latin typeface="SST" pitchFamily="34" charset="0"/>
              </a:rPr>
              <a:pPr/>
              <a:t>‹#›</a:t>
            </a:fld>
            <a:endParaRPr lang="ja-JP" altLang="en-US" sz="1000" baseline="0" dirty="0">
              <a:latin typeface="SST" pitchFamily="34" charset="0"/>
            </a:endParaRPr>
          </a:p>
        </p:txBody>
      </p:sp>
      <p:sp>
        <p:nvSpPr>
          <p:cNvPr id="38" name="タイトル 1"/>
          <p:cNvSpPr>
            <a:spLocks noGrp="1"/>
          </p:cNvSpPr>
          <p:nvPr userDrawn="1">
            <p:ph type="title"/>
          </p:nvPr>
        </p:nvSpPr>
        <p:spPr bwMode="gray">
          <a:xfrm>
            <a:off x="431799" y="360363"/>
            <a:ext cx="11339513" cy="539750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bg1"/>
                </a:solidFill>
                <a:latin typeface="+mj-ea"/>
                <a:ea typeface="+mj-ea"/>
              </a:defRPr>
            </a:lvl1pPr>
          </a:lstStyle>
          <a:p>
            <a:r>
              <a:rPr lang="ja-JP" altLang="en-US" dirty="0" smtClean="0"/>
              <a:t>マスタ タイトルの書式設定</a:t>
            </a:r>
            <a:endParaRPr lang="ja-JP" altLang="en-US" dirty="0"/>
          </a:p>
        </p:txBody>
      </p:sp>
      <p:sp>
        <p:nvSpPr>
          <p:cNvPr id="39" name="コンテンツ プレースホルダ 6"/>
          <p:cNvSpPr>
            <a:spLocks noGrp="1"/>
          </p:cNvSpPr>
          <p:nvPr userDrawn="1">
            <p:ph sz="quarter" idx="13"/>
          </p:nvPr>
        </p:nvSpPr>
        <p:spPr bwMode="gray">
          <a:xfrm>
            <a:off x="720724" y="1081089"/>
            <a:ext cx="10763251" cy="5165724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ts val="3400"/>
              </a:lnSpc>
              <a:spcBef>
                <a:spcPts val="0"/>
              </a:spcBef>
              <a:buFontTx/>
              <a:buNone/>
              <a:defRPr sz="2400" baseline="0">
                <a:solidFill>
                  <a:schemeClr val="bg1"/>
                </a:solidFill>
                <a:latin typeface="+mj-ea"/>
                <a:ea typeface="+mj-ea"/>
              </a:defRPr>
            </a:lvl1pPr>
            <a:lvl2pPr>
              <a:lnSpc>
                <a:spcPts val="3400"/>
              </a:lnSpc>
              <a:spcBef>
                <a:spcPts val="0"/>
              </a:spcBef>
              <a:buFontTx/>
              <a:buNone/>
              <a:defRPr sz="1600" baseline="0">
                <a:solidFill>
                  <a:schemeClr val="bg1"/>
                </a:solidFill>
                <a:latin typeface="+mj-ea"/>
                <a:ea typeface="+mj-ea"/>
              </a:defRPr>
            </a:lvl2pPr>
            <a:lvl3pPr>
              <a:lnSpc>
                <a:spcPts val="34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bg1"/>
                </a:solidFill>
                <a:latin typeface="+mj-ea"/>
                <a:ea typeface="+mj-ea"/>
              </a:defRPr>
            </a:lvl3pPr>
            <a:lvl4pPr>
              <a:lnSpc>
                <a:spcPts val="3400"/>
              </a:lnSpc>
              <a:spcBef>
                <a:spcPts val="0"/>
              </a:spcBef>
              <a:buFontTx/>
              <a:buNone/>
              <a:defRPr sz="1100" baseline="0">
                <a:solidFill>
                  <a:schemeClr val="bg1"/>
                </a:solidFill>
                <a:latin typeface="+mj-ea"/>
                <a:ea typeface="+mj-ea"/>
              </a:defRPr>
            </a:lvl4pPr>
            <a:lvl5pPr>
              <a:defRPr sz="1000">
                <a:solidFill>
                  <a:schemeClr val="bg1"/>
                </a:solidFill>
                <a:latin typeface="+mj-ea"/>
                <a:ea typeface="+mj-ea"/>
              </a:defRPr>
            </a:lvl5pPr>
          </a:lstStyle>
          <a:p>
            <a:pPr lvl="0"/>
            <a:r>
              <a:rPr lang="ja-JP" altLang="en-US" dirty="0" smtClean="0"/>
              <a:t>マスタ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  <a:p>
            <a:pPr lvl="2"/>
            <a:r>
              <a:rPr lang="ja-JP" altLang="en-US" dirty="0" smtClean="0"/>
              <a:t>第 </a:t>
            </a:r>
            <a:r>
              <a:rPr lang="en-US" altLang="ja-JP" dirty="0" smtClean="0"/>
              <a:t>3 </a:t>
            </a:r>
            <a:r>
              <a:rPr lang="ja-JP" altLang="en-US" dirty="0" smtClean="0"/>
              <a:t>レベル</a:t>
            </a:r>
          </a:p>
          <a:p>
            <a:pPr lvl="3"/>
            <a:r>
              <a:rPr lang="ja-JP" altLang="en-US" dirty="0" smtClean="0"/>
              <a:t>第 </a:t>
            </a:r>
            <a:r>
              <a:rPr lang="en-US" altLang="ja-JP" dirty="0" smtClean="0"/>
              <a:t>4 </a:t>
            </a:r>
            <a:r>
              <a:rPr lang="ja-JP" altLang="en-US" dirty="0" smtClean="0"/>
              <a:t>レベル</a:t>
            </a:r>
            <a:endParaRPr lang="en-US" altLang="ja-JP" dirty="0" smtClean="0"/>
          </a:p>
          <a:p>
            <a:pPr lvl="4"/>
            <a:r>
              <a:rPr lang="ja-JP" altLang="en-US" dirty="0" smtClean="0"/>
              <a:t>第 </a:t>
            </a:r>
            <a:r>
              <a:rPr lang="en-US" altLang="ja-JP" dirty="0" smtClean="0"/>
              <a:t>5 </a:t>
            </a:r>
            <a:r>
              <a:rPr lang="ja-JP" altLang="en-US" dirty="0" smtClean="0"/>
              <a:t>レベル</a:t>
            </a:r>
            <a:endParaRPr lang="ja-JP" altLang="en-US" dirty="0"/>
          </a:p>
        </p:txBody>
      </p:sp>
      <p:pic>
        <p:nvPicPr>
          <p:cNvPr id="13" name="図 1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000" y="6519600"/>
            <a:ext cx="1048514" cy="262129"/>
          </a:xfrm>
          <a:prstGeom prst="rect">
            <a:avLst/>
          </a:prstGeom>
        </p:spPr>
      </p:pic>
      <p:sp>
        <p:nvSpPr>
          <p:cNvPr id="14" name="フッター プレースホルダー 3"/>
          <p:cNvSpPr txBox="1">
            <a:spLocks/>
          </p:cNvSpPr>
          <p:nvPr userDrawn="1"/>
        </p:nvSpPr>
        <p:spPr>
          <a:xfrm>
            <a:off x="8028025" y="6535588"/>
            <a:ext cx="2880000" cy="216000"/>
          </a:xfrm>
          <a:prstGeom prst="rect">
            <a:avLst/>
          </a:prstGeom>
        </p:spPr>
        <p:txBody>
          <a:bodyPr wrap="square" lIns="72000" tIns="0" rIns="72000" bIns="0" anchor="ctr">
            <a:noAutofit/>
          </a:bodyPr>
          <a:lstStyle>
            <a:defPPr>
              <a:defRPr lang="ja-JP"/>
            </a:defPPr>
            <a:lvl1pPr marL="0" algn="l" defTabSz="1089325" rtl="0" eaLnBrk="1" latinLnBrk="0" hangingPunct="1">
              <a:defRPr kumimoji="1" sz="9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544662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89325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33987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78649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23312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67974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812637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57299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 defTabSz="457200"/>
            <a:r>
              <a:rPr lang="en-US" altLang="ja-JP" sz="1000" b="0" dirty="0" smtClean="0">
                <a:solidFill>
                  <a:schemeClr val="bg1"/>
                </a:solidFill>
                <a:latin typeface="SST" pitchFamily="34" charset="0"/>
                <a:ea typeface="SST Japanese Pro Regular" pitchFamily="34" charset="-128"/>
                <a:cs typeface="メイリオ"/>
              </a:rPr>
              <a:t>(Supplementary</a:t>
            </a:r>
            <a:r>
              <a:rPr lang="en-US" altLang="ja-JP" sz="1000" b="0" baseline="0" dirty="0" smtClean="0">
                <a:solidFill>
                  <a:schemeClr val="bg1"/>
                </a:solidFill>
                <a:latin typeface="SST" pitchFamily="34" charset="0"/>
                <a:ea typeface="SST Japanese Pro Regular" pitchFamily="34" charset="-128"/>
                <a:cs typeface="メイリオ"/>
              </a:rPr>
              <a:t> information</a:t>
            </a:r>
            <a:r>
              <a:rPr lang="en-US" altLang="ja-JP" sz="1000" b="0" dirty="0" smtClean="0">
                <a:solidFill>
                  <a:schemeClr val="bg1"/>
                </a:solidFill>
                <a:latin typeface="SST" pitchFamily="34" charset="0"/>
                <a:ea typeface="SST Japanese Pro Regular" pitchFamily="34" charset="-128"/>
                <a:cs typeface="メイリオ"/>
              </a:rPr>
              <a:t>)</a:t>
            </a:r>
            <a:endParaRPr lang="en-US" altLang="ja-JP" sz="1000" b="0" dirty="0">
              <a:solidFill>
                <a:schemeClr val="bg1"/>
              </a:solidFill>
              <a:latin typeface="SST" pitchFamily="34" charset="0"/>
              <a:ea typeface="SST Japanese Pro Regular" pitchFamily="34" charset="-128"/>
              <a:cs typeface="メイリオ"/>
            </a:endParaRPr>
          </a:p>
        </p:txBody>
      </p:sp>
      <p:pic>
        <p:nvPicPr>
          <p:cNvPr id="17" name="図 1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08000" y="6426000"/>
            <a:ext cx="1295403" cy="4328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037629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ue Back Cover">
    <p:bg>
      <p:bgPr>
        <a:solidFill>
          <a:srgbClr val="0033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/>
          <p:cNvSpPr txBox="1"/>
          <p:nvPr userDrawn="1"/>
        </p:nvSpPr>
        <p:spPr bwMode="gray">
          <a:xfrm>
            <a:off x="720725" y="5940000"/>
            <a:ext cx="10763249" cy="603443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</a:pPr>
            <a:r>
              <a:rPr kumimoji="1" lang="en-US" altLang="ja-JP" sz="900" kern="1200" dirty="0" smtClean="0">
                <a:solidFill>
                  <a:srgbClr val="C8C8C8"/>
                </a:solidFill>
                <a:latin typeface="SST" pitchFamily="34" charset="0"/>
                <a:ea typeface="+mn-ea"/>
                <a:cs typeface="メイリオ"/>
              </a:rPr>
              <a:t>SONY is a registered trademark of Sony Corporation.</a:t>
            </a:r>
          </a:p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</a:pPr>
            <a:r>
              <a:rPr kumimoji="1" lang="en-US" altLang="ja-JP" sz="900" kern="1200" dirty="0" smtClean="0">
                <a:solidFill>
                  <a:srgbClr val="C8C8C8"/>
                </a:solidFill>
                <a:latin typeface="SST" pitchFamily="34" charset="0"/>
                <a:ea typeface="+mn-ea"/>
                <a:cs typeface="メイリオ"/>
              </a:rPr>
              <a:t>Names of Sony products and services are the registered trademarks and/or trademarks of Sony Corporation or its Group companies.</a:t>
            </a:r>
          </a:p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</a:pPr>
            <a:r>
              <a:rPr kumimoji="1" lang="en-US" altLang="ja-JP" sz="900" kern="1200" dirty="0" smtClean="0">
                <a:solidFill>
                  <a:srgbClr val="C8C8C8"/>
                </a:solidFill>
                <a:latin typeface="SST" pitchFamily="34" charset="0"/>
                <a:ea typeface="+mn-ea"/>
                <a:cs typeface="メイリオ"/>
              </a:rPr>
              <a:t>Other company names and product names are registered trademarks and/or trademarks of the respective companies.</a:t>
            </a:r>
          </a:p>
        </p:txBody>
      </p:sp>
      <p:pic>
        <p:nvPicPr>
          <p:cNvPr id="4" name="図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4718" y="2979592"/>
            <a:ext cx="3595262" cy="8988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6429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5988" y="2130425"/>
            <a:ext cx="10372725" cy="147161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30388" y="3887788"/>
            <a:ext cx="8543925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JCTVC-Q0128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6C20F-0C64-40F8-B496-38D2FA48890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JCTVC-Q0128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6C20F-0C64-40F8-B496-38D2FA48890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613" y="4408488"/>
            <a:ext cx="10374312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613" y="2906713"/>
            <a:ext cx="10374312" cy="1501775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JCTVC-Q0128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6C20F-0C64-40F8-B496-38D2FA48890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0"/>
            <a:ext cx="5416550" cy="45275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8550" y="1600200"/>
            <a:ext cx="5416550" cy="45275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JCTVC-Q0128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6C20F-0C64-40F8-B496-38D2FA48890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.xml"/><Relationship Id="rId3" Type="http://schemas.openxmlformats.org/officeDocument/2006/relationships/slideLayout" Target="../slideLayouts/slideLayout8.xml"/><Relationship Id="rId7" Type="http://schemas.openxmlformats.org/officeDocument/2006/relationships/slideLayout" Target="../slideLayouts/slideLayout12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slideLayout" Target="../slideLayouts/slideLayout11.xml"/><Relationship Id="rId11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15.xml"/><Relationship Id="rId4" Type="http://schemas.openxmlformats.org/officeDocument/2006/relationships/slideLayout" Target="../slideLayouts/slideLayout9.xml"/><Relationship Id="rId9" Type="http://schemas.openxmlformats.org/officeDocument/2006/relationships/slideLayout" Target="../slideLayouts/slideLayout14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9.xml"/><Relationship Id="rId2" Type="http://schemas.openxmlformats.org/officeDocument/2006/relationships/slideLayout" Target="../slideLayouts/slideLayout18.xml"/><Relationship Id="rId1" Type="http://schemas.openxmlformats.org/officeDocument/2006/relationships/slideLayout" Target="../slideLayouts/slideLayout17.xml"/><Relationship Id="rId5" Type="http://schemas.openxmlformats.org/officeDocument/2006/relationships/theme" Target="../theme/theme3.xml"/><Relationship Id="rId4" Type="http://schemas.openxmlformats.org/officeDocument/2006/relationships/slideLayout" Target="../slideLayouts/slideLayout20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3.xml"/><Relationship Id="rId2" Type="http://schemas.openxmlformats.org/officeDocument/2006/relationships/slideLayout" Target="../slideLayouts/slideLayout22.xml"/><Relationship Id="rId1" Type="http://schemas.openxmlformats.org/officeDocument/2006/relationships/slideLayout" Target="../slideLayouts/slideLayout21.xml"/><Relationship Id="rId5" Type="http://schemas.openxmlformats.org/officeDocument/2006/relationships/theme" Target="../theme/theme4.xml"/><Relationship Id="rId4" Type="http://schemas.openxmlformats.org/officeDocument/2006/relationships/slideLayout" Target="../slideLayouts/slideLayout24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theme" Target="../theme/theme5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5" Type="http://schemas.openxmlformats.org/officeDocument/2006/relationships/slideLayout" Target="../slideLayouts/slideLayout29.xml"/><Relationship Id="rId4" Type="http://schemas.openxmlformats.org/officeDocument/2006/relationships/slideLayout" Target="../slideLayouts/slideLayout28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theme" Target="../theme/theme6.xml"/><Relationship Id="rId3" Type="http://schemas.openxmlformats.org/officeDocument/2006/relationships/slideLayout" Target="../slideLayouts/slideLayout34.xml"/><Relationship Id="rId7" Type="http://schemas.openxmlformats.org/officeDocument/2006/relationships/slideLayout" Target="../slideLayouts/slideLayout38.xml"/><Relationship Id="rId2" Type="http://schemas.openxmlformats.org/officeDocument/2006/relationships/slideLayout" Target="../slideLayouts/slideLayout33.xml"/><Relationship Id="rId1" Type="http://schemas.openxmlformats.org/officeDocument/2006/relationships/slideLayout" Target="../slideLayouts/slideLayout32.xml"/><Relationship Id="rId6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33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092747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771" r:id="rId2"/>
    <p:sldLayoutId id="2147483679" r:id="rId3"/>
    <p:sldLayoutId id="2147483667" r:id="rId4"/>
    <p:sldLayoutId id="2147483666" r:id="rId5"/>
  </p:sldLayoutIdLst>
  <p:timing>
    <p:tnLst>
      <p:par>
        <p:cTn id="1" dur="indefinite" restart="never" nodeType="tmRoot"/>
      </p:par>
    </p:tnLst>
  </p:timing>
  <p:hf sldNum="0" hdr="0" dt="0"/>
  <p:txStyles>
    <p:titleStyle>
      <a:lvl1pPr algn="l" defTabSz="1089325" rtl="0" eaLnBrk="1" latinLnBrk="0" hangingPunct="1">
        <a:spcBef>
          <a:spcPct val="0"/>
        </a:spcBef>
        <a:buNone/>
        <a:defRPr kumimoji="1" sz="5200" kern="1200">
          <a:solidFill>
            <a:schemeClr val="tx1"/>
          </a:solidFill>
          <a:latin typeface="+mj-ea"/>
          <a:ea typeface="+mj-ea"/>
          <a:cs typeface="+mj-cs"/>
        </a:defRPr>
      </a:lvl1pPr>
    </p:titleStyle>
    <p:bodyStyle>
      <a:lvl1pPr marL="408497" indent="-408497" algn="l" defTabSz="1089325" rtl="0" eaLnBrk="1" latinLnBrk="0" hangingPunct="1">
        <a:spcBef>
          <a:spcPct val="20000"/>
        </a:spcBef>
        <a:buFont typeface="Arial" pitchFamily="34" charset="0"/>
        <a:buChar char="•"/>
        <a:defRPr kumimoji="1" sz="3800" kern="1200">
          <a:solidFill>
            <a:schemeClr val="tx1"/>
          </a:solidFill>
          <a:latin typeface="+mj-ea"/>
          <a:ea typeface="+mj-ea"/>
          <a:cs typeface="+mn-cs"/>
        </a:defRPr>
      </a:lvl1pPr>
      <a:lvl2pPr marL="885076" indent="-340414" algn="l" defTabSz="1089325" rtl="0" eaLnBrk="1" latinLnBrk="0" hangingPunct="1">
        <a:spcBef>
          <a:spcPct val="20000"/>
        </a:spcBef>
        <a:buFont typeface="Arial" pitchFamily="34" charset="0"/>
        <a:buChar char="–"/>
        <a:defRPr kumimoji="1" sz="3300" kern="1200">
          <a:solidFill>
            <a:schemeClr val="tx1"/>
          </a:solidFill>
          <a:latin typeface="+mj-ea"/>
          <a:ea typeface="+mj-ea"/>
          <a:cs typeface="+mn-cs"/>
        </a:defRPr>
      </a:lvl2pPr>
      <a:lvl3pPr marL="1361656" indent="-272331" algn="l" defTabSz="1089325" rtl="0" eaLnBrk="1" latinLnBrk="0" hangingPunct="1">
        <a:spcBef>
          <a:spcPct val="20000"/>
        </a:spcBef>
        <a:buFont typeface="Arial" pitchFamily="34" charset="0"/>
        <a:buChar char="•"/>
        <a:defRPr kumimoji="1" sz="2900" kern="1200">
          <a:solidFill>
            <a:schemeClr val="tx1"/>
          </a:solidFill>
          <a:latin typeface="+mj-ea"/>
          <a:ea typeface="+mj-ea"/>
          <a:cs typeface="+mn-cs"/>
        </a:defRPr>
      </a:lvl3pPr>
      <a:lvl4pPr marL="1906318" indent="-272331" algn="l" defTabSz="1089325" rtl="0" eaLnBrk="1" latinLnBrk="0" hangingPunct="1">
        <a:spcBef>
          <a:spcPct val="20000"/>
        </a:spcBef>
        <a:buFont typeface="Arial" pitchFamily="34" charset="0"/>
        <a:buChar char="–"/>
        <a:defRPr kumimoji="1" sz="2400" kern="1200">
          <a:solidFill>
            <a:schemeClr val="tx1"/>
          </a:solidFill>
          <a:latin typeface="+mj-ea"/>
          <a:ea typeface="+mj-ea"/>
          <a:cs typeface="+mn-cs"/>
        </a:defRPr>
      </a:lvl4pPr>
      <a:lvl5pPr marL="2450981" indent="-272331" algn="l" defTabSz="1089325" rtl="0" eaLnBrk="1" latinLnBrk="0" hangingPunct="1">
        <a:spcBef>
          <a:spcPct val="20000"/>
        </a:spcBef>
        <a:buFont typeface="Arial" pitchFamily="34" charset="0"/>
        <a:buChar char="»"/>
        <a:defRPr kumimoji="1" sz="2400" kern="1200">
          <a:solidFill>
            <a:schemeClr val="tx1"/>
          </a:solidFill>
          <a:latin typeface="+mj-ea"/>
          <a:ea typeface="+mj-ea"/>
          <a:cs typeface="+mn-cs"/>
        </a:defRPr>
      </a:lvl5pPr>
      <a:lvl6pPr marL="2995643" indent="-272331" algn="l" defTabSz="1089325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540305" indent="-272331" algn="l" defTabSz="1089325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084968" indent="-272331" algn="l" defTabSz="1089325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629630" indent="-272331" algn="l" defTabSz="1089325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1089325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44662" algn="l" defTabSz="1089325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89325" algn="l" defTabSz="1089325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633987" algn="l" defTabSz="1089325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178649" algn="l" defTabSz="1089325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723312" algn="l" defTabSz="1089325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267974" algn="l" defTabSz="1089325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812637" algn="l" defTabSz="1089325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357299" algn="l" defTabSz="1089325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855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0"/>
            <a:ext cx="10985500" cy="45275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7938"/>
            <a:ext cx="28479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70363" y="6357938"/>
            <a:ext cx="38639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JCTVC-Q0128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47125" y="6357938"/>
            <a:ext cx="28479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6C20F-0C64-40F8-B496-38D2FA48890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3" r:id="rId1"/>
    <p:sldLayoutId id="2147483774" r:id="rId2"/>
    <p:sldLayoutId id="2147483775" r:id="rId3"/>
    <p:sldLayoutId id="2147483776" r:id="rId4"/>
    <p:sldLayoutId id="2147483777" r:id="rId5"/>
    <p:sldLayoutId id="2147483778" r:id="rId6"/>
    <p:sldLayoutId id="2147483779" r:id="rId7"/>
    <p:sldLayoutId id="2147483780" r:id="rId8"/>
    <p:sldLayoutId id="2147483781" r:id="rId9"/>
    <p:sldLayoutId id="2147483782" r:id="rId10"/>
    <p:sldLayoutId id="2147483783" r:id="rId11"/>
  </p:sldLayoutIdLst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C8C8C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403692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7" r:id="rId1"/>
    <p:sldLayoutId id="2147483752" r:id="rId2"/>
    <p:sldLayoutId id="2147483756" r:id="rId3"/>
    <p:sldLayoutId id="2147483760" r:id="rId4"/>
  </p:sldLayoutIdLst>
  <p:timing>
    <p:tnLst>
      <p:par>
        <p:cTn id="1" dur="indefinite" restart="never" nodeType="tmRoot"/>
      </p:par>
    </p:tnLst>
  </p:timing>
  <p:hf sldNum="0" hdr="0" dt="0"/>
  <p:txStyles>
    <p:titleStyle>
      <a:lvl1pPr algn="l" defTabSz="1089325" rtl="0" eaLnBrk="1" latinLnBrk="0" hangingPunct="1">
        <a:spcBef>
          <a:spcPct val="0"/>
        </a:spcBef>
        <a:buNone/>
        <a:defRPr kumimoji="1" sz="5200" kern="1200">
          <a:solidFill>
            <a:schemeClr val="tx1"/>
          </a:solidFill>
          <a:latin typeface="+mj-ea"/>
          <a:ea typeface="+mj-ea"/>
          <a:cs typeface="+mj-cs"/>
        </a:defRPr>
      </a:lvl1pPr>
    </p:titleStyle>
    <p:bodyStyle>
      <a:lvl1pPr marL="408497" indent="-408497" algn="l" defTabSz="1089325" rtl="0" eaLnBrk="1" latinLnBrk="0" hangingPunct="1">
        <a:spcBef>
          <a:spcPct val="20000"/>
        </a:spcBef>
        <a:buFont typeface="Arial" pitchFamily="34" charset="0"/>
        <a:buChar char="•"/>
        <a:defRPr kumimoji="1" sz="3800" kern="1200">
          <a:solidFill>
            <a:schemeClr val="tx1"/>
          </a:solidFill>
          <a:latin typeface="+mj-ea"/>
          <a:ea typeface="+mj-ea"/>
          <a:cs typeface="+mn-cs"/>
        </a:defRPr>
      </a:lvl1pPr>
      <a:lvl2pPr marL="885076" indent="-340414" algn="l" defTabSz="1089325" rtl="0" eaLnBrk="1" latinLnBrk="0" hangingPunct="1">
        <a:spcBef>
          <a:spcPct val="20000"/>
        </a:spcBef>
        <a:buFont typeface="Arial" pitchFamily="34" charset="0"/>
        <a:buChar char="–"/>
        <a:defRPr kumimoji="1" sz="3300" kern="1200">
          <a:solidFill>
            <a:schemeClr val="tx1"/>
          </a:solidFill>
          <a:latin typeface="+mj-ea"/>
          <a:ea typeface="+mj-ea"/>
          <a:cs typeface="+mn-cs"/>
        </a:defRPr>
      </a:lvl2pPr>
      <a:lvl3pPr marL="1361656" indent="-272331" algn="l" defTabSz="1089325" rtl="0" eaLnBrk="1" latinLnBrk="0" hangingPunct="1">
        <a:spcBef>
          <a:spcPct val="20000"/>
        </a:spcBef>
        <a:buFont typeface="Arial" pitchFamily="34" charset="0"/>
        <a:buChar char="•"/>
        <a:defRPr kumimoji="1" sz="2900" kern="1200">
          <a:solidFill>
            <a:schemeClr val="tx1"/>
          </a:solidFill>
          <a:latin typeface="+mj-ea"/>
          <a:ea typeface="+mj-ea"/>
          <a:cs typeface="+mn-cs"/>
        </a:defRPr>
      </a:lvl3pPr>
      <a:lvl4pPr marL="1906318" indent="-272331" algn="l" defTabSz="1089325" rtl="0" eaLnBrk="1" latinLnBrk="0" hangingPunct="1">
        <a:spcBef>
          <a:spcPct val="20000"/>
        </a:spcBef>
        <a:buFont typeface="Arial" pitchFamily="34" charset="0"/>
        <a:buChar char="–"/>
        <a:defRPr kumimoji="1" sz="2400" kern="1200">
          <a:solidFill>
            <a:schemeClr val="tx1"/>
          </a:solidFill>
          <a:latin typeface="+mj-ea"/>
          <a:ea typeface="+mj-ea"/>
          <a:cs typeface="+mn-cs"/>
        </a:defRPr>
      </a:lvl4pPr>
      <a:lvl5pPr marL="2450981" indent="-272331" algn="l" defTabSz="1089325" rtl="0" eaLnBrk="1" latinLnBrk="0" hangingPunct="1">
        <a:spcBef>
          <a:spcPct val="20000"/>
        </a:spcBef>
        <a:buFont typeface="Arial" pitchFamily="34" charset="0"/>
        <a:buChar char="»"/>
        <a:defRPr kumimoji="1" sz="2400" kern="1200">
          <a:solidFill>
            <a:schemeClr val="tx1"/>
          </a:solidFill>
          <a:latin typeface="+mj-ea"/>
          <a:ea typeface="+mj-ea"/>
          <a:cs typeface="+mn-cs"/>
        </a:defRPr>
      </a:lvl5pPr>
      <a:lvl6pPr marL="2995643" indent="-272331" algn="l" defTabSz="1089325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540305" indent="-272331" algn="l" defTabSz="1089325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084968" indent="-272331" algn="l" defTabSz="1089325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629630" indent="-272331" algn="l" defTabSz="1089325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1089325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44662" algn="l" defTabSz="1089325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89325" algn="l" defTabSz="1089325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633987" algn="l" defTabSz="1089325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178649" algn="l" defTabSz="1089325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723312" algn="l" defTabSz="1089325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267974" algn="l" defTabSz="1089325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812637" algn="l" defTabSz="1089325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357299" algn="l" defTabSz="1089325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64646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324554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9" r:id="rId1"/>
    <p:sldLayoutId id="2147483734" r:id="rId2"/>
    <p:sldLayoutId id="2147483738" r:id="rId3"/>
    <p:sldLayoutId id="2147483742" r:id="rId4"/>
  </p:sldLayoutIdLst>
  <p:timing>
    <p:tnLst>
      <p:par>
        <p:cTn id="1" dur="indefinite" restart="never" nodeType="tmRoot"/>
      </p:par>
    </p:tnLst>
  </p:timing>
  <p:hf sldNum="0" hdr="0" dt="0"/>
  <p:txStyles>
    <p:titleStyle>
      <a:lvl1pPr algn="l" defTabSz="1089325" rtl="0" eaLnBrk="1" latinLnBrk="0" hangingPunct="1">
        <a:spcBef>
          <a:spcPct val="0"/>
        </a:spcBef>
        <a:buNone/>
        <a:defRPr kumimoji="1" sz="5200" kern="1200">
          <a:solidFill>
            <a:schemeClr val="tx1"/>
          </a:solidFill>
          <a:latin typeface="+mj-ea"/>
          <a:ea typeface="+mj-ea"/>
          <a:cs typeface="+mj-cs"/>
        </a:defRPr>
      </a:lvl1pPr>
    </p:titleStyle>
    <p:bodyStyle>
      <a:lvl1pPr marL="408497" indent="-408497" algn="l" defTabSz="1089325" rtl="0" eaLnBrk="1" latinLnBrk="0" hangingPunct="1">
        <a:spcBef>
          <a:spcPct val="20000"/>
        </a:spcBef>
        <a:buFont typeface="Arial" pitchFamily="34" charset="0"/>
        <a:buChar char="•"/>
        <a:defRPr kumimoji="1" sz="3800" kern="1200">
          <a:solidFill>
            <a:schemeClr val="tx1"/>
          </a:solidFill>
          <a:latin typeface="+mj-ea"/>
          <a:ea typeface="+mj-ea"/>
          <a:cs typeface="+mn-cs"/>
        </a:defRPr>
      </a:lvl1pPr>
      <a:lvl2pPr marL="885076" indent="-340414" algn="l" defTabSz="1089325" rtl="0" eaLnBrk="1" latinLnBrk="0" hangingPunct="1">
        <a:spcBef>
          <a:spcPct val="20000"/>
        </a:spcBef>
        <a:buFont typeface="Arial" pitchFamily="34" charset="0"/>
        <a:buChar char="–"/>
        <a:defRPr kumimoji="1" sz="3300" kern="1200">
          <a:solidFill>
            <a:schemeClr val="tx1"/>
          </a:solidFill>
          <a:latin typeface="+mj-ea"/>
          <a:ea typeface="+mj-ea"/>
          <a:cs typeface="+mn-cs"/>
        </a:defRPr>
      </a:lvl2pPr>
      <a:lvl3pPr marL="1361656" indent="-272331" algn="l" defTabSz="1089325" rtl="0" eaLnBrk="1" latinLnBrk="0" hangingPunct="1">
        <a:spcBef>
          <a:spcPct val="20000"/>
        </a:spcBef>
        <a:buFont typeface="Arial" pitchFamily="34" charset="0"/>
        <a:buChar char="•"/>
        <a:defRPr kumimoji="1" sz="2900" kern="1200">
          <a:solidFill>
            <a:schemeClr val="tx1"/>
          </a:solidFill>
          <a:latin typeface="+mj-ea"/>
          <a:ea typeface="+mj-ea"/>
          <a:cs typeface="+mn-cs"/>
        </a:defRPr>
      </a:lvl3pPr>
      <a:lvl4pPr marL="1906318" indent="-272331" algn="l" defTabSz="1089325" rtl="0" eaLnBrk="1" latinLnBrk="0" hangingPunct="1">
        <a:spcBef>
          <a:spcPct val="20000"/>
        </a:spcBef>
        <a:buFont typeface="Arial" pitchFamily="34" charset="0"/>
        <a:buChar char="–"/>
        <a:defRPr kumimoji="1" sz="2400" kern="1200">
          <a:solidFill>
            <a:schemeClr val="tx1"/>
          </a:solidFill>
          <a:latin typeface="+mj-ea"/>
          <a:ea typeface="+mj-ea"/>
          <a:cs typeface="+mn-cs"/>
        </a:defRPr>
      </a:lvl4pPr>
      <a:lvl5pPr marL="2450981" indent="-272331" algn="l" defTabSz="1089325" rtl="0" eaLnBrk="1" latinLnBrk="0" hangingPunct="1">
        <a:spcBef>
          <a:spcPct val="20000"/>
        </a:spcBef>
        <a:buFont typeface="Arial" pitchFamily="34" charset="0"/>
        <a:buChar char="»"/>
        <a:defRPr kumimoji="1" sz="2400" kern="1200">
          <a:solidFill>
            <a:schemeClr val="tx1"/>
          </a:solidFill>
          <a:latin typeface="+mj-ea"/>
          <a:ea typeface="+mj-ea"/>
          <a:cs typeface="+mn-cs"/>
        </a:defRPr>
      </a:lvl5pPr>
      <a:lvl6pPr marL="2995643" indent="-272331" algn="l" defTabSz="1089325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540305" indent="-272331" algn="l" defTabSz="1089325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084968" indent="-272331" algn="l" defTabSz="1089325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629630" indent="-272331" algn="l" defTabSz="1089325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1089325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44662" algn="l" defTabSz="1089325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89325" algn="l" defTabSz="1089325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633987" algn="l" defTabSz="1089325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178649" algn="l" defTabSz="1089325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723312" algn="l" defTabSz="1089325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267974" algn="l" defTabSz="1089325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812637" algn="l" defTabSz="1089325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357299" algn="l" defTabSz="1089325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253196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1" r:id="rId1"/>
    <p:sldLayoutId id="2147483766" r:id="rId2"/>
    <p:sldLayoutId id="2147483767" r:id="rId3"/>
    <p:sldLayoutId id="2147483764" r:id="rId4"/>
    <p:sldLayoutId id="2147483765" r:id="rId5"/>
    <p:sldLayoutId id="2147483763" r:id="rId6"/>
    <p:sldLayoutId id="2147483724" r:id="rId7"/>
  </p:sldLayoutIdLst>
  <p:timing>
    <p:tnLst>
      <p:par>
        <p:cTn id="1" dur="indefinite" restart="never" nodeType="tmRoot"/>
      </p:par>
    </p:tnLst>
  </p:timing>
  <p:hf sldNum="0" hdr="0" dt="0"/>
  <p:txStyles>
    <p:titleStyle>
      <a:lvl1pPr algn="l" defTabSz="1089325" rtl="0" eaLnBrk="1" latinLnBrk="0" hangingPunct="1">
        <a:spcBef>
          <a:spcPct val="0"/>
        </a:spcBef>
        <a:buNone/>
        <a:defRPr kumimoji="1" sz="5200" kern="1200">
          <a:solidFill>
            <a:schemeClr val="tx1"/>
          </a:solidFill>
          <a:latin typeface="+mj-ea"/>
          <a:ea typeface="+mj-ea"/>
          <a:cs typeface="+mj-cs"/>
        </a:defRPr>
      </a:lvl1pPr>
    </p:titleStyle>
    <p:bodyStyle>
      <a:lvl1pPr marL="408497" indent="-408497" algn="l" defTabSz="1089325" rtl="0" eaLnBrk="1" latinLnBrk="0" hangingPunct="1">
        <a:spcBef>
          <a:spcPct val="20000"/>
        </a:spcBef>
        <a:buFont typeface="Arial" pitchFamily="34" charset="0"/>
        <a:buChar char="•"/>
        <a:defRPr kumimoji="1" sz="3800" kern="1200">
          <a:solidFill>
            <a:schemeClr val="tx1"/>
          </a:solidFill>
          <a:latin typeface="+mj-ea"/>
          <a:ea typeface="+mj-ea"/>
          <a:cs typeface="+mn-cs"/>
        </a:defRPr>
      </a:lvl1pPr>
      <a:lvl2pPr marL="885076" indent="-340414" algn="l" defTabSz="1089325" rtl="0" eaLnBrk="1" latinLnBrk="0" hangingPunct="1">
        <a:spcBef>
          <a:spcPct val="20000"/>
        </a:spcBef>
        <a:buFont typeface="Arial" pitchFamily="34" charset="0"/>
        <a:buChar char="–"/>
        <a:defRPr kumimoji="1" sz="3300" kern="1200">
          <a:solidFill>
            <a:schemeClr val="tx1"/>
          </a:solidFill>
          <a:latin typeface="+mj-ea"/>
          <a:ea typeface="+mj-ea"/>
          <a:cs typeface="+mn-cs"/>
        </a:defRPr>
      </a:lvl2pPr>
      <a:lvl3pPr marL="1361656" indent="-272331" algn="l" defTabSz="1089325" rtl="0" eaLnBrk="1" latinLnBrk="0" hangingPunct="1">
        <a:spcBef>
          <a:spcPct val="20000"/>
        </a:spcBef>
        <a:buFont typeface="Arial" pitchFamily="34" charset="0"/>
        <a:buChar char="•"/>
        <a:defRPr kumimoji="1" sz="2900" kern="1200">
          <a:solidFill>
            <a:schemeClr val="tx1"/>
          </a:solidFill>
          <a:latin typeface="+mj-ea"/>
          <a:ea typeface="+mj-ea"/>
          <a:cs typeface="+mn-cs"/>
        </a:defRPr>
      </a:lvl3pPr>
      <a:lvl4pPr marL="1906318" indent="-272331" algn="l" defTabSz="1089325" rtl="0" eaLnBrk="1" latinLnBrk="0" hangingPunct="1">
        <a:spcBef>
          <a:spcPct val="20000"/>
        </a:spcBef>
        <a:buFont typeface="Arial" pitchFamily="34" charset="0"/>
        <a:buChar char="–"/>
        <a:defRPr kumimoji="1" sz="2400" kern="1200">
          <a:solidFill>
            <a:schemeClr val="tx1"/>
          </a:solidFill>
          <a:latin typeface="+mj-ea"/>
          <a:ea typeface="+mj-ea"/>
          <a:cs typeface="+mn-cs"/>
        </a:defRPr>
      </a:lvl4pPr>
      <a:lvl5pPr marL="2450981" indent="-272331" algn="l" defTabSz="1089325" rtl="0" eaLnBrk="1" latinLnBrk="0" hangingPunct="1">
        <a:spcBef>
          <a:spcPct val="20000"/>
        </a:spcBef>
        <a:buFont typeface="Arial" pitchFamily="34" charset="0"/>
        <a:buChar char="»"/>
        <a:defRPr kumimoji="1" sz="2400" kern="1200">
          <a:solidFill>
            <a:schemeClr val="tx1"/>
          </a:solidFill>
          <a:latin typeface="+mj-ea"/>
          <a:ea typeface="+mj-ea"/>
          <a:cs typeface="+mn-cs"/>
        </a:defRPr>
      </a:lvl5pPr>
      <a:lvl6pPr marL="2995643" indent="-272331" algn="l" defTabSz="1089325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540305" indent="-272331" algn="l" defTabSz="1089325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084968" indent="-272331" algn="l" defTabSz="1089325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629630" indent="-272331" algn="l" defTabSz="1089325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1089325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44662" algn="l" defTabSz="1089325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89325" algn="l" defTabSz="1089325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633987" algn="l" defTabSz="1089325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178649" algn="l" defTabSz="1089325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723312" algn="l" defTabSz="1089325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267974" algn="l" defTabSz="1089325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812637" algn="l" defTabSz="1089325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357299" algn="l" defTabSz="1089325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017445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3" r:id="rId1"/>
    <p:sldLayoutId id="2147483768" r:id="rId2"/>
    <p:sldLayoutId id="2147483769" r:id="rId3"/>
    <p:sldLayoutId id="2147483770" r:id="rId4"/>
    <p:sldLayoutId id="2147483694" r:id="rId5"/>
    <p:sldLayoutId id="2147483698" r:id="rId6"/>
    <p:sldLayoutId id="2147483706" r:id="rId7"/>
  </p:sldLayoutIdLst>
  <p:timing>
    <p:tnLst>
      <p:par>
        <p:cTn id="1" dur="indefinite" restart="never" nodeType="tmRoot"/>
      </p:par>
    </p:tnLst>
  </p:timing>
  <p:hf sldNum="0" hdr="0" dt="0"/>
  <p:txStyles>
    <p:titleStyle>
      <a:lvl1pPr algn="l" defTabSz="1089325" rtl="0" eaLnBrk="1" latinLnBrk="0" hangingPunct="1">
        <a:spcBef>
          <a:spcPct val="0"/>
        </a:spcBef>
        <a:buNone/>
        <a:defRPr kumimoji="1" sz="5200" kern="1200">
          <a:solidFill>
            <a:schemeClr val="tx1"/>
          </a:solidFill>
          <a:latin typeface="+mj-ea"/>
          <a:ea typeface="+mj-ea"/>
          <a:cs typeface="+mj-cs"/>
        </a:defRPr>
      </a:lvl1pPr>
    </p:titleStyle>
    <p:bodyStyle>
      <a:lvl1pPr marL="408497" indent="-408497" algn="l" defTabSz="1089325" rtl="0" eaLnBrk="1" latinLnBrk="0" hangingPunct="1">
        <a:spcBef>
          <a:spcPct val="20000"/>
        </a:spcBef>
        <a:buFont typeface="Arial" pitchFamily="34" charset="0"/>
        <a:buChar char="•"/>
        <a:defRPr kumimoji="1" sz="3800" kern="1200">
          <a:solidFill>
            <a:schemeClr val="tx1"/>
          </a:solidFill>
          <a:latin typeface="+mj-ea"/>
          <a:ea typeface="+mj-ea"/>
          <a:cs typeface="+mn-cs"/>
        </a:defRPr>
      </a:lvl1pPr>
      <a:lvl2pPr marL="885076" indent="-340414" algn="l" defTabSz="1089325" rtl="0" eaLnBrk="1" latinLnBrk="0" hangingPunct="1">
        <a:spcBef>
          <a:spcPct val="20000"/>
        </a:spcBef>
        <a:buFont typeface="Arial" pitchFamily="34" charset="0"/>
        <a:buChar char="–"/>
        <a:defRPr kumimoji="1" sz="3300" kern="1200">
          <a:solidFill>
            <a:schemeClr val="tx1"/>
          </a:solidFill>
          <a:latin typeface="+mj-ea"/>
          <a:ea typeface="+mj-ea"/>
          <a:cs typeface="+mn-cs"/>
        </a:defRPr>
      </a:lvl2pPr>
      <a:lvl3pPr marL="1361656" indent="-272331" algn="l" defTabSz="1089325" rtl="0" eaLnBrk="1" latinLnBrk="0" hangingPunct="1">
        <a:spcBef>
          <a:spcPct val="20000"/>
        </a:spcBef>
        <a:buFont typeface="Arial" pitchFamily="34" charset="0"/>
        <a:buChar char="•"/>
        <a:defRPr kumimoji="1" sz="2900" kern="1200">
          <a:solidFill>
            <a:schemeClr val="tx1"/>
          </a:solidFill>
          <a:latin typeface="+mj-ea"/>
          <a:ea typeface="+mj-ea"/>
          <a:cs typeface="+mn-cs"/>
        </a:defRPr>
      </a:lvl3pPr>
      <a:lvl4pPr marL="1906318" indent="-272331" algn="l" defTabSz="1089325" rtl="0" eaLnBrk="1" latinLnBrk="0" hangingPunct="1">
        <a:spcBef>
          <a:spcPct val="20000"/>
        </a:spcBef>
        <a:buFont typeface="Arial" pitchFamily="34" charset="0"/>
        <a:buChar char="–"/>
        <a:defRPr kumimoji="1" sz="2400" kern="1200">
          <a:solidFill>
            <a:schemeClr val="tx1"/>
          </a:solidFill>
          <a:latin typeface="+mj-ea"/>
          <a:ea typeface="+mj-ea"/>
          <a:cs typeface="+mn-cs"/>
        </a:defRPr>
      </a:lvl4pPr>
      <a:lvl5pPr marL="2450981" indent="-272331" algn="l" defTabSz="1089325" rtl="0" eaLnBrk="1" latinLnBrk="0" hangingPunct="1">
        <a:spcBef>
          <a:spcPct val="20000"/>
        </a:spcBef>
        <a:buFont typeface="Arial" pitchFamily="34" charset="0"/>
        <a:buChar char="»"/>
        <a:defRPr kumimoji="1" sz="2400" kern="1200">
          <a:solidFill>
            <a:schemeClr val="tx1"/>
          </a:solidFill>
          <a:latin typeface="+mj-ea"/>
          <a:ea typeface="+mj-ea"/>
          <a:cs typeface="+mn-cs"/>
        </a:defRPr>
      </a:lvl5pPr>
      <a:lvl6pPr marL="2995643" indent="-272331" algn="l" defTabSz="1089325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540305" indent="-272331" algn="l" defTabSz="1089325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084968" indent="-272331" algn="l" defTabSz="1089325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629630" indent="-272331" algn="l" defTabSz="1089325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1089325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44662" algn="l" defTabSz="1089325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89325" algn="l" defTabSz="1089325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633987" algn="l" defTabSz="1089325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178649" algn="l" defTabSz="1089325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723312" algn="l" defTabSz="1089325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267974" algn="l" defTabSz="1089325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812637" algn="l" defTabSz="1089325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357299" algn="l" defTabSz="1089325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Macro-Enabled_Worksheet1.xlsm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9.em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テキスト プレースホルダー 35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altLang="ja-JP" dirty="0" smtClean="0">
                <a:latin typeface="SST" pitchFamily="34" charset="0"/>
              </a:rPr>
              <a:t>JCTVC-Q0128</a:t>
            </a:r>
          </a:p>
          <a:p>
            <a:r>
              <a:rPr lang="en-CA" dirty="0"/>
              <a:t>Fix for Strong Intra Smoothing in </a:t>
            </a:r>
            <a:r>
              <a:rPr lang="en-CA" dirty="0" err="1"/>
              <a:t>RExt</a:t>
            </a:r>
            <a:endParaRPr lang="en-US" altLang="ja-JP" dirty="0">
              <a:latin typeface="SST" pitchFamily="34" charset="0"/>
            </a:endParaRPr>
          </a:p>
        </p:txBody>
      </p:sp>
      <p:sp>
        <p:nvSpPr>
          <p:cNvPr id="35" name="テキスト プレースホルダー 3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altLang="ja-JP" dirty="0">
                <a:latin typeface="SST" pitchFamily="34" charset="0"/>
              </a:rPr>
              <a:t>Copyright </a:t>
            </a:r>
            <a:r>
              <a:rPr lang="en-US" altLang="ja-JP" dirty="0" smtClean="0">
                <a:latin typeface="SST" pitchFamily="34" charset="0"/>
              </a:rPr>
              <a:t>2014 </a:t>
            </a:r>
            <a:r>
              <a:rPr lang="en-US" altLang="ja-JP" dirty="0">
                <a:latin typeface="SST" pitchFamily="34" charset="0"/>
              </a:rPr>
              <a:t>Sony Corporation</a:t>
            </a:r>
          </a:p>
        </p:txBody>
      </p:sp>
      <p:sp>
        <p:nvSpPr>
          <p:cNvPr id="37" name="テキスト プレースホルダー 36"/>
          <p:cNvSpPr>
            <a:spLocks noGrp="1"/>
          </p:cNvSpPr>
          <p:nvPr>
            <p:ph type="body" sz="quarter" idx="15"/>
          </p:nvPr>
        </p:nvSpPr>
        <p:spPr>
          <a:xfrm>
            <a:off x="701750" y="4149874"/>
            <a:ext cx="10761662" cy="677108"/>
          </a:xfrm>
        </p:spPr>
        <p:txBody>
          <a:bodyPr/>
          <a:lstStyle/>
          <a:p>
            <a:r>
              <a:rPr lang="en-US" altLang="ja-JP" dirty="0" smtClean="0">
                <a:latin typeface="SST" pitchFamily="34" charset="0"/>
              </a:rPr>
              <a:t>Jun Xu, Ali </a:t>
            </a:r>
            <a:r>
              <a:rPr lang="en-US" altLang="ja-JP" dirty="0" err="1" smtClean="0">
                <a:latin typeface="SST" pitchFamily="34" charset="0"/>
              </a:rPr>
              <a:t>Tabatabai</a:t>
            </a:r>
            <a:r>
              <a:rPr lang="en-US" altLang="ja-JP" dirty="0" smtClean="0">
                <a:latin typeface="SST" pitchFamily="34" charset="0"/>
              </a:rPr>
              <a:t>, </a:t>
            </a:r>
            <a:r>
              <a:rPr lang="en-US" altLang="ja-JP" dirty="0" err="1" smtClean="0">
                <a:latin typeface="SST" pitchFamily="34" charset="0"/>
              </a:rPr>
              <a:t>Ohji</a:t>
            </a:r>
            <a:r>
              <a:rPr lang="en-US" altLang="ja-JP" dirty="0" smtClean="0">
                <a:latin typeface="SST" pitchFamily="34" charset="0"/>
              </a:rPr>
              <a:t> </a:t>
            </a:r>
            <a:r>
              <a:rPr lang="en-US" altLang="ja-JP" dirty="0" err="1" smtClean="0">
                <a:latin typeface="SST" pitchFamily="34" charset="0"/>
              </a:rPr>
              <a:t>Nakagami</a:t>
            </a:r>
            <a:r>
              <a:rPr lang="en-US" altLang="ja-JP" dirty="0" smtClean="0">
                <a:latin typeface="SST" pitchFamily="34" charset="0"/>
              </a:rPr>
              <a:t>, </a:t>
            </a:r>
            <a:r>
              <a:rPr lang="en-CA" dirty="0" err="1"/>
              <a:t>Teruhiko</a:t>
            </a:r>
            <a:r>
              <a:rPr lang="en-CA" dirty="0"/>
              <a:t> Suzuki</a:t>
            </a:r>
            <a:endParaRPr lang="en-US" altLang="ja-JP" dirty="0" smtClean="0">
              <a:latin typeface="SST" pitchFamily="34" charset="0"/>
            </a:endParaRPr>
          </a:p>
          <a:p>
            <a:endParaRPr lang="en-US" altLang="ja-JP" dirty="0">
              <a:latin typeface="SST" pitchFamily="34" charset="0"/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 smtClean="0"/>
              <a:t>Sony Electronics Inc.  Sony Corporation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3548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85000" lnSpcReduction="10000"/>
          </a:bodyPr>
          <a:lstStyle/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n-US" dirty="0" smtClean="0"/>
              <a:t>Mismatch between </a:t>
            </a:r>
            <a:r>
              <a:rPr lang="en-US" dirty="0" err="1" smtClean="0"/>
              <a:t>RExt</a:t>
            </a:r>
            <a:r>
              <a:rPr lang="en-US" dirty="0" smtClean="0"/>
              <a:t> text </a:t>
            </a:r>
            <a:r>
              <a:rPr lang="en-US" dirty="0" smtClean="0"/>
              <a:t>and software </a:t>
            </a:r>
            <a:r>
              <a:rPr lang="en-US" dirty="0" smtClean="0"/>
              <a:t>on Strong Intra Smoothing (SIS).</a:t>
            </a:r>
          </a:p>
          <a:p>
            <a:pPr lvl="1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000" b="1" dirty="0" smtClean="0"/>
              <a:t>Text </a:t>
            </a:r>
            <a:r>
              <a:rPr lang="en-US" sz="2000" b="1" dirty="0" smtClean="0"/>
              <a:t>draft: </a:t>
            </a:r>
            <a:r>
              <a:rPr lang="en-US" altLang="ja-JP" sz="2000" b="1" dirty="0"/>
              <a:t>SIS is allowed for all color </a:t>
            </a:r>
            <a:r>
              <a:rPr lang="en-US" altLang="ja-JP" sz="2000" b="1" dirty="0" smtClean="0"/>
              <a:t>components in </a:t>
            </a:r>
            <a:r>
              <a:rPr lang="en-US" sz="1800" b="1" dirty="0" smtClean="0"/>
              <a:t>JCTVC-P1005_v1</a:t>
            </a:r>
            <a:endParaRPr lang="en-US" sz="1800" b="1" dirty="0" smtClean="0"/>
          </a:p>
          <a:p>
            <a:pPr lvl="2" hangingPunct="0">
              <a:lnSpc>
                <a:spcPct val="150000"/>
              </a:lnSpc>
            </a:pPr>
            <a:r>
              <a:rPr lang="en-US" sz="1900" dirty="0" smtClean="0"/>
              <a:t>8.4.5.2.1: Conditions to </a:t>
            </a:r>
            <a:r>
              <a:rPr lang="en-US" sz="1900" dirty="0" smtClean="0"/>
              <a:t>call the neighboring pixel filtering process for intra pred.</a:t>
            </a:r>
            <a:endParaRPr lang="en-US" sz="1900" dirty="0" smtClean="0"/>
          </a:p>
          <a:p>
            <a:pPr lvl="2" hangingPunct="0">
              <a:lnSpc>
                <a:spcPct val="150000"/>
              </a:lnSpc>
            </a:pPr>
            <a:r>
              <a:rPr lang="en-US" sz="1700" i="1" dirty="0" smtClean="0"/>
              <a:t>	When </a:t>
            </a:r>
            <a:r>
              <a:rPr lang="en-CA" sz="1700" i="1" dirty="0" err="1"/>
              <a:t>intra_smoothing_disabled_flag</a:t>
            </a:r>
            <a:r>
              <a:rPr lang="en-CA" sz="1700" i="1" dirty="0"/>
              <a:t> is equal to 0 and </a:t>
            </a:r>
            <a:r>
              <a:rPr lang="en-CA" sz="1700" i="1" u="sng" dirty="0">
                <a:solidFill>
                  <a:srgbClr val="FF0000"/>
                </a:solidFill>
              </a:rPr>
              <a:t>either</a:t>
            </a:r>
            <a:r>
              <a:rPr lang="en-CA" sz="1700" i="1" u="sng" dirty="0"/>
              <a:t> </a:t>
            </a:r>
            <a:r>
              <a:rPr lang="en-US" sz="1700" i="1" u="sng" dirty="0" err="1"/>
              <a:t>cIdx</a:t>
            </a:r>
            <a:r>
              <a:rPr lang="en-US" sz="1700" i="1" u="sng" dirty="0"/>
              <a:t> is equal to 0 </a:t>
            </a:r>
            <a:r>
              <a:rPr lang="en-US" sz="1700" i="1" u="sng" dirty="0">
                <a:solidFill>
                  <a:srgbClr val="FF0000"/>
                </a:solidFill>
              </a:rPr>
              <a:t>or </a:t>
            </a:r>
            <a:r>
              <a:rPr lang="en-US" sz="1700" i="1" u="sng" dirty="0" err="1">
                <a:solidFill>
                  <a:srgbClr val="FF0000"/>
                </a:solidFill>
              </a:rPr>
              <a:t>ChromaArrayType</a:t>
            </a:r>
            <a:r>
              <a:rPr lang="en-US" sz="1700" i="1" u="sng" dirty="0">
                <a:solidFill>
                  <a:srgbClr val="FF0000"/>
                </a:solidFill>
              </a:rPr>
              <a:t> is equal to 3</a:t>
            </a:r>
            <a:r>
              <a:rPr lang="en-US" sz="1700" i="1" dirty="0"/>
              <a:t>, the filtering process of </a:t>
            </a:r>
            <a:r>
              <a:rPr lang="en-US" sz="1700" i="1" dirty="0" err="1"/>
              <a:t>neighbouring</a:t>
            </a:r>
            <a:r>
              <a:rPr lang="en-US" sz="1700" i="1" dirty="0"/>
              <a:t> samples specified in </a:t>
            </a:r>
            <a:r>
              <a:rPr lang="en-US" sz="1700" i="1" dirty="0" err="1"/>
              <a:t>subclause</a:t>
            </a:r>
            <a:r>
              <a:rPr lang="en-US" sz="1700" i="1" dirty="0"/>
              <a:t> </a:t>
            </a:r>
            <a:r>
              <a:rPr lang="en-US" sz="1700" i="1" dirty="0" smtClean="0"/>
              <a:t>8.4.5.2.3 </a:t>
            </a:r>
            <a:r>
              <a:rPr lang="en-US" sz="1700" i="1" dirty="0"/>
              <a:t>is </a:t>
            </a:r>
            <a:r>
              <a:rPr lang="en-US" sz="1700" i="1" dirty="0" smtClean="0"/>
              <a:t>invoked…</a:t>
            </a:r>
          </a:p>
          <a:p>
            <a:pPr lvl="2" hangingPunct="0">
              <a:lnSpc>
                <a:spcPct val="150000"/>
              </a:lnSpc>
            </a:pPr>
            <a:r>
              <a:rPr lang="en-US" sz="1900" dirty="0" smtClean="0"/>
              <a:t>8.4.5.2.3 : </a:t>
            </a:r>
            <a:r>
              <a:rPr lang="en-US" altLang="ja-JP" sz="1900" dirty="0" smtClean="0"/>
              <a:t>Conditions to apply SIS</a:t>
            </a:r>
            <a:endParaRPr lang="en-US" sz="1900" dirty="0" smtClean="0"/>
          </a:p>
          <a:p>
            <a:pPr lvl="2" hangingPunct="0">
              <a:lnSpc>
                <a:spcPct val="150000"/>
              </a:lnSpc>
            </a:pPr>
            <a:r>
              <a:rPr lang="en-US" sz="1700" i="1" dirty="0" smtClean="0"/>
              <a:t>–</a:t>
            </a:r>
            <a:r>
              <a:rPr lang="en-US" sz="1700" i="1" dirty="0"/>
              <a:t>	</a:t>
            </a:r>
            <a:r>
              <a:rPr lang="en-US" sz="1700" i="1" dirty="0" err="1"/>
              <a:t>filterFlag</a:t>
            </a:r>
            <a:r>
              <a:rPr lang="en-US" sz="1700" i="1" dirty="0"/>
              <a:t> is equal to 1 (</a:t>
            </a:r>
            <a:r>
              <a:rPr lang="en-US" sz="1700" i="1" dirty="0" err="1"/>
              <a:t>predModeIntra</a:t>
            </a:r>
            <a:r>
              <a:rPr lang="en-US" sz="1700" i="1" dirty="0"/>
              <a:t> is not equal to INTRA_DC and </a:t>
            </a:r>
            <a:r>
              <a:rPr lang="en-US" sz="1700" i="1" dirty="0" err="1"/>
              <a:t>nTbS</a:t>
            </a:r>
            <a:r>
              <a:rPr lang="en-US" sz="1700" i="1" dirty="0"/>
              <a:t> is not equal 4)</a:t>
            </a:r>
          </a:p>
          <a:p>
            <a:pPr lvl="2" hangingPunct="0">
              <a:lnSpc>
                <a:spcPct val="150000"/>
              </a:lnSpc>
            </a:pPr>
            <a:r>
              <a:rPr lang="en-US" sz="1700" i="1" dirty="0"/>
              <a:t>–	</a:t>
            </a:r>
            <a:r>
              <a:rPr lang="en-US" sz="1700" i="1" dirty="0" err="1"/>
              <a:t>strong_intra_smoothing_enabled_flag</a:t>
            </a:r>
            <a:r>
              <a:rPr lang="en-US" sz="1700" i="1" dirty="0"/>
              <a:t> is equal to 1</a:t>
            </a:r>
          </a:p>
          <a:p>
            <a:pPr lvl="2" hangingPunct="0">
              <a:lnSpc>
                <a:spcPct val="150000"/>
              </a:lnSpc>
            </a:pPr>
            <a:r>
              <a:rPr lang="en-US" sz="1700" i="1" dirty="0"/>
              <a:t>–	</a:t>
            </a:r>
            <a:r>
              <a:rPr lang="en-US" sz="1700" i="1" dirty="0" err="1"/>
              <a:t>nTbS</a:t>
            </a:r>
            <a:r>
              <a:rPr lang="en-US" sz="1700" i="1" dirty="0"/>
              <a:t> is equal to 32</a:t>
            </a:r>
          </a:p>
          <a:p>
            <a:pPr lvl="2" hangingPunct="0">
              <a:lnSpc>
                <a:spcPct val="150000"/>
              </a:lnSpc>
            </a:pPr>
            <a:r>
              <a:rPr lang="en-US" sz="1500" i="1" dirty="0"/>
              <a:t>–	Abs( p[ −1 ][ −1 ] + p[ </a:t>
            </a:r>
            <a:r>
              <a:rPr lang="en-US" sz="1500" i="1" dirty="0" err="1"/>
              <a:t>nTbS</a:t>
            </a:r>
            <a:r>
              <a:rPr lang="en-US" sz="1500" i="1" dirty="0"/>
              <a:t> * 2 − 1 ][ −1 ] – 2 * p[ </a:t>
            </a:r>
            <a:r>
              <a:rPr lang="en-US" sz="1500" i="1" dirty="0" err="1"/>
              <a:t>nTbS</a:t>
            </a:r>
            <a:r>
              <a:rPr lang="en-US" sz="1500" i="1" dirty="0"/>
              <a:t> − 1 ][ −1 ] ) &lt; ( 1  &lt;&lt;  ( </a:t>
            </a:r>
            <a:r>
              <a:rPr lang="en-US" sz="1500" i="1" dirty="0" err="1"/>
              <a:t>BitDepthY</a:t>
            </a:r>
            <a:r>
              <a:rPr lang="en-US" sz="1500" i="1" dirty="0"/>
              <a:t> − 5 ) )</a:t>
            </a:r>
          </a:p>
          <a:p>
            <a:pPr lvl="2" hangingPunct="0">
              <a:lnSpc>
                <a:spcPct val="150000"/>
              </a:lnSpc>
            </a:pPr>
            <a:r>
              <a:rPr lang="en-US" sz="1500" i="1" dirty="0"/>
              <a:t>–	Abs( p[ −1 ][ −1 ] + p[ −1 ][ </a:t>
            </a:r>
            <a:r>
              <a:rPr lang="en-US" sz="1500" i="1" dirty="0" err="1"/>
              <a:t>nTbS</a:t>
            </a:r>
            <a:r>
              <a:rPr lang="en-US" sz="1500" i="1" dirty="0"/>
              <a:t> * 2 − 1 ] – 2 * p[ −1 ][ </a:t>
            </a:r>
            <a:r>
              <a:rPr lang="en-US" sz="1500" i="1" dirty="0" err="1"/>
              <a:t>nTbS</a:t>
            </a:r>
            <a:r>
              <a:rPr lang="en-US" sz="1500" i="1" dirty="0"/>
              <a:t> − 1 ] ) &lt; ( 1  &lt;&lt;  ( </a:t>
            </a:r>
            <a:r>
              <a:rPr lang="en-US" sz="1500" i="1" dirty="0" err="1"/>
              <a:t>BitDepthY</a:t>
            </a:r>
            <a:r>
              <a:rPr lang="en-US" sz="1500" i="1" dirty="0"/>
              <a:t> − 5 ) </a:t>
            </a:r>
            <a:r>
              <a:rPr lang="en-US" sz="1500" i="1" dirty="0" smtClean="0"/>
              <a:t>)</a:t>
            </a:r>
            <a:endParaRPr lang="en-US" sz="1500" dirty="0" smtClean="0"/>
          </a:p>
          <a:p>
            <a:pPr lvl="1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000" b="1" dirty="0" smtClean="0"/>
              <a:t>Software: </a:t>
            </a:r>
            <a:r>
              <a:rPr lang="en-US" altLang="ja-JP" sz="2000" b="1" dirty="0"/>
              <a:t>SIS is allowed only for </a:t>
            </a:r>
            <a:r>
              <a:rPr lang="en-US" altLang="ja-JP" sz="2000" b="1" dirty="0" err="1" smtClean="0"/>
              <a:t>luma</a:t>
            </a:r>
            <a:r>
              <a:rPr lang="en-US" altLang="ja-JP" sz="2000" b="1" dirty="0" smtClean="0"/>
              <a:t> in </a:t>
            </a:r>
            <a:r>
              <a:rPr lang="en-US" sz="2000" b="1" dirty="0" smtClean="0"/>
              <a:t>HM13.0+RExt6.0</a:t>
            </a:r>
            <a:endParaRPr lang="en-US" sz="2000" b="1" dirty="0" smtClean="0"/>
          </a:p>
          <a:p>
            <a:pPr marL="1089325" lvl="2" indent="0">
              <a:lnSpc>
                <a:spcPct val="150000"/>
              </a:lnSpc>
            </a:pPr>
            <a:r>
              <a:rPr lang="en-US" sz="1600" dirty="0"/>
              <a:t>@</a:t>
            </a:r>
            <a:r>
              <a:rPr lang="en-US" sz="1600" dirty="0" smtClean="0"/>
              <a:t> </a:t>
            </a:r>
            <a:r>
              <a:rPr lang="en-US" sz="1600" dirty="0" err="1" smtClean="0"/>
              <a:t>initAdiPatternChType</a:t>
            </a:r>
            <a:r>
              <a:rPr lang="en-US" sz="1600" dirty="0"/>
              <a:t>() of </a:t>
            </a:r>
            <a:r>
              <a:rPr lang="en-US" sz="1600" dirty="0" smtClean="0"/>
              <a:t>TComPattern.cpp</a:t>
            </a:r>
            <a:endParaRPr lang="en-US" sz="1600" dirty="0" smtClean="0"/>
          </a:p>
          <a:p>
            <a:pPr lvl="2">
              <a:lnSpc>
                <a:spcPct val="150000"/>
              </a:lnSpc>
              <a:buFont typeface="Arial" pitchFamily="34" charset="0"/>
              <a:buChar char="•"/>
            </a:pPr>
            <a:r>
              <a:rPr lang="en-US" sz="1600" i="1" dirty="0" err="1" smtClean="0"/>
              <a:t>Bool</a:t>
            </a:r>
            <a:r>
              <a:rPr lang="en-US" sz="1600" i="1" dirty="0" smtClean="0"/>
              <a:t> </a:t>
            </a:r>
            <a:r>
              <a:rPr lang="en-US" sz="1600" i="1" dirty="0" err="1"/>
              <a:t>useStrongIntraSmoothing</a:t>
            </a:r>
            <a:r>
              <a:rPr lang="en-US" sz="1600" i="1" dirty="0"/>
              <a:t> = </a:t>
            </a:r>
            <a:r>
              <a:rPr lang="en-US" sz="1600" i="1" u="sng" dirty="0" err="1">
                <a:solidFill>
                  <a:srgbClr val="FF0000"/>
                </a:solidFill>
              </a:rPr>
              <a:t>isLuma</a:t>
            </a:r>
            <a:r>
              <a:rPr lang="en-US" sz="1600" i="1" u="sng" dirty="0">
                <a:solidFill>
                  <a:srgbClr val="FF0000"/>
                </a:solidFill>
              </a:rPr>
              <a:t>(</a:t>
            </a:r>
            <a:r>
              <a:rPr lang="en-US" sz="1600" i="1" u="sng" dirty="0" err="1">
                <a:solidFill>
                  <a:srgbClr val="FF0000"/>
                </a:solidFill>
              </a:rPr>
              <a:t>chType</a:t>
            </a:r>
            <a:r>
              <a:rPr lang="en-US" sz="1600" i="1" u="sng" dirty="0">
                <a:solidFill>
                  <a:srgbClr val="FF0000"/>
                </a:solidFill>
              </a:rPr>
              <a:t>)</a:t>
            </a:r>
            <a:r>
              <a:rPr lang="en-US" sz="1600" i="1" dirty="0"/>
              <a:t> &amp;&amp; </a:t>
            </a:r>
            <a:r>
              <a:rPr lang="en-US" sz="1600" i="1" dirty="0" err="1"/>
              <a:t>pcCU</a:t>
            </a:r>
            <a:r>
              <a:rPr lang="en-US" sz="1600" i="1" dirty="0"/>
              <a:t>-&gt;</a:t>
            </a:r>
            <a:r>
              <a:rPr lang="en-US" sz="1600" i="1" dirty="0" err="1"/>
              <a:t>getSlice</a:t>
            </a:r>
            <a:r>
              <a:rPr lang="en-US" sz="1600" i="1" dirty="0"/>
              <a:t>()-&gt;</a:t>
            </a:r>
            <a:r>
              <a:rPr lang="en-US" sz="1600" i="1" dirty="0" err="1"/>
              <a:t>getSPS</a:t>
            </a:r>
            <a:r>
              <a:rPr lang="en-US" sz="1600" i="1" dirty="0"/>
              <a:t>()-&gt;</a:t>
            </a:r>
            <a:r>
              <a:rPr lang="en-US" sz="1600" i="1" dirty="0" err="1"/>
              <a:t>getUseStrongIntraSmoothing</a:t>
            </a:r>
            <a:r>
              <a:rPr lang="en-US" sz="1600" i="1" dirty="0"/>
              <a:t>();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Proposal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en-US" sz="2000" dirty="0"/>
              <a:t>Proposed to align the text to the </a:t>
            </a:r>
            <a:r>
              <a:rPr lang="en-US" sz="2000" dirty="0" smtClean="0"/>
              <a:t>software.</a:t>
            </a:r>
            <a:endParaRPr lang="en-US" sz="2000" dirty="0"/>
          </a:p>
          <a:p>
            <a:pPr lvl="1">
              <a:buFont typeface="Arial" pitchFamily="34" charset="0"/>
              <a:buChar char="•"/>
            </a:pPr>
            <a:r>
              <a:rPr lang="en-US" sz="1400" dirty="0"/>
              <a:t>SIS is allowed for </a:t>
            </a:r>
            <a:r>
              <a:rPr lang="en-US" sz="1400" dirty="0" err="1"/>
              <a:t>luma</a:t>
            </a:r>
            <a:r>
              <a:rPr lang="en-US" sz="1400" dirty="0"/>
              <a:t> ONLY.</a:t>
            </a:r>
          </a:p>
          <a:p>
            <a:pPr>
              <a:buFont typeface="Arial" pitchFamily="34" charset="0"/>
              <a:buChar char="•"/>
            </a:pPr>
            <a:r>
              <a:rPr lang="en-US" sz="2000" dirty="0"/>
              <a:t>Pros</a:t>
            </a:r>
          </a:p>
          <a:p>
            <a:pPr lvl="1">
              <a:buFont typeface="Arial" pitchFamily="34" charset="0"/>
              <a:buChar char="•"/>
            </a:pPr>
            <a:r>
              <a:rPr lang="en-US" sz="1400" dirty="0"/>
              <a:t>Maintain coding efficiency under CTC.</a:t>
            </a:r>
          </a:p>
          <a:p>
            <a:pPr>
              <a:buFont typeface="Arial" pitchFamily="34" charset="0"/>
              <a:buChar char="•"/>
            </a:pPr>
            <a:r>
              <a:rPr lang="en-US" sz="2000" dirty="0"/>
              <a:t>Proposed text: add </a:t>
            </a:r>
            <a:r>
              <a:rPr lang="en-US" sz="2000" dirty="0" smtClean="0"/>
              <a:t>the </a:t>
            </a:r>
            <a:r>
              <a:rPr lang="en-US" sz="2000" dirty="0"/>
              <a:t>condition </a:t>
            </a:r>
            <a:r>
              <a:rPr lang="en-US" sz="2000" dirty="0" smtClean="0"/>
              <a:t>in </a:t>
            </a:r>
            <a:r>
              <a:rPr lang="en-US" altLang="ja-JP" sz="2000" dirty="0"/>
              <a:t>8.4.5.2.3</a:t>
            </a:r>
          </a:p>
          <a:p>
            <a:pPr lvl="1" hangingPunct="0">
              <a:lnSpc>
                <a:spcPct val="150000"/>
              </a:lnSpc>
            </a:pPr>
            <a:r>
              <a:rPr lang="en-US" altLang="ja-JP" sz="1400" dirty="0"/>
              <a:t>–	</a:t>
            </a:r>
            <a:r>
              <a:rPr lang="en-US" altLang="ja-JP" sz="1400" dirty="0" err="1"/>
              <a:t>filterFlag</a:t>
            </a:r>
            <a:r>
              <a:rPr lang="en-US" altLang="ja-JP" sz="1400" dirty="0"/>
              <a:t> is equal to 1 (</a:t>
            </a:r>
            <a:r>
              <a:rPr lang="en-US" altLang="ja-JP" sz="1400" dirty="0" err="1"/>
              <a:t>predModeIntra</a:t>
            </a:r>
            <a:r>
              <a:rPr lang="en-US" altLang="ja-JP" sz="1400" dirty="0"/>
              <a:t> is not equal to INTRA_DC and </a:t>
            </a:r>
            <a:r>
              <a:rPr lang="en-US" altLang="ja-JP" sz="1400" dirty="0" err="1"/>
              <a:t>nTbS</a:t>
            </a:r>
            <a:r>
              <a:rPr lang="en-US" altLang="ja-JP" sz="1400" dirty="0"/>
              <a:t> is not equal 4)</a:t>
            </a:r>
          </a:p>
          <a:p>
            <a:pPr lvl="1" hangingPunct="0">
              <a:lnSpc>
                <a:spcPct val="150000"/>
              </a:lnSpc>
            </a:pPr>
            <a:r>
              <a:rPr lang="en-US" altLang="ja-JP" sz="1400" dirty="0"/>
              <a:t>–	</a:t>
            </a:r>
            <a:r>
              <a:rPr lang="en-US" altLang="ja-JP" sz="1400" dirty="0" err="1"/>
              <a:t>strong_intra_smoothing_enabled_flag</a:t>
            </a:r>
            <a:r>
              <a:rPr lang="en-US" altLang="ja-JP" sz="1400" dirty="0"/>
              <a:t> is equal to 1</a:t>
            </a:r>
          </a:p>
          <a:p>
            <a:pPr lvl="1" hangingPunct="0">
              <a:lnSpc>
                <a:spcPct val="150000"/>
              </a:lnSpc>
            </a:pPr>
            <a:r>
              <a:rPr lang="en-US" altLang="ja-JP" sz="1400" dirty="0"/>
              <a:t>–	</a:t>
            </a:r>
            <a:r>
              <a:rPr lang="en-US" altLang="ja-JP" sz="1400" dirty="0" err="1"/>
              <a:t>nTbS</a:t>
            </a:r>
            <a:r>
              <a:rPr lang="en-US" altLang="ja-JP" sz="1400" dirty="0"/>
              <a:t> is equal to 32</a:t>
            </a:r>
          </a:p>
          <a:p>
            <a:pPr lvl="1" hangingPunct="0">
              <a:lnSpc>
                <a:spcPct val="150000"/>
              </a:lnSpc>
            </a:pPr>
            <a:r>
              <a:rPr lang="en-US" altLang="ja-JP" sz="1400" dirty="0"/>
              <a:t>–	</a:t>
            </a:r>
            <a:r>
              <a:rPr lang="en-US" altLang="ja-JP" sz="1400" dirty="0" err="1">
                <a:solidFill>
                  <a:srgbClr val="FF0000"/>
                </a:solidFill>
              </a:rPr>
              <a:t>cIdx</a:t>
            </a:r>
            <a:r>
              <a:rPr lang="en-US" altLang="ja-JP" sz="1400" dirty="0">
                <a:solidFill>
                  <a:srgbClr val="FF0000"/>
                </a:solidFill>
              </a:rPr>
              <a:t> is equal to 0</a:t>
            </a:r>
          </a:p>
          <a:p>
            <a:pPr lvl="1" hangingPunct="0">
              <a:lnSpc>
                <a:spcPct val="150000"/>
              </a:lnSpc>
            </a:pPr>
            <a:r>
              <a:rPr lang="en-US" altLang="ja-JP" sz="1400" dirty="0"/>
              <a:t>–	Abs( p[ −1 ][ −1 ] + p[ </a:t>
            </a:r>
            <a:r>
              <a:rPr lang="en-US" altLang="ja-JP" sz="1400" dirty="0" err="1"/>
              <a:t>nTbS</a:t>
            </a:r>
            <a:r>
              <a:rPr lang="en-US" altLang="ja-JP" sz="1400" dirty="0"/>
              <a:t> * 2 − 1 ][ −1 ] – 2 * p[ </a:t>
            </a:r>
            <a:r>
              <a:rPr lang="en-US" altLang="ja-JP" sz="1400" dirty="0" err="1"/>
              <a:t>nTbS</a:t>
            </a:r>
            <a:r>
              <a:rPr lang="en-US" altLang="ja-JP" sz="1400" dirty="0"/>
              <a:t> − 1 ][ −1 ] ) &lt; ( 1  &lt;&lt;  ( </a:t>
            </a:r>
            <a:r>
              <a:rPr lang="en-US" altLang="ja-JP" sz="1400" dirty="0" err="1"/>
              <a:t>BitDepthY</a:t>
            </a:r>
            <a:r>
              <a:rPr lang="en-US" altLang="ja-JP" sz="1400" dirty="0"/>
              <a:t> − 5 ) )</a:t>
            </a:r>
          </a:p>
          <a:p>
            <a:pPr lvl="1" hangingPunct="0">
              <a:lnSpc>
                <a:spcPct val="150000"/>
              </a:lnSpc>
            </a:pPr>
            <a:r>
              <a:rPr lang="en-US" altLang="ja-JP" sz="1400" dirty="0"/>
              <a:t>–	Abs( p[ −1 ][ −1 ] + p[ −1 ][ </a:t>
            </a:r>
            <a:r>
              <a:rPr lang="en-US" altLang="ja-JP" sz="1400" dirty="0" err="1"/>
              <a:t>nTbS</a:t>
            </a:r>
            <a:r>
              <a:rPr lang="en-US" altLang="ja-JP" sz="1400" dirty="0"/>
              <a:t> * 2 − 1 ] – 2 * p[ −1 ][ </a:t>
            </a:r>
            <a:r>
              <a:rPr lang="en-US" altLang="ja-JP" sz="1400" dirty="0" err="1"/>
              <a:t>nTbS</a:t>
            </a:r>
            <a:r>
              <a:rPr lang="en-US" altLang="ja-JP" sz="1400" dirty="0"/>
              <a:t> − 1 ] ) &lt; ( 1  &lt;&lt;  ( </a:t>
            </a:r>
            <a:r>
              <a:rPr lang="en-US" altLang="ja-JP" sz="1400" dirty="0" err="1"/>
              <a:t>BitDepthY</a:t>
            </a:r>
            <a:r>
              <a:rPr lang="en-US" altLang="ja-JP" sz="1400" dirty="0"/>
              <a:t> − 5 ) )</a:t>
            </a:r>
          </a:p>
          <a:p>
            <a:pPr>
              <a:buFont typeface="Arial" pitchFamily="34" charset="0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6442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Simulation results on AHG5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720724" y="909514"/>
            <a:ext cx="10763251" cy="5165724"/>
          </a:xfrm>
        </p:spPr>
        <p:txBody>
          <a:bodyPr/>
          <a:lstStyle/>
          <a:p>
            <a:r>
              <a:rPr lang="en-US" dirty="0" smtClean="0"/>
              <a:t>Anchor: HM13.0+RExt6.0</a:t>
            </a:r>
          </a:p>
          <a:p>
            <a:r>
              <a:rPr lang="en-US" dirty="0" smtClean="0"/>
              <a:t>Tested: SIS is allowed for all color components.</a:t>
            </a:r>
            <a:endParaRPr lang="en-US" dirty="0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122047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18955328"/>
              </p:ext>
            </p:extLst>
          </p:nvPr>
        </p:nvGraphicFramePr>
        <p:xfrm>
          <a:off x="1781870" y="2061642"/>
          <a:ext cx="8265041" cy="41833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2" name="Macro-Enabled Worksheet" r:id="rId3" imgW="6981856" imgH="3648143" progId="Excel.SheetMacroEnabled.12">
                  <p:embed/>
                </p:oleObj>
              </mc:Choice>
              <mc:Fallback>
                <p:oleObj name="Macro-Enabled Worksheet" r:id="rId3" imgW="6981856" imgH="3648143" progId="Excel.SheetMacroEnabled.12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81870" y="2061642"/>
                        <a:ext cx="8265041" cy="418336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5741943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Simulation results on AHG8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720724" y="856358"/>
            <a:ext cx="10763251" cy="5165724"/>
          </a:xfrm>
        </p:spPr>
        <p:txBody>
          <a:bodyPr/>
          <a:lstStyle/>
          <a:p>
            <a:r>
              <a:rPr lang="en-US" dirty="0" smtClean="0"/>
              <a:t>Anchor: HM13.0+RExt6.0</a:t>
            </a:r>
          </a:p>
          <a:p>
            <a:r>
              <a:rPr lang="en-US" dirty="0" smtClean="0"/>
              <a:t>Tested: SIS is allowed for all color components.</a:t>
            </a:r>
            <a:endParaRPr lang="en-US" dirty="0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122047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7988867"/>
              </p:ext>
            </p:extLst>
          </p:nvPr>
        </p:nvGraphicFramePr>
        <p:xfrm>
          <a:off x="2749277" y="1629594"/>
          <a:ext cx="6737449" cy="4853930"/>
        </p:xfrm>
        <a:graphic>
          <a:graphicData uri="http://schemas.openxmlformats.org/drawingml/2006/table">
            <a:tbl>
              <a:tblPr/>
              <a:tblGrid>
                <a:gridCol w="1294681"/>
                <a:gridCol w="604752"/>
                <a:gridCol w="604752"/>
                <a:gridCol w="604752"/>
                <a:gridCol w="604752"/>
                <a:gridCol w="604752"/>
                <a:gridCol w="604752"/>
                <a:gridCol w="604752"/>
                <a:gridCol w="604752"/>
                <a:gridCol w="604752"/>
              </a:tblGrid>
              <a:tr h="141781"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779" marR="7779" marT="777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All Intra Main-tier</a:t>
                      </a:r>
                    </a:p>
                  </a:txBody>
                  <a:tcPr marL="7779" marR="7779" marT="777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All Intra High-tier</a:t>
                      </a:r>
                    </a:p>
                  </a:txBody>
                  <a:tcPr marL="7779" marR="7779" marT="777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All Intra Super-High-tier</a:t>
                      </a:r>
                    </a:p>
                  </a:txBody>
                  <a:tcPr marL="7779" marR="7779" marT="777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50121"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779" marR="7779" marT="777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</a:t>
                      </a:r>
                    </a:p>
                  </a:txBody>
                  <a:tcPr marL="7779" marR="7779" marT="777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</a:t>
                      </a:r>
                    </a:p>
                  </a:txBody>
                  <a:tcPr marL="7779" marR="7779" marT="77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V</a:t>
                      </a:r>
                    </a:p>
                  </a:txBody>
                  <a:tcPr marL="7779" marR="7779" marT="777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</a:t>
                      </a:r>
                    </a:p>
                  </a:txBody>
                  <a:tcPr marL="7779" marR="7779" marT="777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</a:t>
                      </a:r>
                    </a:p>
                  </a:txBody>
                  <a:tcPr marL="7779" marR="7779" marT="77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V</a:t>
                      </a:r>
                    </a:p>
                  </a:txBody>
                  <a:tcPr marL="7779" marR="7779" marT="777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</a:t>
                      </a:r>
                    </a:p>
                  </a:txBody>
                  <a:tcPr marL="7779" marR="7779" marT="777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</a:t>
                      </a:r>
                    </a:p>
                  </a:txBody>
                  <a:tcPr marL="7779" marR="7779" marT="77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V</a:t>
                      </a:r>
                    </a:p>
                  </a:txBody>
                  <a:tcPr marL="7779" marR="7779" marT="777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1781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Class F</a:t>
                      </a:r>
                    </a:p>
                  </a:txBody>
                  <a:tcPr marL="7779" marR="7779" marT="777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7779" marR="7779" marT="777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7779" marR="7779" marT="7779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7779" marR="7779" marT="777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7779" marR="7779" marT="777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7779" marR="7779" marT="7779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7779" marR="7779" marT="777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7779" marR="7779" marT="777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7779" marR="7779" marT="7779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7779" marR="7779" marT="777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41781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Class B</a:t>
                      </a:r>
                    </a:p>
                  </a:txBody>
                  <a:tcPr marL="7779" marR="7779" marT="777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7779" marR="7779" marT="777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7779" marR="7779" marT="77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7779" marR="7779" marT="777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7779" marR="7779" marT="777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7779" marR="7779" marT="77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7779" marR="7779" marT="777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7779" marR="7779" marT="777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7779" marR="7779" marT="77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7779" marR="7779" marT="777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1781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RGB 4:4:4 SC</a:t>
                      </a:r>
                    </a:p>
                  </a:txBody>
                  <a:tcPr marL="7779" marR="7779" marT="777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7779" marR="7779" marT="777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7779" marR="7779" marT="77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7779" marR="7779" marT="777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7779" marR="7779" marT="777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7779" marR="7779" marT="77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7779" marR="7779" marT="777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7779" marR="7779" marT="777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7779" marR="7779" marT="77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7779" marR="7779" marT="777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1781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RGB 4:4:4 Animation</a:t>
                      </a:r>
                    </a:p>
                  </a:txBody>
                  <a:tcPr marL="7779" marR="7779" marT="777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7779" marR="7779" marT="777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7779" marR="7779" marT="77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7779" marR="7779" marT="777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7779" marR="7779" marT="777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7779" marR="7779" marT="77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7779" marR="7779" marT="777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7779" marR="7779" marT="777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7779" marR="7779" marT="77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7779" marR="7779" marT="777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1781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YCbCr 4:4:4 SC</a:t>
                      </a:r>
                    </a:p>
                  </a:txBody>
                  <a:tcPr marL="7779" marR="7779" marT="777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7779" marR="7779" marT="777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7779" marR="7779" marT="77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7779" marR="7779" marT="777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7779" marR="7779" marT="777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7779" marR="7779" marT="77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7779" marR="7779" marT="777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7779" marR="7779" marT="777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7779" marR="7779" marT="77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7779" marR="7779" marT="777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1781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YCbCr 4:4:4 Animation</a:t>
                      </a:r>
                    </a:p>
                  </a:txBody>
                  <a:tcPr marL="7779" marR="7779" marT="777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0.2%</a:t>
                      </a:r>
                    </a:p>
                  </a:txBody>
                  <a:tcPr marL="7779" marR="7779" marT="777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0.2%</a:t>
                      </a:r>
                    </a:p>
                  </a:txBody>
                  <a:tcPr marL="7779" marR="7779" marT="77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0.2%</a:t>
                      </a:r>
                    </a:p>
                  </a:txBody>
                  <a:tcPr marL="7779" marR="7779" marT="777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0.1%</a:t>
                      </a:r>
                    </a:p>
                  </a:txBody>
                  <a:tcPr marL="7779" marR="7779" marT="777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0.1%</a:t>
                      </a:r>
                    </a:p>
                  </a:txBody>
                  <a:tcPr marL="7779" marR="7779" marT="77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0.1%</a:t>
                      </a:r>
                    </a:p>
                  </a:txBody>
                  <a:tcPr marL="7779" marR="7779" marT="777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0.1%</a:t>
                      </a:r>
                    </a:p>
                  </a:txBody>
                  <a:tcPr marL="7779" marR="7779" marT="777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7779" marR="7779" marT="77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7779" marR="7779" marT="777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1781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RangeExt</a:t>
                      </a:r>
                    </a:p>
                  </a:txBody>
                  <a:tcPr marL="7779" marR="7779" marT="777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0.2%</a:t>
                      </a:r>
                    </a:p>
                  </a:txBody>
                  <a:tcPr marL="7779" marR="7779" marT="777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0.2%</a:t>
                      </a:r>
                    </a:p>
                  </a:txBody>
                  <a:tcPr marL="7779" marR="7779" marT="77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0.1%</a:t>
                      </a:r>
                    </a:p>
                  </a:txBody>
                  <a:tcPr marL="7779" marR="7779" marT="777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0.1%</a:t>
                      </a:r>
                    </a:p>
                  </a:txBody>
                  <a:tcPr marL="7779" marR="7779" marT="777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0.1%</a:t>
                      </a:r>
                    </a:p>
                  </a:txBody>
                  <a:tcPr marL="7779" marR="7779" marT="77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7779" marR="7779" marT="777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7779" marR="7779" marT="777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7779" marR="7779" marT="77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7779" marR="7779" marT="777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1781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RGB 4:4:4 SC (Optional)</a:t>
                      </a:r>
                    </a:p>
                  </a:txBody>
                  <a:tcPr marL="7779" marR="7779" marT="777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7779" marR="7779" marT="777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7779" marR="7779" marT="77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7779" marR="7779" marT="777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7779" marR="7779" marT="777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7779" marR="7779" marT="77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7779" marR="7779" marT="777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7779" marR="7779" marT="777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7779" marR="7779" marT="77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7779" marR="7779" marT="777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0121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YCbCr 4:4:4 SC (Optional)</a:t>
                      </a:r>
                    </a:p>
                  </a:txBody>
                  <a:tcPr marL="7779" marR="7779" marT="777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7779" marR="7779" marT="777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7779" marR="7779" marT="77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7779" marR="7779" marT="777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7779" marR="7779" marT="777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7779" marR="7779" marT="77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7779" marR="7779" marT="777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7779" marR="7779" marT="777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7779" marR="7779" marT="77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7779" marR="7779" marT="777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1781"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779" marR="7779" marT="77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779" marR="7779" marT="77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779" marR="7779" marT="77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779" marR="7779" marT="77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779" marR="7779" marT="77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779" marR="7779" marT="77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779" marR="7779" marT="77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779" marR="7779" marT="77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779" marR="7779" marT="77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779" marR="7779" marT="77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3442"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779" marR="7779" marT="777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Random Access Main-tier</a:t>
                      </a:r>
                    </a:p>
                  </a:txBody>
                  <a:tcPr marL="7779" marR="7779" marT="777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Random Access High-tier</a:t>
                      </a:r>
                    </a:p>
                  </a:txBody>
                  <a:tcPr marL="7779" marR="7779" marT="777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779" marR="7779" marT="777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1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779" marR="7779" marT="77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1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779" marR="7779" marT="77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1781"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779" marR="7779" marT="777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</a:t>
                      </a:r>
                    </a:p>
                  </a:txBody>
                  <a:tcPr marL="7779" marR="7779" marT="777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</a:t>
                      </a:r>
                    </a:p>
                  </a:txBody>
                  <a:tcPr marL="7779" marR="7779" marT="77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V</a:t>
                      </a:r>
                    </a:p>
                  </a:txBody>
                  <a:tcPr marL="7779" marR="7779" marT="777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</a:t>
                      </a:r>
                    </a:p>
                  </a:txBody>
                  <a:tcPr marL="7779" marR="7779" marT="777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</a:t>
                      </a:r>
                    </a:p>
                  </a:txBody>
                  <a:tcPr marL="7779" marR="7779" marT="77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V</a:t>
                      </a:r>
                    </a:p>
                  </a:txBody>
                  <a:tcPr marL="7779" marR="7779" marT="777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779" marR="7779" marT="777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779" marR="7779" marT="77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779" marR="7779" marT="77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1781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Class F</a:t>
                      </a:r>
                    </a:p>
                  </a:txBody>
                  <a:tcPr marL="7779" marR="7779" marT="777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7779" marR="7779" marT="777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7779" marR="7779" marT="7779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7779" marR="7779" marT="777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7779" marR="7779" marT="777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7779" marR="7779" marT="7779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7779" marR="7779" marT="777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779" marR="7779" marT="777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779" marR="7779" marT="77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779" marR="7779" marT="77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3442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Class B</a:t>
                      </a:r>
                    </a:p>
                  </a:txBody>
                  <a:tcPr marL="7779" marR="7779" marT="777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7779" marR="7779" marT="777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7779" marR="7779" marT="77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7779" marR="7779" marT="777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7779" marR="7779" marT="777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7779" marR="7779" marT="77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7779" marR="7779" marT="777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779" marR="7779" marT="777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779" marR="7779" marT="77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779" marR="7779" marT="77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3442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RGB 4:4:4 SC</a:t>
                      </a:r>
                    </a:p>
                  </a:txBody>
                  <a:tcPr marL="7779" marR="7779" marT="777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7779" marR="7779" marT="777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0.1%</a:t>
                      </a:r>
                    </a:p>
                  </a:txBody>
                  <a:tcPr marL="7779" marR="7779" marT="77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7779" marR="7779" marT="777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0.1%</a:t>
                      </a:r>
                    </a:p>
                  </a:txBody>
                  <a:tcPr marL="7779" marR="7779" marT="777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0.1%</a:t>
                      </a:r>
                    </a:p>
                  </a:txBody>
                  <a:tcPr marL="7779" marR="7779" marT="77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0.1%</a:t>
                      </a:r>
                    </a:p>
                  </a:txBody>
                  <a:tcPr marL="7779" marR="7779" marT="777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779" marR="7779" marT="777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779" marR="7779" marT="77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779" marR="7779" marT="77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3442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RGB 4:4:4 Animation</a:t>
                      </a:r>
                    </a:p>
                  </a:txBody>
                  <a:tcPr marL="7779" marR="7779" marT="777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7779" marR="7779" marT="777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7779" marR="7779" marT="77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7779" marR="7779" marT="777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7779" marR="7779" marT="777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7779" marR="7779" marT="77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7779" marR="7779" marT="777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779" marR="7779" marT="777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779" marR="7779" marT="77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779" marR="7779" marT="77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3442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YCbCr 4:4:4 SC</a:t>
                      </a:r>
                    </a:p>
                  </a:txBody>
                  <a:tcPr marL="7779" marR="7779" marT="777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0.1%</a:t>
                      </a:r>
                    </a:p>
                  </a:txBody>
                  <a:tcPr marL="7779" marR="7779" marT="777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0.1%</a:t>
                      </a:r>
                    </a:p>
                  </a:txBody>
                  <a:tcPr marL="7779" marR="7779" marT="77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0.1%</a:t>
                      </a:r>
                    </a:p>
                  </a:txBody>
                  <a:tcPr marL="7779" marR="7779" marT="777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0.1%</a:t>
                      </a:r>
                    </a:p>
                  </a:txBody>
                  <a:tcPr marL="7779" marR="7779" marT="777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0.1%</a:t>
                      </a:r>
                    </a:p>
                  </a:txBody>
                  <a:tcPr marL="7779" marR="7779" marT="77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7779" marR="7779" marT="777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779" marR="7779" marT="777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779" marR="7779" marT="77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779" marR="7779" marT="77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3442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YCbCr 4:4:4 Animation</a:t>
                      </a:r>
                    </a:p>
                  </a:txBody>
                  <a:tcPr marL="7779" marR="7779" marT="777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0.1%</a:t>
                      </a:r>
                    </a:p>
                  </a:txBody>
                  <a:tcPr marL="7779" marR="7779" marT="777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7779" marR="7779" marT="77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7779" marR="7779" marT="777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0.1%</a:t>
                      </a:r>
                    </a:p>
                  </a:txBody>
                  <a:tcPr marL="7779" marR="7779" marT="777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7779" marR="7779" marT="77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7779" marR="7779" marT="777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779" marR="7779" marT="777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779" marR="7779" marT="77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779" marR="7779" marT="77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1781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RangeExt</a:t>
                      </a:r>
                    </a:p>
                  </a:txBody>
                  <a:tcPr marL="7779" marR="7779" marT="777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0.1%</a:t>
                      </a:r>
                    </a:p>
                  </a:txBody>
                  <a:tcPr marL="7779" marR="7779" marT="777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7779" marR="7779" marT="77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7779" marR="7779" marT="777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7779" marR="7779" marT="777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7779" marR="7779" marT="77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7779" marR="7779" marT="777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779" marR="7779" marT="777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779" marR="7779" marT="77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779" marR="7779" marT="77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1781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RGB 4:4:4 SC (Optional)</a:t>
                      </a:r>
                    </a:p>
                  </a:txBody>
                  <a:tcPr marL="7779" marR="7779" marT="777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0.1%</a:t>
                      </a:r>
                    </a:p>
                  </a:txBody>
                  <a:tcPr marL="7779" marR="7779" marT="777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0.1%</a:t>
                      </a:r>
                    </a:p>
                  </a:txBody>
                  <a:tcPr marL="7779" marR="7779" marT="77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0.2%</a:t>
                      </a:r>
                    </a:p>
                  </a:txBody>
                  <a:tcPr marL="7779" marR="7779" marT="777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7779" marR="7779" marT="777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7779" marR="7779" marT="77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7779" marR="7779" marT="777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779" marR="7779" marT="777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779" marR="7779" marT="77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779" marR="7779" marT="77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1781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YCbCr 4:4:4 SC (Optional)</a:t>
                      </a:r>
                    </a:p>
                  </a:txBody>
                  <a:tcPr marL="7779" marR="7779" marT="777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7779" marR="7779" marT="777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7779" marR="7779" marT="77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7779" marR="7779" marT="777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7779" marR="7779" marT="777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7779" marR="7779" marT="77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7779" marR="7779" marT="777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>
                        <a:solidFill>
                          <a:srgbClr val="808080"/>
                        </a:solidFill>
                        <a:effectLst/>
                        <a:latin typeface="Arial"/>
                      </a:endParaRPr>
                    </a:p>
                  </a:txBody>
                  <a:tcPr marL="7779" marR="7779" marT="777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>
                        <a:solidFill>
                          <a:srgbClr val="808080"/>
                        </a:solidFill>
                        <a:effectLst/>
                        <a:latin typeface="Arial"/>
                      </a:endParaRPr>
                    </a:p>
                  </a:txBody>
                  <a:tcPr marL="7779" marR="7779" marT="77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>
                        <a:solidFill>
                          <a:srgbClr val="808080"/>
                        </a:solidFill>
                        <a:effectLst/>
                        <a:latin typeface="Arial"/>
                      </a:endParaRPr>
                    </a:p>
                  </a:txBody>
                  <a:tcPr marL="7779" marR="7779" marT="77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1781"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779" marR="7779" marT="77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779" marR="7779" marT="77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779" marR="7779" marT="77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779" marR="7779" marT="77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779" marR="7779" marT="77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779" marR="7779" marT="7779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779" marR="7779" marT="777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779" marR="7779" marT="777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779" marR="7779" marT="77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779" marR="7779" marT="77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3442"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779" marR="7779" marT="777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Low delay B Main-tier</a:t>
                      </a:r>
                    </a:p>
                  </a:txBody>
                  <a:tcPr marL="7779" marR="7779" marT="777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Low delay B High-tier</a:t>
                      </a:r>
                    </a:p>
                  </a:txBody>
                  <a:tcPr marL="7779" marR="7779" marT="777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779" marR="7779" marT="777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779" marR="7779" marT="77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779" marR="7779" marT="77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1781"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779" marR="7779" marT="777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</a:t>
                      </a:r>
                    </a:p>
                  </a:txBody>
                  <a:tcPr marL="7779" marR="7779" marT="777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</a:t>
                      </a:r>
                    </a:p>
                  </a:txBody>
                  <a:tcPr marL="7779" marR="7779" marT="77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V</a:t>
                      </a:r>
                    </a:p>
                  </a:txBody>
                  <a:tcPr marL="7779" marR="7779" marT="777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</a:t>
                      </a:r>
                    </a:p>
                  </a:txBody>
                  <a:tcPr marL="7779" marR="7779" marT="777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</a:t>
                      </a:r>
                    </a:p>
                  </a:txBody>
                  <a:tcPr marL="7779" marR="7779" marT="77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V</a:t>
                      </a:r>
                    </a:p>
                  </a:txBody>
                  <a:tcPr marL="7779" marR="7779" marT="777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779" marR="7779" marT="777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779" marR="7779" marT="77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779" marR="7779" marT="77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3442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Class F</a:t>
                      </a:r>
                    </a:p>
                  </a:txBody>
                  <a:tcPr marL="7779" marR="7779" marT="777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7779" marR="7779" marT="777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7779" marR="7779" marT="7779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7779" marR="7779" marT="777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7779" marR="7779" marT="777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7779" marR="7779" marT="7779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7779" marR="7779" marT="777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779" marR="7779" marT="777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779" marR="7779" marT="77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779" marR="7779" marT="77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3442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Class B</a:t>
                      </a:r>
                    </a:p>
                  </a:txBody>
                  <a:tcPr marL="7779" marR="7779" marT="777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7779" marR="7779" marT="777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7779" marR="7779" marT="77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7779" marR="7779" marT="777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7779" marR="7779" marT="777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7779" marR="7779" marT="77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7779" marR="7779" marT="777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779" marR="7779" marT="777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779" marR="7779" marT="77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779" marR="7779" marT="77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3442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RGB 4:4:4 SC</a:t>
                      </a:r>
                    </a:p>
                  </a:txBody>
                  <a:tcPr marL="7779" marR="7779" marT="777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0.1%</a:t>
                      </a:r>
                    </a:p>
                  </a:txBody>
                  <a:tcPr marL="7779" marR="7779" marT="777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7779" marR="7779" marT="77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0.1%</a:t>
                      </a:r>
                    </a:p>
                  </a:txBody>
                  <a:tcPr marL="7779" marR="7779" marT="777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0.1%</a:t>
                      </a:r>
                    </a:p>
                  </a:txBody>
                  <a:tcPr marL="7779" marR="7779" marT="777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7779" marR="7779" marT="77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0.1%</a:t>
                      </a:r>
                    </a:p>
                  </a:txBody>
                  <a:tcPr marL="7779" marR="7779" marT="777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779" marR="7779" marT="777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>
                        <a:solidFill>
                          <a:srgbClr val="808080"/>
                        </a:solidFill>
                        <a:effectLst/>
                        <a:latin typeface="Arial"/>
                      </a:endParaRPr>
                    </a:p>
                  </a:txBody>
                  <a:tcPr marL="7779" marR="7779" marT="77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 dirty="0">
                        <a:solidFill>
                          <a:srgbClr val="808080"/>
                        </a:solidFill>
                        <a:effectLst/>
                        <a:latin typeface="Arial"/>
                      </a:endParaRPr>
                    </a:p>
                  </a:txBody>
                  <a:tcPr marL="7779" marR="7779" marT="77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3442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RGB 4:4:4 Animation</a:t>
                      </a:r>
                    </a:p>
                  </a:txBody>
                  <a:tcPr marL="7779" marR="7779" marT="777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7779" marR="7779" marT="777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7779" marR="7779" marT="77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7779" marR="7779" marT="777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7779" marR="7779" marT="777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7779" marR="7779" marT="77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7779" marR="7779" marT="777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779" marR="7779" marT="777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>
                        <a:solidFill>
                          <a:srgbClr val="808080"/>
                        </a:solidFill>
                        <a:effectLst/>
                        <a:latin typeface="Arial"/>
                      </a:endParaRPr>
                    </a:p>
                  </a:txBody>
                  <a:tcPr marL="7779" marR="7779" marT="77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>
                        <a:solidFill>
                          <a:srgbClr val="808080"/>
                        </a:solidFill>
                        <a:effectLst/>
                        <a:latin typeface="Arial"/>
                      </a:endParaRPr>
                    </a:p>
                  </a:txBody>
                  <a:tcPr marL="7779" marR="7779" marT="77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3442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YCbCr 4:4:4 SC</a:t>
                      </a:r>
                    </a:p>
                  </a:txBody>
                  <a:tcPr marL="7779" marR="7779" marT="777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7779" marR="7779" marT="777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7779" marR="7779" marT="77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7779" marR="7779" marT="777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7779" marR="7779" marT="777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7779" marR="7779" marT="77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-0.2%</a:t>
                      </a:r>
                    </a:p>
                  </a:txBody>
                  <a:tcPr marL="7779" marR="7779" marT="777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779" marR="7779" marT="777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779" marR="7779" marT="77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779" marR="7779" marT="77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3442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YCbCr 4:4:4 Animation</a:t>
                      </a:r>
                    </a:p>
                  </a:txBody>
                  <a:tcPr marL="7779" marR="7779" marT="777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7779" marR="7779" marT="777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7779" marR="7779" marT="77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0.1%</a:t>
                      </a:r>
                    </a:p>
                  </a:txBody>
                  <a:tcPr marL="7779" marR="7779" marT="777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7779" marR="7779" marT="777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7779" marR="7779" marT="77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0.1%</a:t>
                      </a:r>
                    </a:p>
                  </a:txBody>
                  <a:tcPr marL="7779" marR="7779" marT="777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779" marR="7779" marT="777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779" marR="7779" marT="77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779" marR="7779" marT="77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3442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RangeExt</a:t>
                      </a:r>
                    </a:p>
                  </a:txBody>
                  <a:tcPr marL="7779" marR="7779" marT="777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7779" marR="7779" marT="777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0.1%</a:t>
                      </a:r>
                    </a:p>
                  </a:txBody>
                  <a:tcPr marL="7779" marR="7779" marT="77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7779" marR="7779" marT="777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7779" marR="7779" marT="777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7779" marR="7779" marT="77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7779" marR="7779" marT="777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779" marR="7779" marT="777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779" marR="7779" marT="77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779" marR="7779" marT="77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3442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RGB 4:4:4 SC (Optional)</a:t>
                      </a:r>
                    </a:p>
                  </a:txBody>
                  <a:tcPr marL="7779" marR="7779" marT="777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-0.7%</a:t>
                      </a:r>
                    </a:p>
                  </a:txBody>
                  <a:tcPr marL="7779" marR="7779" marT="777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-0.8%</a:t>
                      </a:r>
                    </a:p>
                  </a:txBody>
                  <a:tcPr marL="7779" marR="7779" marT="77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-0.7%</a:t>
                      </a:r>
                    </a:p>
                  </a:txBody>
                  <a:tcPr marL="7779" marR="7779" marT="777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-0.2%</a:t>
                      </a:r>
                    </a:p>
                  </a:txBody>
                  <a:tcPr marL="7779" marR="7779" marT="777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-0.3%</a:t>
                      </a:r>
                    </a:p>
                  </a:txBody>
                  <a:tcPr marL="7779" marR="7779" marT="77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-0.3%</a:t>
                      </a:r>
                    </a:p>
                  </a:txBody>
                  <a:tcPr marL="7779" marR="7779" marT="777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779" marR="7779" marT="777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779" marR="7779" marT="77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779" marR="7779" marT="77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1781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YCbCr 4:4:4 SC (Optional)</a:t>
                      </a:r>
                    </a:p>
                  </a:txBody>
                  <a:tcPr marL="7779" marR="7779" marT="777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-0.6%</a:t>
                      </a:r>
                    </a:p>
                  </a:txBody>
                  <a:tcPr marL="7779" marR="7779" marT="777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-0.7%</a:t>
                      </a:r>
                    </a:p>
                  </a:txBody>
                  <a:tcPr marL="7779" marR="7779" marT="77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-0.5%</a:t>
                      </a:r>
                    </a:p>
                  </a:txBody>
                  <a:tcPr marL="7779" marR="7779" marT="777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-0.7%</a:t>
                      </a:r>
                    </a:p>
                  </a:txBody>
                  <a:tcPr marL="7779" marR="7779" marT="777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-0.8%</a:t>
                      </a:r>
                    </a:p>
                  </a:txBody>
                  <a:tcPr marL="7779" marR="7779" marT="77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-0.7%</a:t>
                      </a:r>
                    </a:p>
                  </a:txBody>
                  <a:tcPr marL="7779" marR="7779" marT="777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779" marR="7779" marT="777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779" marR="7779" marT="77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779" marR="7779" marT="77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206348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dirty="0" smtClean="0"/>
              <a:t>Identified mismatch on SIS.</a:t>
            </a:r>
          </a:p>
          <a:p>
            <a:pPr>
              <a:buFont typeface="Arial" panose="020B0604020202020204" pitchFamily="34" charset="0"/>
              <a:buChar char="•"/>
            </a:pPr>
            <a:endParaRPr lang="en-US" dirty="0" smtClean="0"/>
          </a:p>
          <a:p>
            <a:pPr>
              <a:buFont typeface="Arial" panose="020B0604020202020204" pitchFamily="34" charset="0"/>
              <a:buChar char="•"/>
            </a:pPr>
            <a:endParaRPr lang="en-US" dirty="0"/>
          </a:p>
          <a:p>
            <a:pPr>
              <a:buFont typeface="Arial" panose="020B0604020202020204" pitchFamily="34" charset="0"/>
              <a:buChar char="•"/>
            </a:pPr>
            <a:r>
              <a:rPr lang="en-US" dirty="0" smtClean="0"/>
              <a:t>Proposed fix for mismatch on SIS.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 smtClean="0"/>
              <a:t>Coding efficiency is maintained for CTC.</a:t>
            </a:r>
          </a:p>
          <a:p>
            <a:pPr lvl="1">
              <a:buFont typeface="Arial" panose="020B0604020202020204" pitchFamily="34" charset="0"/>
              <a:buChar char="•"/>
            </a:pPr>
            <a:endParaRPr lang="en-US" dirty="0" smtClean="0"/>
          </a:p>
          <a:p>
            <a:pPr lvl="1">
              <a:buFont typeface="Arial" panose="020B0604020202020204" pitchFamily="34" charset="0"/>
              <a:buChar char="•"/>
            </a:pPr>
            <a:endParaRPr lang="en-US" dirty="0"/>
          </a:p>
          <a:p>
            <a:pPr>
              <a:buFont typeface="Arial" panose="020B0604020202020204" pitchFamily="34" charset="0"/>
              <a:buChar char="•"/>
            </a:pPr>
            <a:r>
              <a:rPr lang="en-US" dirty="0" smtClean="0"/>
              <a:t>Recommend to adopt proposed fix.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75769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8274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ue Master">
  <a:themeElements>
    <a:clrScheme name="SONY">
      <a:dk1>
        <a:sysClr val="windowText" lastClr="000000"/>
      </a:dk1>
      <a:lt1>
        <a:sysClr val="window" lastClr="FFFFFF"/>
      </a:lt1>
      <a:dk2>
        <a:srgbClr val="7C388C"/>
      </a:dk2>
      <a:lt2>
        <a:srgbClr val="D42F7E"/>
      </a:lt2>
      <a:accent1>
        <a:srgbClr val="1952A6"/>
      </a:accent1>
      <a:accent2>
        <a:srgbClr val="54A9CC"/>
      </a:accent2>
      <a:accent3>
        <a:srgbClr val="318C3A"/>
      </a:accent3>
      <a:accent4>
        <a:srgbClr val="F2CE00"/>
      </a:accent4>
      <a:accent5>
        <a:srgbClr val="E6820B"/>
      </a:accent5>
      <a:accent6>
        <a:srgbClr val="CF1111"/>
      </a:accent6>
      <a:hlink>
        <a:srgbClr val="5887F5"/>
      </a:hlink>
      <a:folHlink>
        <a:srgbClr val="683ABD"/>
      </a:folHlink>
    </a:clrScheme>
    <a:fontScheme name="SONY">
      <a:majorFont>
        <a:latin typeface="SST"/>
        <a:ea typeface="SST Japanese Pro Regular"/>
        <a:cs typeface=""/>
      </a:majorFont>
      <a:minorFont>
        <a:latin typeface="SST"/>
        <a:ea typeface="SST Japanese Pro Regular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1">
            <a:lumMod val="95000"/>
            <a:lumOff val="5000"/>
            <a:alpha val="20000"/>
          </a:schemeClr>
        </a:solidFill>
        <a:ln>
          <a:noFill/>
        </a:ln>
      </a:spPr>
      <a:bodyPr rtlCol="0" anchor="ctr"/>
      <a:lstStyle>
        <a:defPPr algn="ctr">
          <a:defRPr kumimoji="1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ight Gray Master">
  <a:themeElements>
    <a:clrScheme name="SONY">
      <a:dk1>
        <a:sysClr val="windowText" lastClr="000000"/>
      </a:dk1>
      <a:lt1>
        <a:sysClr val="window" lastClr="FFFFFF"/>
      </a:lt1>
      <a:dk2>
        <a:srgbClr val="7C388C"/>
      </a:dk2>
      <a:lt2>
        <a:srgbClr val="D42F7E"/>
      </a:lt2>
      <a:accent1>
        <a:srgbClr val="1952A6"/>
      </a:accent1>
      <a:accent2>
        <a:srgbClr val="54A9CC"/>
      </a:accent2>
      <a:accent3>
        <a:srgbClr val="318C3A"/>
      </a:accent3>
      <a:accent4>
        <a:srgbClr val="F2CE00"/>
      </a:accent4>
      <a:accent5>
        <a:srgbClr val="E6820B"/>
      </a:accent5>
      <a:accent6>
        <a:srgbClr val="CF1111"/>
      </a:accent6>
      <a:hlink>
        <a:srgbClr val="5887F5"/>
      </a:hlink>
      <a:folHlink>
        <a:srgbClr val="683ABD"/>
      </a:folHlink>
    </a:clrScheme>
    <a:fontScheme name="SONY">
      <a:majorFont>
        <a:latin typeface="SST"/>
        <a:ea typeface="SST Japanese Pro Regular"/>
        <a:cs typeface=""/>
      </a:majorFont>
      <a:minorFont>
        <a:latin typeface="SST"/>
        <a:ea typeface="SST Japanese Pro Regular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1">
            <a:lumMod val="95000"/>
            <a:lumOff val="5000"/>
            <a:alpha val="20000"/>
          </a:schemeClr>
        </a:solidFill>
        <a:ln>
          <a:noFill/>
        </a:ln>
      </a:spPr>
      <a:bodyPr rtlCol="0" anchor="ctr"/>
      <a:lstStyle>
        <a:defPPr algn="ctr">
          <a:defRPr kumimoji="1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4.xml><?xml version="1.0" encoding="utf-8"?>
<a:theme xmlns:a="http://schemas.openxmlformats.org/drawingml/2006/main" name="Dark Gray Master">
  <a:themeElements>
    <a:clrScheme name="SONY">
      <a:dk1>
        <a:sysClr val="windowText" lastClr="000000"/>
      </a:dk1>
      <a:lt1>
        <a:sysClr val="window" lastClr="FFFFFF"/>
      </a:lt1>
      <a:dk2>
        <a:srgbClr val="7C388C"/>
      </a:dk2>
      <a:lt2>
        <a:srgbClr val="D42F7E"/>
      </a:lt2>
      <a:accent1>
        <a:srgbClr val="1952A6"/>
      </a:accent1>
      <a:accent2>
        <a:srgbClr val="54A9CC"/>
      </a:accent2>
      <a:accent3>
        <a:srgbClr val="318C3A"/>
      </a:accent3>
      <a:accent4>
        <a:srgbClr val="F2CE00"/>
      </a:accent4>
      <a:accent5>
        <a:srgbClr val="E6820B"/>
      </a:accent5>
      <a:accent6>
        <a:srgbClr val="CF1111"/>
      </a:accent6>
      <a:hlink>
        <a:srgbClr val="5887F5"/>
      </a:hlink>
      <a:folHlink>
        <a:srgbClr val="683ABD"/>
      </a:folHlink>
    </a:clrScheme>
    <a:fontScheme name="SONY">
      <a:majorFont>
        <a:latin typeface="SST"/>
        <a:ea typeface="SST Japanese Pro Regular"/>
        <a:cs typeface=""/>
      </a:majorFont>
      <a:minorFont>
        <a:latin typeface="SST"/>
        <a:ea typeface="SST Japanese Pro Regular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1">
            <a:lumMod val="95000"/>
            <a:lumOff val="5000"/>
            <a:alpha val="20000"/>
          </a:schemeClr>
        </a:solidFill>
        <a:ln>
          <a:noFill/>
        </a:ln>
      </a:spPr>
      <a:bodyPr rtlCol="0" anchor="ctr"/>
      <a:lstStyle>
        <a:defPPr algn="ctr">
          <a:defRPr kumimoji="1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5.xml><?xml version="1.0" encoding="utf-8"?>
<a:theme xmlns:a="http://schemas.openxmlformats.org/drawingml/2006/main" name="Black Master">
  <a:themeElements>
    <a:clrScheme name="SONY">
      <a:dk1>
        <a:sysClr val="windowText" lastClr="000000"/>
      </a:dk1>
      <a:lt1>
        <a:sysClr val="window" lastClr="FFFFFF"/>
      </a:lt1>
      <a:dk2>
        <a:srgbClr val="7C388C"/>
      </a:dk2>
      <a:lt2>
        <a:srgbClr val="D42F7E"/>
      </a:lt2>
      <a:accent1>
        <a:srgbClr val="1952A6"/>
      </a:accent1>
      <a:accent2>
        <a:srgbClr val="54A9CC"/>
      </a:accent2>
      <a:accent3>
        <a:srgbClr val="318C3A"/>
      </a:accent3>
      <a:accent4>
        <a:srgbClr val="F2CE00"/>
      </a:accent4>
      <a:accent5>
        <a:srgbClr val="E6820B"/>
      </a:accent5>
      <a:accent6>
        <a:srgbClr val="CF1111"/>
      </a:accent6>
      <a:hlink>
        <a:srgbClr val="5887F5"/>
      </a:hlink>
      <a:folHlink>
        <a:srgbClr val="683ABD"/>
      </a:folHlink>
    </a:clrScheme>
    <a:fontScheme name="SONY">
      <a:majorFont>
        <a:latin typeface="SST"/>
        <a:ea typeface="SST Japanese Pro Regular"/>
        <a:cs typeface=""/>
      </a:majorFont>
      <a:minorFont>
        <a:latin typeface="SST"/>
        <a:ea typeface="SST Japanese Pro Regular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1">
            <a:lumMod val="95000"/>
            <a:lumOff val="5000"/>
            <a:alpha val="20000"/>
          </a:schemeClr>
        </a:solidFill>
        <a:ln>
          <a:noFill/>
        </a:ln>
      </a:spPr>
      <a:bodyPr rtlCol="0" anchor="ctr"/>
      <a:lstStyle>
        <a:defPPr algn="ctr">
          <a:defRPr kumimoji="1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6.xml><?xml version="1.0" encoding="utf-8"?>
<a:theme xmlns:a="http://schemas.openxmlformats.org/drawingml/2006/main" name="White Master">
  <a:themeElements>
    <a:clrScheme name="SONY">
      <a:dk1>
        <a:sysClr val="windowText" lastClr="000000"/>
      </a:dk1>
      <a:lt1>
        <a:sysClr val="window" lastClr="FFFFFF"/>
      </a:lt1>
      <a:dk2>
        <a:srgbClr val="7C388C"/>
      </a:dk2>
      <a:lt2>
        <a:srgbClr val="D42F7E"/>
      </a:lt2>
      <a:accent1>
        <a:srgbClr val="1952A6"/>
      </a:accent1>
      <a:accent2>
        <a:srgbClr val="54A9CC"/>
      </a:accent2>
      <a:accent3>
        <a:srgbClr val="318C3A"/>
      </a:accent3>
      <a:accent4>
        <a:srgbClr val="F2CE00"/>
      </a:accent4>
      <a:accent5>
        <a:srgbClr val="E6820B"/>
      </a:accent5>
      <a:accent6>
        <a:srgbClr val="CF1111"/>
      </a:accent6>
      <a:hlink>
        <a:srgbClr val="5887F5"/>
      </a:hlink>
      <a:folHlink>
        <a:srgbClr val="683ABD"/>
      </a:folHlink>
    </a:clrScheme>
    <a:fontScheme name="SONY">
      <a:majorFont>
        <a:latin typeface="SST"/>
        <a:ea typeface="SST Japanese Pro Regular"/>
        <a:cs typeface=""/>
      </a:majorFont>
      <a:minorFont>
        <a:latin typeface="SST"/>
        <a:ea typeface="SST Japanese Pro Regular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1">
            <a:lumMod val="95000"/>
            <a:lumOff val="5000"/>
            <a:alpha val="20000"/>
          </a:schemeClr>
        </a:solidFill>
        <a:ln>
          <a:noFill/>
        </a:ln>
      </a:spPr>
      <a:bodyPr rtlCol="0" anchor="ctr"/>
      <a:lstStyle>
        <a:defPPr algn="ctr">
          <a:defRPr kumimoji="1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7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6118</TotalTime>
  <Words>691</Words>
  <Application>Microsoft Office PowerPoint</Application>
  <PresentationFormat>Custom</PresentationFormat>
  <Paragraphs>306</Paragraphs>
  <Slides>7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6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4" baseType="lpstr">
      <vt:lpstr>Blue Master</vt:lpstr>
      <vt:lpstr>Custom Design</vt:lpstr>
      <vt:lpstr>Light Gray Master</vt:lpstr>
      <vt:lpstr>Dark Gray Master</vt:lpstr>
      <vt:lpstr>Black Master</vt:lpstr>
      <vt:lpstr>White Master</vt:lpstr>
      <vt:lpstr>Macro-Enabled Worksheet</vt:lpstr>
      <vt:lpstr>PowerPoint Presentation</vt:lpstr>
      <vt:lpstr>Introduction</vt:lpstr>
      <vt:lpstr>Proposal</vt:lpstr>
      <vt:lpstr>Simulation results on AHG5</vt:lpstr>
      <vt:lpstr>Simulation results on AHG8</vt:lpstr>
      <vt:lpstr>Conclusion</vt:lpstr>
      <vt:lpstr>PowerPoint Presentation</vt:lpstr>
    </vt:vector>
  </TitlesOfParts>
  <Company>Sony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加藤 大理</dc:creator>
  <cp:lastModifiedBy>Ohji Nakagami</cp:lastModifiedBy>
  <cp:revision>833</cp:revision>
  <cp:lastPrinted>2013-12-10T02:42:04Z</cp:lastPrinted>
  <dcterms:created xsi:type="dcterms:W3CDTF">2013-05-24T02:48:34Z</dcterms:created>
  <dcterms:modified xsi:type="dcterms:W3CDTF">2014-03-28T07:45:26Z</dcterms:modified>
</cp:coreProperties>
</file>