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37" r:id="rId3"/>
    <p:sldId id="341" r:id="rId4"/>
    <p:sldId id="342" r:id="rId5"/>
    <p:sldId id="343" r:id="rId6"/>
    <p:sldId id="340" r:id="rId7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AA8"/>
    <a:srgbClr val="FF6600"/>
    <a:srgbClr val="FFFF99"/>
    <a:srgbClr val="CC0000"/>
    <a:srgbClr val="CECEF2"/>
    <a:srgbClr val="0080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75" d="100"/>
          <a:sy n="75" d="100"/>
        </p:scale>
        <p:origin x="-1494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/>
              <a:t>AhG10: </a:t>
            </a:r>
            <a:r>
              <a:rPr lang="en-US" sz="3600" dirty="0" smtClean="0"/>
              <a:t>Combination of</a:t>
            </a:r>
            <a:br>
              <a:rPr lang="en-US" sz="3600" dirty="0" smtClean="0"/>
            </a:br>
            <a:r>
              <a:rPr lang="en-US" sz="3600" dirty="0" smtClean="0"/>
              <a:t>Palette </a:t>
            </a:r>
            <a:r>
              <a:rPr lang="en-US" sz="3600" dirty="0"/>
              <a:t>coding tools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JCTVC-Q0069</a:t>
            </a:r>
            <a:r>
              <a:rPr lang="fr-FR" sz="3600" dirty="0"/>
              <a:t>	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576" y="4437112"/>
            <a:ext cx="7594600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JCT-VC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Valencia, March/April 2014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from other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Palette index coding (JCTVC-Q0064)</a:t>
            </a:r>
          </a:p>
          <a:p>
            <a:pPr lvl="1"/>
            <a:r>
              <a:rPr lang="en-US" sz="2000" dirty="0" smtClean="0"/>
              <a:t>Uses truncated binary codes and knowledge of impossible values</a:t>
            </a:r>
            <a:endParaRPr lang="en-US" sz="2000" dirty="0" smtClean="0">
              <a:sym typeface="Symbol"/>
            </a:endParaRPr>
          </a:p>
          <a:p>
            <a:pPr lvl="1"/>
            <a:r>
              <a:rPr lang="en-US" sz="2000" dirty="0" smtClean="0">
                <a:sym typeface="Symbol"/>
              </a:rPr>
              <a:t>Present in </a:t>
            </a:r>
            <a:r>
              <a:rPr lang="en-US" sz="2000" dirty="0" smtClean="0"/>
              <a:t>JCTVC-Q0037 (</a:t>
            </a:r>
            <a:r>
              <a:rPr lang="en-US" sz="2000" dirty="0" err="1" smtClean="0"/>
              <a:t>InterDigital</a:t>
            </a:r>
            <a:r>
              <a:rPr lang="en-US" sz="2000" dirty="0" smtClean="0"/>
              <a:t>) / JCTVC-Q0047 (Qualcomm)</a:t>
            </a:r>
            <a:endParaRPr lang="en-US" sz="2000" dirty="0" smtClean="0">
              <a:sym typeface="Symbol"/>
            </a:endParaRPr>
          </a:p>
          <a:p>
            <a:r>
              <a:rPr lang="en-US" sz="2400" dirty="0" smtClean="0">
                <a:sym typeface="Symbol"/>
              </a:rPr>
              <a:t>Transition copy mode (JCTVC-Q0065)</a:t>
            </a:r>
          </a:p>
          <a:p>
            <a:pPr lvl="1"/>
            <a:r>
              <a:rPr lang="en-US" sz="2000" dirty="0" smtClean="0">
                <a:sym typeface="Symbol"/>
              </a:rPr>
              <a:t>Knowledge of frequent 2-color patterns are used for prediction</a:t>
            </a:r>
          </a:p>
          <a:p>
            <a:pPr lvl="1"/>
            <a:r>
              <a:rPr lang="en-US" sz="2000" dirty="0" smtClean="0">
                <a:sym typeface="Symbol"/>
              </a:rPr>
              <a:t>First presented in JCTVC-P0115</a:t>
            </a:r>
          </a:p>
          <a:p>
            <a:pPr lvl="1"/>
            <a:r>
              <a:rPr lang="en-US" sz="2000" dirty="0" smtClean="0">
                <a:sym typeface="Symbol"/>
              </a:rPr>
              <a:t>Similar tool in JCTVC-P0249,  </a:t>
            </a:r>
            <a:r>
              <a:rPr lang="en-US" sz="2000" dirty="0" smtClean="0"/>
              <a:t>JCTVC-Q0033 and JCTVC-Q0037</a:t>
            </a:r>
            <a:endParaRPr lang="en-US" sz="2000" dirty="0" smtClean="0">
              <a:sym typeface="Symbol"/>
            </a:endParaRPr>
          </a:p>
          <a:p>
            <a:r>
              <a:rPr lang="en-US" sz="2400" dirty="0" smtClean="0"/>
              <a:t>Run coding for palette mode (JCTVC-Q0066)</a:t>
            </a:r>
            <a:endParaRPr lang="en-US" sz="2400" dirty="0" smtClean="0">
              <a:sym typeface="Symbol"/>
            </a:endParaRPr>
          </a:p>
          <a:p>
            <a:pPr lvl="1"/>
            <a:r>
              <a:rPr lang="en-US" sz="2000" dirty="0" smtClean="0">
                <a:sym typeface="Symbol"/>
              </a:rPr>
              <a:t>Signal indexes for which no run is coded</a:t>
            </a:r>
          </a:p>
          <a:p>
            <a:pPr lvl="1"/>
            <a:r>
              <a:rPr lang="en-US" sz="2000" dirty="0" smtClean="0">
                <a:sym typeface="Symbol"/>
              </a:rPr>
              <a:t>First presented in JCTVC-P0113, similar tool in JCTVC-Q0071</a:t>
            </a:r>
          </a:p>
          <a:p>
            <a:r>
              <a:rPr lang="en-US" sz="2400" dirty="0" smtClean="0">
                <a:sym typeface="Symbol"/>
              </a:rPr>
              <a:t>Palette predictor stuffing </a:t>
            </a:r>
            <a:r>
              <a:rPr lang="en-US" sz="2400" dirty="0" smtClean="0"/>
              <a:t>(</a:t>
            </a:r>
            <a:r>
              <a:rPr lang="en-US" sz="2400" dirty="0" smtClean="0"/>
              <a:t>JCTVC-Q0063)</a:t>
            </a:r>
            <a:endParaRPr lang="en-US" sz="2400" dirty="0" smtClean="0"/>
          </a:p>
          <a:p>
            <a:pPr lvl="1"/>
            <a:r>
              <a:rPr lang="en-US" sz="2000" dirty="0" smtClean="0">
                <a:sym typeface="Symbol"/>
              </a:rPr>
              <a:t>Add unused predictor elements to current palette to build predictor</a:t>
            </a:r>
          </a:p>
          <a:p>
            <a:pPr lvl="1"/>
            <a:r>
              <a:rPr lang="en-US" sz="2000" dirty="0" smtClean="0">
                <a:sym typeface="Symbol"/>
              </a:rPr>
              <a:t>Improvement of JCTVC-P0114 	/ JCTVC-P0303</a:t>
            </a:r>
            <a:endParaRPr lang="en-US" sz="2000" dirty="0">
              <a:sym typeface="Symbo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Bugfixes:</a:t>
            </a:r>
          </a:p>
          <a:p>
            <a:pPr lvl="1"/>
            <a:r>
              <a:rPr lang="en-US" dirty="0" smtClean="0"/>
              <a:t>Invalid evaluation of « copy left </a:t>
            </a:r>
            <a:r>
              <a:rPr lang="en-US" smtClean="0"/>
              <a:t>» prediction</a:t>
            </a:r>
            <a:br>
              <a:rPr lang="en-US" smtClean="0"/>
            </a:br>
            <a:r>
              <a:rPr lang="en-US" smtClean="0"/>
              <a:t>when </a:t>
            </a:r>
            <a:r>
              <a:rPr lang="en-US" dirty="0" smtClean="0"/>
              <a:t>run is 1</a:t>
            </a:r>
          </a:p>
          <a:p>
            <a:pPr lvl="1"/>
            <a:r>
              <a:rPr lang="en-US" dirty="0" smtClean="0"/>
              <a:t>Invalid evaluation of coding cost</a:t>
            </a:r>
          </a:p>
          <a:p>
            <a:pPr lvl="2"/>
            <a:r>
              <a:rPr lang="en-US" dirty="0" smtClean="0"/>
              <a:t>Palette flag set to 0 coded twice for some mode</a:t>
            </a:r>
          </a:p>
          <a:p>
            <a:pPr lvl="2"/>
            <a:r>
              <a:rPr lang="en-US" dirty="0" smtClean="0"/>
              <a:t>Palette syntax coded twice in inter slices</a:t>
            </a:r>
          </a:p>
          <a:p>
            <a:r>
              <a:rPr lang="en-US" dirty="0" smtClean="0"/>
              <a:t>New palette decision algorithm</a:t>
            </a:r>
          </a:p>
          <a:p>
            <a:pPr lvl="1"/>
            <a:r>
              <a:rPr lang="en-US" dirty="0" smtClean="0"/>
              <a:t>Improvement of JCTVC-P0119 (taking centroid)</a:t>
            </a:r>
          </a:p>
          <a:p>
            <a:pPr lvl="1"/>
            <a:r>
              <a:rPr lang="en-US" dirty="0" smtClean="0"/>
              <a:t>2 iterations instead of 1</a:t>
            </a:r>
          </a:p>
          <a:p>
            <a:pPr lvl="1"/>
            <a:r>
              <a:rPr lang="en-US" dirty="0" smtClean="0"/>
              <a:t>Miscellaneous bugfixes to algorithm</a:t>
            </a:r>
          </a:p>
          <a:p>
            <a:pPr lvl="1"/>
            <a:r>
              <a:rPr lang="en-US" dirty="0" smtClean="0"/>
              <a:t>Essentially, a </a:t>
            </a:r>
            <a:r>
              <a:rPr lang="en-US" dirty="0" err="1" smtClean="0"/>
              <a:t>Kmeans</a:t>
            </a:r>
            <a:r>
              <a:rPr lang="en-US" dirty="0" smtClean="0"/>
              <a:t>++ algorithm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57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84" y="3933055"/>
            <a:ext cx="7439764" cy="233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Rext</a:t>
            </a:r>
            <a:r>
              <a:rPr lang="en-US" dirty="0" smtClean="0"/>
              <a:t> 6.0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Anchor: </a:t>
            </a:r>
            <a:r>
              <a:rPr lang="en-US" dirty="0" err="1" smtClean="0"/>
              <a:t>RExt</a:t>
            </a:r>
            <a:r>
              <a:rPr lang="en-US" dirty="0" smtClean="0"/>
              <a:t> 6.0 + P0303 (AhG10 software)</a:t>
            </a:r>
            <a:endParaRPr lang="en-US" dirty="0" smtClean="0"/>
          </a:p>
          <a:p>
            <a:r>
              <a:rPr lang="en-US" dirty="0" smtClean="0"/>
              <a:t>Lossy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Lossless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640" y="1527200"/>
            <a:ext cx="7777340" cy="218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4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</a:t>
            </a:r>
            <a:r>
              <a:rPr lang="en-US" dirty="0" smtClean="0"/>
              <a:t>vs SCC CfP anchor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ax PSNR=54.462 for lossy, i.e. as if clipped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92" y="2060848"/>
            <a:ext cx="850045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57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Large margin of improvement for the palette mode</a:t>
            </a:r>
          </a:p>
          <a:p>
            <a:r>
              <a:rPr lang="en-US" sz="3600" dirty="0" smtClean="0"/>
              <a:t>Difficult to evaluate palette tools independently of other tools (palette or not)</a:t>
            </a:r>
          </a:p>
          <a:p>
            <a:r>
              <a:rPr lang="en-US" sz="3600" dirty="0" smtClean="0"/>
              <a:t>Recommend continued study of the different elements, in particular in reference to SCC CfP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5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65001</TotalTime>
  <Words>209</Words>
  <Application>Microsoft Office PowerPoint</Application>
  <PresentationFormat>A4 Paper (210x297 mm)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標準デザイン</vt:lpstr>
      <vt:lpstr>AhG10: Combination of Palette coding tools JCTVC-Q0069 </vt:lpstr>
      <vt:lpstr>Tools from other contributions</vt:lpstr>
      <vt:lpstr>Other additions</vt:lpstr>
      <vt:lpstr>Results: vs Rext 6.0</vt:lpstr>
      <vt:lpstr>Results: vs SCC CfP anchor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Patrice ONNO (laptop)</cp:lastModifiedBy>
  <cp:revision>1571</cp:revision>
  <dcterms:created xsi:type="dcterms:W3CDTF">2005-11-15T02:06:28Z</dcterms:created>
  <dcterms:modified xsi:type="dcterms:W3CDTF">2014-03-29T12:08:26Z</dcterms:modified>
  <cp:category>R2/A1</cp:category>
</cp:coreProperties>
</file>