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37" r:id="rId3"/>
    <p:sldId id="326" r:id="rId4"/>
    <p:sldId id="338" r:id="rId5"/>
    <p:sldId id="339" r:id="rId6"/>
    <p:sldId id="342" r:id="rId7"/>
    <p:sldId id="340" r:id="rId8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49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/>
              <a:t>AhG10: </a:t>
            </a:r>
            <a:r>
              <a:rPr lang="en-US" sz="3600" dirty="0" smtClean="0"/>
              <a:t>Palette </a:t>
            </a:r>
            <a:r>
              <a:rPr lang="en-US" sz="3600" dirty="0"/>
              <a:t>index coding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JCTVC-Q0064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JCT-VC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Valencia, March/April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227112"/>
            <a:ext cx="8502650" cy="609600"/>
          </a:xfrm>
        </p:spPr>
        <p:txBody>
          <a:bodyPr/>
          <a:lstStyle/>
          <a:p>
            <a:r>
              <a:rPr lang="en-US" dirty="0" smtClean="0"/>
              <a:t>Current index coding and problem identified in AhG10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Palette index is coded using FLC</a:t>
            </a:r>
          </a:p>
          <a:p>
            <a:pPr lvl="1"/>
            <a:r>
              <a:rPr lang="en-US" sz="2000" dirty="0" smtClean="0"/>
              <a:t>For a given palette size P, uses N = </a:t>
            </a:r>
            <a:r>
              <a:rPr lang="en-US" sz="2000" dirty="0" smtClean="0">
                <a:sym typeface="Symbol"/>
              </a:rPr>
              <a:t>log</a:t>
            </a:r>
            <a:r>
              <a:rPr lang="en-US" sz="2000" baseline="-25000" dirty="0" smtClean="0">
                <a:sym typeface="Symbol"/>
              </a:rPr>
              <a:t>2</a:t>
            </a:r>
            <a:r>
              <a:rPr lang="en-US" sz="2000" dirty="0" smtClean="0">
                <a:sym typeface="Symbol"/>
              </a:rPr>
              <a:t>(P) bits</a:t>
            </a:r>
          </a:p>
          <a:p>
            <a:pPr lvl="1"/>
            <a:r>
              <a:rPr lang="en-US" sz="2000" dirty="0" smtClean="0">
                <a:sym typeface="Symbol"/>
              </a:rPr>
              <a:t>Coding e.g. P=17 elements on 5bits or P=3 on 2bits is inefficient</a:t>
            </a:r>
          </a:p>
          <a:p>
            <a:r>
              <a:rPr lang="en-US" sz="2400" dirty="0" smtClean="0">
                <a:sym typeface="Symbol"/>
              </a:rPr>
              <a:t>Using Huffman seems a complex task:</a:t>
            </a:r>
          </a:p>
          <a:p>
            <a:pPr lvl="1"/>
            <a:r>
              <a:rPr lang="en-US" sz="2000" dirty="0" smtClean="0">
                <a:sym typeface="Symbol"/>
              </a:rPr>
              <a:t>Ideally, the prediction methods should try to decorrelate indexes and make them </a:t>
            </a:r>
            <a:r>
              <a:rPr lang="en-US" sz="2000" dirty="0" err="1" smtClean="0">
                <a:sym typeface="Symbol"/>
              </a:rPr>
              <a:t>equiprobable</a:t>
            </a:r>
            <a:endParaRPr lang="en-US" sz="2000" dirty="0" smtClean="0">
              <a:sym typeface="Symbol"/>
            </a:endParaRPr>
          </a:p>
          <a:p>
            <a:pPr lvl="1"/>
            <a:r>
              <a:rPr lang="en-US" sz="2000" dirty="0" smtClean="0">
                <a:sym typeface="Symbol"/>
              </a:rPr>
              <a:t>There are many cases where it would need to be adaptive, causing excessive complexity at the decoder</a:t>
            </a:r>
          </a:p>
          <a:p>
            <a:r>
              <a:rPr lang="en-US" sz="2400" b="1" u="sng" dirty="0" smtClean="0">
                <a:sym typeface="Symbol"/>
              </a:rPr>
              <a:t>Proposal 1</a:t>
            </a:r>
            <a:r>
              <a:rPr lang="en-US" sz="2400" dirty="0" smtClean="0">
                <a:sym typeface="Symbol"/>
              </a:rPr>
              <a:t>: truncated binary coding:</a:t>
            </a:r>
          </a:p>
          <a:p>
            <a:pPr lvl="1"/>
            <a:r>
              <a:rPr lang="en-US" sz="2000" dirty="0" smtClean="0">
                <a:sym typeface="Symbol"/>
              </a:rPr>
              <a:t>Let N=log</a:t>
            </a:r>
            <a:r>
              <a:rPr lang="en-US" sz="2000" baseline="-25000" dirty="0" smtClean="0">
                <a:sym typeface="Symbol"/>
              </a:rPr>
              <a:t>2</a:t>
            </a:r>
            <a:r>
              <a:rPr lang="en-US" sz="2000" dirty="0" smtClean="0">
                <a:sym typeface="Symbol"/>
              </a:rPr>
              <a:t>(P) be the FLC length, so that P = 2</a:t>
            </a:r>
            <a:r>
              <a:rPr lang="en-US" sz="2000" baseline="30000" dirty="0" smtClean="0">
                <a:sym typeface="Symbol"/>
              </a:rPr>
              <a:t>N</a:t>
            </a:r>
            <a:r>
              <a:rPr lang="en-US" sz="2000" dirty="0" smtClean="0">
                <a:sym typeface="Symbol"/>
              </a:rPr>
              <a:t> + R</a:t>
            </a:r>
          </a:p>
          <a:p>
            <a:pPr lvl="1"/>
            <a:r>
              <a:rPr lang="en-US" sz="2000" dirty="0" smtClean="0">
                <a:sym typeface="Symbol"/>
              </a:rPr>
              <a:t>To code an index </a:t>
            </a:r>
            <a:r>
              <a:rPr lang="en-US" sz="2000" dirty="0" err="1" smtClean="0">
                <a:sym typeface="Symbol"/>
              </a:rPr>
              <a:t>idx</a:t>
            </a:r>
            <a:r>
              <a:rPr lang="en-US" sz="2000" dirty="0" smtClean="0">
                <a:sym typeface="Symbol"/>
              </a:rPr>
              <a:t>:</a:t>
            </a:r>
          </a:p>
          <a:p>
            <a:pPr lvl="2"/>
            <a:r>
              <a:rPr lang="en-US" sz="1600" dirty="0" smtClean="0">
                <a:sym typeface="Symbol"/>
              </a:rPr>
              <a:t>if </a:t>
            </a:r>
            <a:r>
              <a:rPr lang="en-US" sz="1600" dirty="0" err="1" smtClean="0">
                <a:sym typeface="Symbol"/>
              </a:rPr>
              <a:t>idx</a:t>
            </a:r>
            <a:r>
              <a:rPr lang="en-US" sz="1600" dirty="0" smtClean="0">
                <a:sym typeface="Symbol"/>
              </a:rPr>
              <a:t>&lt;R, code </a:t>
            </a:r>
            <a:r>
              <a:rPr lang="en-US" sz="1600" dirty="0" err="1" smtClean="0">
                <a:sym typeface="Symbol"/>
              </a:rPr>
              <a:t>idx</a:t>
            </a:r>
            <a:r>
              <a:rPr lang="en-US" sz="1600" dirty="0" smtClean="0">
                <a:sym typeface="Symbol"/>
              </a:rPr>
              <a:t> on N-1 bits</a:t>
            </a:r>
          </a:p>
          <a:p>
            <a:pPr lvl="2"/>
            <a:r>
              <a:rPr lang="en-US" sz="1600" dirty="0" smtClean="0">
                <a:sym typeface="Symbol"/>
              </a:rPr>
              <a:t>Otherwise, code </a:t>
            </a:r>
            <a:r>
              <a:rPr lang="en-US" sz="1600" dirty="0" err="1" smtClean="0">
                <a:sym typeface="Symbol"/>
              </a:rPr>
              <a:t>idx+R</a:t>
            </a:r>
            <a:r>
              <a:rPr lang="en-US" sz="1600" dirty="0" smtClean="0">
                <a:sym typeface="Symbol"/>
              </a:rPr>
              <a:t> on N bits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Concept of impossible values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468420" cy="5067300"/>
          </a:xfrm>
        </p:spPr>
        <p:txBody>
          <a:bodyPr/>
          <a:lstStyle/>
          <a:p>
            <a:r>
              <a:rPr lang="en-US" sz="2400" b="1" u="sng" dirty="0" smtClean="0"/>
              <a:t>Proposal 2</a:t>
            </a:r>
            <a:r>
              <a:rPr lang="en-US" sz="2400" dirty="0" smtClean="0"/>
              <a:t>: Take into account impossible values when coding index value</a:t>
            </a:r>
          </a:p>
          <a:p>
            <a:r>
              <a:rPr lang="en-US" sz="2400" dirty="0" smtClean="0"/>
              <a:t>The index value can’t be the one that would have been generated by the previous prediction</a:t>
            </a:r>
          </a:p>
          <a:p>
            <a:pPr lvl="1"/>
            <a:r>
              <a:rPr lang="en-US" sz="2000" dirty="0" smtClean="0"/>
              <a:t>Otherwise the encoder would have</a:t>
            </a:r>
            <a:br>
              <a:rPr lang="en-US" sz="2000" dirty="0" smtClean="0"/>
            </a:br>
            <a:r>
              <a:rPr lang="en-US" sz="2000" dirty="0" smtClean="0"/>
              <a:t>increased the runlength</a:t>
            </a:r>
          </a:p>
          <a:p>
            <a:pPr lvl="1"/>
            <a:r>
              <a:rPr lang="en-US" sz="2000" dirty="0" smtClean="0"/>
              <a:t>Pixel "¿" can’t be red: the 3 previous</a:t>
            </a:r>
            <a:br>
              <a:rPr lang="en-US" sz="2000" dirty="0" smtClean="0"/>
            </a:br>
            <a:r>
              <a:rPr lang="en-US" sz="2000" dirty="0" smtClean="0"/>
              <a:t>use copy up, so red would have been</a:t>
            </a:r>
            <a:br>
              <a:rPr lang="en-US" sz="2000" dirty="0" smtClean="0"/>
            </a:br>
            <a:r>
              <a:rPr lang="en-US" sz="2000" dirty="0" smtClean="0"/>
              <a:t>selected by copy up</a:t>
            </a:r>
          </a:p>
          <a:p>
            <a:pPr lvl="1"/>
            <a:r>
              <a:rPr lang="en-US" sz="2000" dirty="0" smtClean="0"/>
              <a:t>Pixel "?" can’t be blue: the 2 previous</a:t>
            </a:r>
            <a:br>
              <a:rPr lang="en-US" sz="2000" dirty="0" smtClean="0"/>
            </a:br>
            <a:r>
              <a:rPr lang="en-US" sz="2000" dirty="0" smtClean="0"/>
              <a:t>use copy left, so blue would have been selected by copy left</a:t>
            </a:r>
          </a:p>
          <a:p>
            <a:endParaRPr lang="en-US" sz="2000" dirty="0" smtClean="0"/>
          </a:p>
          <a:p>
            <a:r>
              <a:rPr lang="en-US" sz="2400" dirty="0" smtClean="0"/>
              <a:t>A good compromise in terms of complexity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03" y="2636912"/>
            <a:ext cx="376014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2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Signaling escape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AhG10 uses JCTVC-P0108 signaling</a:t>
            </a:r>
          </a:p>
          <a:p>
            <a:pPr lvl="1"/>
            <a:r>
              <a:rPr lang="en-US" dirty="0" smtClean="0"/>
              <a:t>An index is reserved to signal explicit pixel values</a:t>
            </a:r>
          </a:p>
          <a:p>
            <a:pPr lvl="1"/>
            <a:r>
              <a:rPr lang="en-US" dirty="0" smtClean="0"/>
              <a:t>Known to cause a loss compared to an CABAC-coded escape flag, but seen as a complexity reduction</a:t>
            </a:r>
          </a:p>
          <a:p>
            <a:r>
              <a:rPr lang="en-US" b="1" u="sng" dirty="0" smtClean="0"/>
              <a:t>Proposal 3</a:t>
            </a:r>
            <a:r>
              <a:rPr lang="en-US" dirty="0" smtClean="0"/>
              <a:t>: escape values can only be signaled if palette has maximal size</a:t>
            </a:r>
          </a:p>
          <a:p>
            <a:pPr lvl="1"/>
            <a:r>
              <a:rPr lang="en-US" dirty="0" smtClean="0"/>
              <a:t>i.e., if transmitted size is 31, assume escaping through index value 31</a:t>
            </a:r>
          </a:p>
          <a:p>
            <a:pPr lvl="1"/>
            <a:r>
              <a:rPr lang="en-US" dirty="0" smtClean="0"/>
              <a:t>Otherwise, no need to make room for it</a:t>
            </a:r>
          </a:p>
          <a:p>
            <a:pPr lvl="1"/>
            <a:r>
              <a:rPr lang="en-US" dirty="0" smtClean="0"/>
              <a:t>Is actually already the behavior of current AhG10 software from JCTVC-P0303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4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48680"/>
            <a:ext cx="7164164" cy="5571133"/>
          </a:xfrm>
        </p:spPr>
        <p:txBody>
          <a:bodyPr/>
          <a:lstStyle/>
          <a:p>
            <a:r>
              <a:rPr lang="en-US" dirty="0" smtClean="0"/>
              <a:t>Lossy</a:t>
            </a:r>
          </a:p>
          <a:p>
            <a:pPr lvl="1"/>
            <a:r>
              <a:rPr lang="en-US" dirty="0" smtClean="0"/>
              <a:t>Anchors:RExt6.0 + P0303</a:t>
            </a:r>
          </a:p>
          <a:p>
            <a:pPr lvl="1"/>
            <a:r>
              <a:rPr lang="en-US" dirty="0" smtClean="0"/>
              <a:t>-1.7% BDR gain for AI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916832"/>
            <a:ext cx="920669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7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48680"/>
            <a:ext cx="3491756" cy="5571133"/>
          </a:xfrm>
        </p:spPr>
        <p:txBody>
          <a:bodyPr/>
          <a:lstStyle/>
          <a:p>
            <a:r>
              <a:rPr lang="en-US" dirty="0" smtClean="0"/>
              <a:t>Lossless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9" y="1484784"/>
            <a:ext cx="939925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0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elements lead to improved index coding</a:t>
            </a:r>
          </a:p>
          <a:p>
            <a:pPr lvl="1"/>
            <a:r>
              <a:rPr lang="en-US" dirty="0">
                <a:sym typeface="Symbol"/>
              </a:rPr>
              <a:t>Present in </a:t>
            </a:r>
            <a:r>
              <a:rPr lang="en-US" dirty="0"/>
              <a:t>JCTVC-Q0037 (</a:t>
            </a:r>
            <a:r>
              <a:rPr lang="en-US" dirty="0" err="1"/>
              <a:t>InterDigital</a:t>
            </a:r>
            <a:r>
              <a:rPr lang="en-US" dirty="0"/>
              <a:t>) / JCTVC-Q0047 (Qualcomm)</a:t>
            </a:r>
            <a:endParaRPr lang="en-US" dirty="0">
              <a:sym typeface="Symbol"/>
            </a:endParaRPr>
          </a:p>
          <a:p>
            <a:endParaRPr lang="en-US" dirty="0" smtClean="0"/>
          </a:p>
          <a:p>
            <a:r>
              <a:rPr lang="en-US" dirty="0" smtClean="0"/>
              <a:t>The combination is an intermediate complexity increment between FLCs and Huffman-like VLCs</a:t>
            </a:r>
          </a:p>
          <a:p>
            <a:endParaRPr lang="en-US" dirty="0" smtClean="0"/>
          </a:p>
          <a:p>
            <a:r>
              <a:rPr lang="en-US" dirty="0" smtClean="0"/>
              <a:t>Recommend further study with Palette-related CEs in the scope of Screen Content Coding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64844</TotalTime>
  <Words>339</Words>
  <Application>Microsoft Office PowerPoint</Application>
  <PresentationFormat>A4 Paper (210x297 mm)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標準デザイン</vt:lpstr>
      <vt:lpstr>AhG10: Palette index coding  JCTVC-Q0064 </vt:lpstr>
      <vt:lpstr>Current index coding and problem identified in AhG10 software</vt:lpstr>
      <vt:lpstr>Concept of impossible values</vt:lpstr>
      <vt:lpstr>Signaling escape values</vt:lpstr>
      <vt:lpstr>Results</vt:lpstr>
      <vt:lpstr>Results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Patrice ONNO (laptop)</cp:lastModifiedBy>
  <cp:revision>1565</cp:revision>
  <dcterms:created xsi:type="dcterms:W3CDTF">2005-11-15T02:06:28Z</dcterms:created>
  <dcterms:modified xsi:type="dcterms:W3CDTF">2014-03-29T15:04:46Z</dcterms:modified>
  <cp:category>R2/A1</cp:category>
</cp:coreProperties>
</file>