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37" r:id="rId3"/>
    <p:sldId id="341" r:id="rId4"/>
    <p:sldId id="339" r:id="rId5"/>
    <p:sldId id="342" r:id="rId6"/>
    <p:sldId id="340" r:id="rId7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506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3/28/2014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/>
              <a:t>On the displacement vector prediction scheme for Intra Block </a:t>
            </a:r>
            <a:r>
              <a:rPr lang="en-US" sz="3600" dirty="0" smtClean="0"/>
              <a:t>Copy</a:t>
            </a:r>
            <a:br>
              <a:rPr lang="en-US" sz="3600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JCTVC-Q0062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JCT-VC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Valencia, March/April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 Block Copy prediction principle</a:t>
            </a:r>
          </a:p>
          <a:p>
            <a:pPr lvl="1"/>
            <a:r>
              <a:rPr lang="en-US" dirty="0" smtClean="0"/>
              <a:t>The block displacement prediction is performed by using, as predictor, the displacement motion of the last CU coded with IBC.	</a:t>
            </a:r>
          </a:p>
          <a:p>
            <a:pPr lvl="1"/>
            <a:r>
              <a:rPr lang="en-US" dirty="0" smtClean="0"/>
              <a:t>The predictor is initialized by (-N,0) at CTB level.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RExt</a:t>
            </a:r>
            <a:r>
              <a:rPr lang="en-US" dirty="0" smtClean="0"/>
              <a:t> 6.0, the new </a:t>
            </a:r>
            <a:r>
              <a:rPr lang="en-US" dirty="0" err="1" smtClean="0"/>
              <a:t>NxN</a:t>
            </a:r>
            <a:r>
              <a:rPr lang="en-US" dirty="0" smtClean="0"/>
              <a:t>, 2NxN and Nx2N partition has been adopted, the prediction can be still improved to better math this new partition.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79A1C-4217-4838-8729-98289743671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5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980728"/>
            <a:ext cx="9493250" cy="50673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 the last displacement vectors of the 3 last CUs encoded with IBC.</a:t>
            </a:r>
          </a:p>
          <a:p>
            <a:pPr lvl="1"/>
            <a:r>
              <a:rPr lang="en-US" dirty="0" smtClean="0"/>
              <a:t>Build a list containing these 3 displacement vectors</a:t>
            </a:r>
          </a:p>
          <a:p>
            <a:pPr lvl="1"/>
            <a:r>
              <a:rPr lang="en-US" dirty="0" smtClean="0"/>
              <a:t>Initialized as follows </a:t>
            </a:r>
          </a:p>
          <a:p>
            <a:pPr lvl="2"/>
            <a:r>
              <a:rPr lang="en-US" dirty="0" smtClean="0"/>
              <a:t>mvp2= (-3.N,0), mvp1= (-2.N,0</a:t>
            </a:r>
            <a:r>
              <a:rPr lang="en-US" dirty="0"/>
              <a:t>), </a:t>
            </a:r>
            <a:r>
              <a:rPr lang="en-US" dirty="0" smtClean="0"/>
              <a:t>mvp0=(-.</a:t>
            </a:r>
            <a:r>
              <a:rPr lang="en-US" dirty="0"/>
              <a:t>N,0</a:t>
            </a:r>
            <a:r>
              <a:rPr lang="en-US" dirty="0" smtClean="0"/>
              <a:t>).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Indicate though a syntax element the predictor index from the list</a:t>
            </a:r>
          </a:p>
          <a:p>
            <a:pPr lvl="1"/>
            <a:r>
              <a:rPr lang="en-US" dirty="0" smtClean="0"/>
              <a:t>Truncated binary code.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Memory consideration</a:t>
            </a:r>
          </a:p>
          <a:p>
            <a:pPr lvl="1"/>
            <a:r>
              <a:rPr lang="en-US" dirty="0" smtClean="0"/>
              <a:t>Need just to store 3 displacement vectors instead of 1 in the current design of Range Extension.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67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2555652" cy="5067300"/>
          </a:xfrm>
        </p:spPr>
        <p:txBody>
          <a:bodyPr/>
          <a:lstStyle/>
          <a:p>
            <a:r>
              <a:rPr lang="en-US" dirty="0" smtClean="0"/>
              <a:t>Lossy: </a:t>
            </a:r>
          </a:p>
          <a:p>
            <a:pPr lvl="1"/>
            <a:r>
              <a:rPr lang="en-US" dirty="0" err="1" smtClean="0"/>
              <a:t>Rext</a:t>
            </a:r>
            <a:r>
              <a:rPr lang="en-US" dirty="0" smtClean="0"/>
              <a:t> 6.0 anchors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Summary</a:t>
            </a:r>
            <a:endParaRPr lang="en-US" dirty="0" smtClean="0"/>
          </a:p>
          <a:p>
            <a:pPr lvl="1"/>
            <a:r>
              <a:rPr lang="en-US" dirty="0" smtClean="0"/>
              <a:t>AI:-0.4%</a:t>
            </a:r>
          </a:p>
          <a:p>
            <a:pPr lvl="1"/>
            <a:r>
              <a:rPr lang="en-US" dirty="0" smtClean="0"/>
              <a:t>RA:-0.3%</a:t>
            </a:r>
          </a:p>
          <a:p>
            <a:pPr lvl="1"/>
            <a:r>
              <a:rPr lang="en-US" dirty="0" smtClean="0"/>
              <a:t>LD:-0.2%</a:t>
            </a:r>
          </a:p>
          <a:p>
            <a:pPr lvl="1"/>
            <a:r>
              <a:rPr lang="en-US" dirty="0" smtClean="0"/>
              <a:t>Same runtime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52" y="721195"/>
            <a:ext cx="6912768" cy="596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758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2555652" cy="5067300"/>
          </a:xfrm>
        </p:spPr>
        <p:txBody>
          <a:bodyPr/>
          <a:lstStyle/>
          <a:p>
            <a:r>
              <a:rPr lang="en-US" dirty="0" smtClean="0"/>
              <a:t>Lossless: </a:t>
            </a:r>
          </a:p>
          <a:p>
            <a:pPr lvl="1"/>
            <a:r>
              <a:rPr lang="en-US" dirty="0" err="1" smtClean="0"/>
              <a:t>RExt</a:t>
            </a:r>
            <a:r>
              <a:rPr lang="en-US" dirty="0" smtClean="0"/>
              <a:t> 6.0 anchors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Summary</a:t>
            </a:r>
            <a:endParaRPr lang="en-US" dirty="0" smtClean="0"/>
          </a:p>
          <a:p>
            <a:pPr lvl="1"/>
            <a:r>
              <a:rPr lang="en-US" dirty="0" smtClean="0"/>
              <a:t>AI:-0.4%</a:t>
            </a:r>
          </a:p>
          <a:p>
            <a:pPr lvl="1"/>
            <a:r>
              <a:rPr lang="en-US" dirty="0" smtClean="0"/>
              <a:t>RA:-0.3%</a:t>
            </a:r>
          </a:p>
          <a:p>
            <a:pPr lvl="1"/>
            <a:r>
              <a:rPr lang="en-US" dirty="0" smtClean="0"/>
              <a:t>LD:-0.2%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816" y="1268760"/>
            <a:ext cx="527871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69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proposal introduces a simple modification of the IBC prediction scheme.</a:t>
            </a:r>
          </a:p>
          <a:p>
            <a:pPr lvl="1"/>
            <a:r>
              <a:rPr lang="en-US" dirty="0" smtClean="0"/>
              <a:t>To better take into account the newly adopted partition of IBC (2NxN, Nx2N and </a:t>
            </a:r>
            <a:r>
              <a:rPr lang="en-US" dirty="0" err="1" smtClean="0"/>
              <a:t>NxN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Lossy:</a:t>
            </a:r>
          </a:p>
          <a:p>
            <a:pPr lvl="2"/>
            <a:r>
              <a:rPr lang="en-US" dirty="0" smtClean="0"/>
              <a:t>AI:-</a:t>
            </a:r>
            <a:r>
              <a:rPr lang="en-US" dirty="0"/>
              <a:t>0.4%</a:t>
            </a:r>
          </a:p>
          <a:p>
            <a:pPr lvl="2"/>
            <a:r>
              <a:rPr lang="en-US" dirty="0"/>
              <a:t>RA:-0.3%</a:t>
            </a:r>
          </a:p>
          <a:p>
            <a:pPr lvl="2"/>
            <a:r>
              <a:rPr lang="en-US" dirty="0"/>
              <a:t>LD:-0.2</a:t>
            </a:r>
            <a:r>
              <a:rPr lang="en-US" dirty="0" smtClean="0"/>
              <a:t>%</a:t>
            </a:r>
          </a:p>
          <a:p>
            <a:pPr lvl="2"/>
            <a:r>
              <a:rPr lang="en-US" dirty="0" smtClean="0"/>
              <a:t>No change in the encoder/decoder runtime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 this simple modification and improvement of IBC in the final specifications of Range Extension.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9353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63777</TotalTime>
  <Words>247</Words>
  <Application>Microsoft Office PowerPoint</Application>
  <PresentationFormat>A4 Paper (210x297 mm)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標準デザイン</vt:lpstr>
      <vt:lpstr>On the displacement vector prediction scheme for Intra Block Copy  JCTVC-Q0062 </vt:lpstr>
      <vt:lpstr>Context</vt:lpstr>
      <vt:lpstr>Proposal</vt:lpstr>
      <vt:lpstr>Results</vt:lpstr>
      <vt:lpstr>Results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Patrice ONNO (laptop)</cp:lastModifiedBy>
  <cp:revision>1579</cp:revision>
  <dcterms:created xsi:type="dcterms:W3CDTF">2005-11-15T02:06:28Z</dcterms:created>
  <dcterms:modified xsi:type="dcterms:W3CDTF">2014-03-28T09:42:46Z</dcterms:modified>
  <cp:category>R2/A1</cp:category>
</cp:coreProperties>
</file>