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316" r:id="rId3"/>
    <p:sldId id="321" r:id="rId4"/>
    <p:sldId id="32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718" autoAdjust="0"/>
  </p:normalViewPr>
  <p:slideViewPr>
    <p:cSldViewPr>
      <p:cViewPr>
        <p:scale>
          <a:sx n="70" d="100"/>
          <a:sy n="70" d="100"/>
        </p:scale>
        <p:origin x="-1974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7C992-9693-49FA-97DE-CA71BE7ADF0E}" type="datetimeFigureOut">
              <a:rPr lang="en-US" smtClean="0"/>
              <a:t>1/11/2014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9D3069-17EF-4C74-98BC-F0C429250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0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D3069-17EF-4C74-98BC-F0C4292501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109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7" descr="SecondaryPage_q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2400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56"/>
          <p:cNvSpPr>
            <a:spLocks noChangeArrowheads="1"/>
          </p:cNvSpPr>
          <p:nvPr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6784975" y="5243513"/>
            <a:ext cx="225266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rgbClr val="6685A2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203200" y="6589713"/>
            <a:ext cx="565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PAGE </a:t>
            </a:r>
            <a:fld id="{E9610D60-1526-4ED9-8C6D-9D9A62A6B548}" type="slidenum">
              <a:rPr lang="en-US" sz="70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2878138" y="3749675"/>
            <a:ext cx="5983287" cy="1462088"/>
          </a:xfrm>
        </p:spPr>
        <p:txBody>
          <a:bodyPr/>
          <a:lstStyle>
            <a:lvl1pPr algn="r">
              <a:defRPr sz="31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4488" y="273050"/>
            <a:ext cx="2181225" cy="5843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6050" y="273050"/>
            <a:ext cx="6396038" cy="5843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50" y="273050"/>
            <a:ext cx="87296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3513" y="801688"/>
            <a:ext cx="8712200" cy="531495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dirty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5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4" descr="bottom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394450"/>
            <a:ext cx="9144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273050"/>
            <a:ext cx="872966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73" name="Text Box 49"/>
          <p:cNvSpPr txBox="1">
            <a:spLocks noChangeArrowheads="1"/>
          </p:cNvSpPr>
          <p:nvPr/>
        </p:nvSpPr>
        <p:spPr bwMode="auto">
          <a:xfrm>
            <a:off x="203200" y="6505575"/>
            <a:ext cx="5778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PAGE </a:t>
            </a:r>
            <a:fld id="{B64F61C8-377B-46AA-8E15-DFA29CD8A207}" type="slidenum">
              <a:rPr lang="en-US" sz="7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4" name="Text Box 50"/>
          <p:cNvSpPr txBox="1">
            <a:spLocks noChangeArrowheads="1"/>
          </p:cNvSpPr>
          <p:nvPr/>
        </p:nvSpPr>
        <p:spPr bwMode="auto">
          <a:xfrm>
            <a:off x="708025" y="6505575"/>
            <a:ext cx="33020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|</a:t>
            </a:r>
            <a:r>
              <a:rPr lang="en-US" sz="700" b="1" dirty="0">
                <a:latin typeface="Arial" pitchFamily="34" charset="0"/>
                <a:cs typeface="Arial" pitchFamily="34" charset="0"/>
              </a:rPr>
              <a:t>     </a:t>
            </a: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3078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3513" y="801688"/>
            <a:ext cx="87122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AA999-1DCE-4FFC-8816-97ADA0B94C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2pPr>
      <a:lvl3pPr marL="798513" indent="-2238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A0B3A9"/>
        </a:buClr>
        <a:buSzPct val="125000"/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3pPr>
      <a:lvl4pPr marL="10874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C76C2C"/>
        </a:buClr>
        <a:buSzPct val="125000"/>
        <a:buFont typeface="Arial" charset="0"/>
        <a:buChar char="»"/>
        <a:defRPr sz="1400">
          <a:solidFill>
            <a:schemeClr val="tx1"/>
          </a:solidFill>
          <a:latin typeface="+mn-lt"/>
          <a:cs typeface="+mn-cs"/>
        </a:defRPr>
      </a:lvl4pPr>
      <a:lvl5pPr marL="13160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/>
              <a:t>Adaptive MV precision for Screen Content Coding </a:t>
            </a:r>
            <a:r>
              <a:rPr lang="en-CA" b="1" dirty="0" smtClean="0"/>
              <a:t>(JCTVC-P0283</a:t>
            </a:r>
            <a:r>
              <a:rPr lang="en-CA" b="1" dirty="0" smtClean="0"/>
              <a:t>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0"/>
            <a:ext cx="5704646" cy="629919"/>
          </a:xfrm>
        </p:spPr>
        <p:txBody>
          <a:bodyPr/>
          <a:lstStyle/>
          <a:p>
            <a:r>
              <a:rPr lang="en-CA" dirty="0" smtClean="0"/>
              <a:t>X. Li</a:t>
            </a:r>
            <a:r>
              <a:rPr lang="en-CA" dirty="0"/>
              <a:t>, </a:t>
            </a:r>
            <a:r>
              <a:rPr lang="en-CA" dirty="0" smtClean="0"/>
              <a:t>J. Sole, </a:t>
            </a:r>
            <a:r>
              <a:rPr lang="en-CA" dirty="0" smtClean="0"/>
              <a:t>and M. Karczewicz (Qualcomm Inc.)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70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Sub-pixel MC is not efficient for screen content</a:t>
            </a:r>
          </a:p>
          <a:p>
            <a:r>
              <a:rPr lang="en-US" dirty="0" smtClean="0"/>
              <a:t>Proposed method</a:t>
            </a:r>
          </a:p>
          <a:p>
            <a:pPr lvl="1"/>
            <a:r>
              <a:rPr lang="en-US" dirty="0" smtClean="0"/>
              <a:t>Signal a flag at CU level to indicate whether </a:t>
            </a:r>
            <a:r>
              <a:rPr lang="en-US" dirty="0" smtClean="0"/>
              <a:t>integer-precision MV is used for the CU</a:t>
            </a:r>
          </a:p>
          <a:p>
            <a:pPr lvl="1"/>
            <a:r>
              <a:rPr lang="en-US" dirty="0" smtClean="0"/>
              <a:t>If the flag is true</a:t>
            </a:r>
          </a:p>
          <a:p>
            <a:pPr lvl="2"/>
            <a:r>
              <a:rPr lang="en-US" dirty="0" smtClean="0"/>
              <a:t>Round MV predictors to integer precision</a:t>
            </a:r>
          </a:p>
          <a:p>
            <a:pPr lvl="2"/>
            <a:r>
              <a:rPr lang="en-US" dirty="0" smtClean="0"/>
              <a:t>Signal MV difference in integer precision</a:t>
            </a:r>
          </a:p>
          <a:p>
            <a:pPr lvl="1"/>
            <a:r>
              <a:rPr lang="en-US" dirty="0" smtClean="0"/>
              <a:t>Else</a:t>
            </a:r>
          </a:p>
          <a:p>
            <a:pPr lvl="2"/>
            <a:r>
              <a:rPr lang="en-US" dirty="0" smtClean="0"/>
              <a:t>Current process is used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9048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</a:t>
            </a:r>
            <a:r>
              <a:rPr lang="en-US" dirty="0" smtClean="0"/>
              <a:t>(</a:t>
            </a:r>
            <a:r>
              <a:rPr lang="en-US" dirty="0" err="1" smtClean="0"/>
              <a:t>Lossy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838200"/>
            <a:ext cx="7238999" cy="5538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335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It is proposed to signal a flag at CU level to indicate whether integer MV precision is used for the CU</a:t>
            </a:r>
          </a:p>
          <a:p>
            <a:pPr algn="just"/>
            <a:r>
              <a:rPr lang="en-US" dirty="0" smtClean="0"/>
              <a:t>Simulations show interesting </a:t>
            </a:r>
            <a:r>
              <a:rPr lang="en-US" dirty="0" smtClean="0"/>
              <a:t>coding gain</a:t>
            </a:r>
          </a:p>
          <a:p>
            <a:pPr lvl="1" algn="just"/>
            <a:r>
              <a:rPr lang="en-US" dirty="0" smtClean="0"/>
              <a:t>1%-4% </a:t>
            </a:r>
            <a:r>
              <a:rPr lang="en-US" dirty="0" err="1" smtClean="0"/>
              <a:t>luma</a:t>
            </a:r>
            <a:r>
              <a:rPr lang="en-US" dirty="0" smtClean="0"/>
              <a:t> BD rate reduction for screen content</a:t>
            </a:r>
          </a:p>
          <a:p>
            <a:pPr lvl="1" algn="just"/>
            <a:r>
              <a:rPr lang="en-US" dirty="0" smtClean="0"/>
              <a:t>1%-2% </a:t>
            </a:r>
            <a:r>
              <a:rPr lang="en-US" dirty="0" err="1" smtClean="0"/>
              <a:t>luma</a:t>
            </a:r>
            <a:r>
              <a:rPr lang="en-US" dirty="0" smtClean="0"/>
              <a:t> BD rate reduction for animation</a:t>
            </a:r>
          </a:p>
          <a:p>
            <a:pPr lvl="1" algn="just"/>
            <a:r>
              <a:rPr lang="en-US" dirty="0" smtClean="0"/>
              <a:t>Noticeable gain for camera content </a:t>
            </a:r>
          </a:p>
          <a:p>
            <a:pPr algn="just"/>
            <a:r>
              <a:rPr lang="en-US" dirty="0" smtClean="0"/>
              <a:t>It is proposed to further study the proposed method in a CE</a:t>
            </a:r>
          </a:p>
          <a:p>
            <a:pPr algn="just"/>
            <a:endParaRPr lang="en-US" dirty="0" smtClean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76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CT2008_PPT_Master_ConfdProp">
  <a:themeElements>
    <a:clrScheme name="QCT2008_PPT_Master_ConfdProp 13">
      <a:dk1>
        <a:srgbClr val="000000"/>
      </a:dk1>
      <a:lt1>
        <a:srgbClr val="FFFFFF"/>
      </a:lt1>
      <a:dk2>
        <a:srgbClr val="333333"/>
      </a:dk2>
      <a:lt2>
        <a:srgbClr val="4E677E"/>
      </a:lt2>
      <a:accent1>
        <a:srgbClr val="6685A2"/>
      </a:accent1>
      <a:accent2>
        <a:srgbClr val="7EA446"/>
      </a:accent2>
      <a:accent3>
        <a:srgbClr val="FFFFFF"/>
      </a:accent3>
      <a:accent4>
        <a:srgbClr val="000000"/>
      </a:accent4>
      <a:accent5>
        <a:srgbClr val="B8C2CE"/>
      </a:accent5>
      <a:accent6>
        <a:srgbClr val="72943F"/>
      </a:accent6>
      <a:hlink>
        <a:srgbClr val="B97C3F"/>
      </a:hlink>
      <a:folHlink>
        <a:srgbClr val="51692D"/>
      </a:folHlink>
    </a:clrScheme>
    <a:fontScheme name="QCT2008_PPT_Master_ConfdPro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QCT2008_PPT_Master_ConfdPr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QC</Template>
  <TotalTime>3540</TotalTime>
  <Words>147</Words>
  <Application>Microsoft Office PowerPoint</Application>
  <PresentationFormat>On-screen Show (4:3)</PresentationFormat>
  <Paragraphs>20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QCT2008_PPT_Master_ConfdProp</vt:lpstr>
      <vt:lpstr>Adaptive MV precision for Screen Content Coding (JCTVC-P0283)</vt:lpstr>
      <vt:lpstr>Proposed Method</vt:lpstr>
      <vt:lpstr>Simulation Results (Lossy)</vt:lpstr>
      <vt:lpstr>Conclusions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Qualcomm User</dc:creator>
  <cp:lastModifiedBy>Xiang Li</cp:lastModifiedBy>
  <cp:revision>185</cp:revision>
  <dcterms:created xsi:type="dcterms:W3CDTF">2012-03-19T15:53:13Z</dcterms:created>
  <dcterms:modified xsi:type="dcterms:W3CDTF">2014-01-11T17:52:16Z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767548128</vt:i4>
  </property>
  <property fmtid="{D5CDD505-2E9C-101B-9397-08002B2CF9AE}" pid="3" name="_NewReviewCycle">
    <vt:lpwstr/>
  </property>
  <property fmtid="{D5CDD505-2E9C-101B-9397-08002B2CF9AE}" pid="4" name="_EmailSubject">
    <vt:lpwstr>draft slides for inter-layer cross-color filtering</vt:lpwstr>
  </property>
  <property fmtid="{D5CDD505-2E9C-101B-9397-08002B2CF9AE}" pid="5" name="_AuthorEmail">
    <vt:lpwstr>cjianle@qti.qualcomm.com</vt:lpwstr>
  </property>
  <property fmtid="{D5CDD505-2E9C-101B-9397-08002B2CF9AE}" pid="6" name="_AuthorEmailDisplayName">
    <vt:lpwstr>Chen, Jianle</vt:lpwstr>
  </property>
  <property fmtid="{D5CDD505-2E9C-101B-9397-08002B2CF9AE}" pid="7" name="_PreviousAdHocReviewCycleID">
    <vt:i4>-1017172630</vt:i4>
  </property>
</Properties>
</file>